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4" r:id="rId5"/>
    <p:sldId id="259" r:id="rId6"/>
    <p:sldId id="272" r:id="rId7"/>
    <p:sldId id="27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5484" y="10657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Media Manager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48264" y="70372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list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95536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4167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3553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535" y="1725044"/>
            <a:ext cx="8352929" cy="4296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54776"/>
              </p:ext>
            </p:extLst>
          </p:nvPr>
        </p:nvGraphicFramePr>
        <p:xfrm>
          <a:off x="484634" y="2060848"/>
          <a:ext cx="8184463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2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56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878">
                  <a:extLst>
                    <a:ext uri="{9D8B030D-6E8A-4147-A177-3AD203B41FA5}">
                      <a16:colId xmlns:a16="http://schemas.microsoft.com/office/drawing/2014/main" val="2350048036"/>
                    </a:ext>
                  </a:extLst>
                </a:gridCol>
              </a:tblGrid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Video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Memo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4095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13486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083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844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006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0582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908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0051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505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4924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87987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636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0909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95536" y="1484620"/>
            <a:ext cx="8352929" cy="4536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8116788" y="1794946"/>
            <a:ext cx="559668" cy="1935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Search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5484" y="10657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Media Manager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95736" y="694710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play control &amp; property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48264" y="70372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list</a:t>
            </a:r>
            <a:endParaRPr lang="ko-KR" altLang="en-US" sz="1200" b="1" dirty="0"/>
          </a:p>
        </p:txBody>
      </p: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1944273" y="6141067"/>
            <a:ext cx="1331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Property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39553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114167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Server1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35536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5535" y="1725044"/>
            <a:ext cx="8352929" cy="4296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771797" y="2060848"/>
          <a:ext cx="5897299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00">
                  <a:extLst>
                    <a:ext uri="{9D8B030D-6E8A-4147-A177-3AD203B41FA5}">
                      <a16:colId xmlns:a16="http://schemas.microsoft.com/office/drawing/2014/main" val="2350048036"/>
                    </a:ext>
                  </a:extLst>
                </a:gridCol>
              </a:tblGrid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Video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Memo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4095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13486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083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844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006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0582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908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0051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505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4924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87987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636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0909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92211" y="1484620"/>
            <a:ext cx="6056254" cy="4536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929976" y="1794946"/>
            <a:ext cx="559668" cy="1935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Insert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524328" y="1795710"/>
            <a:ext cx="559668" cy="19280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Update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16788" y="1794946"/>
            <a:ext cx="559668" cy="1935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Delete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>
          <a:xfrm>
            <a:off x="394166" y="1725045"/>
            <a:ext cx="2287122" cy="42962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2" y="2003524"/>
            <a:ext cx="2147537" cy="122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9" y="3573016"/>
            <a:ext cx="1382554" cy="1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" name="표 6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07034658"/>
              </p:ext>
            </p:extLst>
          </p:nvPr>
        </p:nvGraphicFramePr>
        <p:xfrm>
          <a:off x="469111" y="3825485"/>
          <a:ext cx="21430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Property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Name1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00:25:00:00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00:00:00:00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00:24:59:29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Server1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Video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58878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1179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Memo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Memo1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2317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0353"/>
                  </a:ext>
                </a:extLst>
              </a:tr>
            </a:tbl>
          </a:graphicData>
        </a:graphic>
      </p:graphicFrame>
      <p:sp>
        <p:nvSpPr>
          <p:cNvPr id="63" name="직사각형 62"/>
          <p:cNvSpPr>
            <a:spLocks noChangeAspect="1"/>
          </p:cNvSpPr>
          <p:nvPr/>
        </p:nvSpPr>
        <p:spPr>
          <a:xfrm>
            <a:off x="468595" y="3238055"/>
            <a:ext cx="2143553" cy="4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>
          <a:xfrm>
            <a:off x="1522624" y="3238515"/>
            <a:ext cx="86804" cy="460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>
          <a:xfrm>
            <a:off x="464612" y="1774426"/>
            <a:ext cx="2147537" cy="184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Name1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2051719" y="3364607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00:24:59:29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>
            <a:spLocks noChangeAspect="1"/>
          </p:cNvSpPr>
          <p:nvPr/>
        </p:nvSpPr>
        <p:spPr>
          <a:xfrm>
            <a:off x="1256574" y="3369052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00:12:29:29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>
            <a:spLocks noChangeAspect="1"/>
          </p:cNvSpPr>
          <p:nvPr/>
        </p:nvSpPr>
        <p:spPr>
          <a:xfrm>
            <a:off x="461429" y="3369052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00:00:00:00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92557" y="1724880"/>
            <a:ext cx="2298043" cy="429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 noChangeShapeType="1"/>
            <a:stCxn id="73" idx="1"/>
          </p:cNvCxnSpPr>
          <p:nvPr/>
        </p:nvCxnSpPr>
        <p:spPr bwMode="auto">
          <a:xfrm flipV="1">
            <a:off x="683568" y="2852936"/>
            <a:ext cx="1307" cy="351358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72" name="직선 연결선 71"/>
          <p:cNvCxnSpPr>
            <a:cxnSpLocks noChangeShapeType="1"/>
            <a:stCxn id="59" idx="1"/>
          </p:cNvCxnSpPr>
          <p:nvPr/>
        </p:nvCxnSpPr>
        <p:spPr bwMode="auto">
          <a:xfrm flipH="1" flipV="1">
            <a:off x="1403648" y="5724153"/>
            <a:ext cx="540625" cy="5554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1" name="직선 연결선 40"/>
          <p:cNvCxnSpPr>
            <a:cxnSpLocks noChangeShapeType="1"/>
            <a:endCxn id="42" idx="1"/>
          </p:cNvCxnSpPr>
          <p:nvPr/>
        </p:nvCxnSpPr>
        <p:spPr bwMode="auto">
          <a:xfrm flipV="1">
            <a:off x="2195736" y="833210"/>
            <a:ext cx="0" cy="10116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683568" y="6135687"/>
            <a:ext cx="6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</a:t>
            </a:r>
          </a:p>
          <a:p>
            <a:pPr algn="ctr"/>
            <a:r>
              <a:rPr lang="en-US" altLang="ko-KR" sz="1200" b="1" dirty="0" smtClean="0"/>
              <a:t>Screen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60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5484" y="106573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Media Manager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95736" y="694710"/>
            <a:ext cx="2542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play control &amp; property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48264" y="703728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list</a:t>
            </a:r>
            <a:endParaRPr lang="ko-KR" altLang="en-US" sz="1200" b="1" dirty="0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8"/>
            <a:ext cx="0" cy="99845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1944273" y="6141067"/>
            <a:ext cx="1331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 Property</a:t>
            </a:r>
            <a:endParaRPr lang="ko-KR" altLang="en-US" sz="1200" b="1" dirty="0"/>
          </a:p>
        </p:txBody>
      </p:sp>
      <p:sp>
        <p:nvSpPr>
          <p:cNvPr id="49" name="직사각형 48"/>
          <p:cNvSpPr/>
          <p:nvPr/>
        </p:nvSpPr>
        <p:spPr>
          <a:xfrm>
            <a:off x="2692450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1081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2450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709305" y="1725044"/>
            <a:ext cx="6056255" cy="42962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2771797" y="2060848"/>
          <a:ext cx="5897299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3800">
                  <a:extLst>
                    <a:ext uri="{9D8B030D-6E8A-4147-A177-3AD203B41FA5}">
                      <a16:colId xmlns:a16="http://schemas.microsoft.com/office/drawing/2014/main" val="2350048036"/>
                    </a:ext>
                  </a:extLst>
                </a:gridCol>
              </a:tblGrid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Video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Memo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94095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134866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6083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48449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00603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0582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Name12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9080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Name13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0051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Name14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55051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49249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387987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76368"/>
                  </a:ext>
                </a:extLst>
              </a:tr>
              <a:tr h="1813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Name18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00:00:00:00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00:29:59:29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Server1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09093"/>
                  </a:ext>
                </a:extLst>
              </a:tr>
            </a:tbl>
          </a:graphicData>
        </a:graphic>
      </p:graphicFrame>
      <p:sp>
        <p:nvSpPr>
          <p:cNvPr id="80" name="직사각형 79"/>
          <p:cNvSpPr>
            <a:spLocks noChangeAspect="1"/>
          </p:cNvSpPr>
          <p:nvPr/>
        </p:nvSpPr>
        <p:spPr>
          <a:xfrm>
            <a:off x="394166" y="1498577"/>
            <a:ext cx="2287122" cy="45227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2" y="1787500"/>
            <a:ext cx="2147537" cy="1222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9" y="3356992"/>
            <a:ext cx="1382554" cy="1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표 83"/>
          <p:cNvGraphicFramePr>
            <a:graphicFrameLocks noGrp="1" noChangeAspect="1"/>
          </p:cNvGraphicFramePr>
          <p:nvPr>
            <p:extLst/>
          </p:nvPr>
        </p:nvGraphicFramePr>
        <p:xfrm>
          <a:off x="469111" y="3609461"/>
          <a:ext cx="214303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Property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Name1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00:25:00:00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00:00:00:00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00:24:59:29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Server1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Video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58878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1179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Memo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Memo1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2317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035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086"/>
                  </a:ext>
                </a:extLst>
              </a:tr>
            </a:tbl>
          </a:graphicData>
        </a:graphic>
      </p:graphicFrame>
      <p:sp>
        <p:nvSpPr>
          <p:cNvPr id="86" name="직사각형 85"/>
          <p:cNvSpPr>
            <a:spLocks noChangeAspect="1"/>
          </p:cNvSpPr>
          <p:nvPr/>
        </p:nvSpPr>
        <p:spPr>
          <a:xfrm>
            <a:off x="468595" y="3022031"/>
            <a:ext cx="2143553" cy="4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>
            <a:spLocks noChangeAspect="1"/>
          </p:cNvSpPr>
          <p:nvPr/>
        </p:nvSpPr>
        <p:spPr>
          <a:xfrm>
            <a:off x="1522624" y="3022491"/>
            <a:ext cx="86804" cy="460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>
            <a:spLocks noChangeAspect="1"/>
          </p:cNvSpPr>
          <p:nvPr/>
        </p:nvSpPr>
        <p:spPr>
          <a:xfrm>
            <a:off x="464612" y="1558402"/>
            <a:ext cx="2147537" cy="184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2051719" y="3148583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00:24:59:29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>
            <a:spLocks noChangeAspect="1"/>
          </p:cNvSpPr>
          <p:nvPr/>
        </p:nvSpPr>
        <p:spPr>
          <a:xfrm>
            <a:off x="1256574" y="3153028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00:12:29:29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>
            <a:spLocks noChangeAspect="1"/>
          </p:cNvSpPr>
          <p:nvPr/>
        </p:nvSpPr>
        <p:spPr>
          <a:xfrm>
            <a:off x="461429" y="3153028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00:00:00:00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92211" y="1484620"/>
            <a:ext cx="6056254" cy="4536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92557" y="1484784"/>
            <a:ext cx="2298043" cy="4536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/>
          <p:cNvCxnSpPr>
            <a:cxnSpLocks noChangeShapeType="1"/>
          </p:cNvCxnSpPr>
          <p:nvPr/>
        </p:nvCxnSpPr>
        <p:spPr bwMode="auto">
          <a:xfrm flipV="1">
            <a:off x="660480" y="2636912"/>
            <a:ext cx="24395" cy="360040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05" name="TextBox 104"/>
          <p:cNvSpPr txBox="1"/>
          <p:nvPr/>
        </p:nvSpPr>
        <p:spPr>
          <a:xfrm>
            <a:off x="683568" y="6135687"/>
            <a:ext cx="6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Media</a:t>
            </a:r>
          </a:p>
          <a:p>
            <a:pPr algn="ctr"/>
            <a:r>
              <a:rPr lang="en-US" altLang="ko-KR" sz="1200" b="1" dirty="0" smtClean="0"/>
              <a:t>Screen</a:t>
            </a:r>
            <a:endParaRPr lang="ko-KR" altLang="en-US" sz="1200" b="1" dirty="0"/>
          </a:p>
        </p:txBody>
      </p:sp>
      <p:cxnSp>
        <p:nvCxnSpPr>
          <p:cNvPr id="106" name="직선 연결선 105"/>
          <p:cNvCxnSpPr>
            <a:cxnSpLocks noChangeShapeType="1"/>
          </p:cNvCxnSpPr>
          <p:nvPr/>
        </p:nvCxnSpPr>
        <p:spPr bwMode="auto">
          <a:xfrm flipH="1" flipV="1">
            <a:off x="1403648" y="5508129"/>
            <a:ext cx="567248" cy="72366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07" name="직사각형 106"/>
          <p:cNvSpPr/>
          <p:nvPr/>
        </p:nvSpPr>
        <p:spPr>
          <a:xfrm>
            <a:off x="6929976" y="1794946"/>
            <a:ext cx="559668" cy="1935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Insert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524328" y="1795710"/>
            <a:ext cx="559668" cy="19280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Update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16788" y="1794946"/>
            <a:ext cx="559668" cy="193566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Delete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Media Manager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91601" y="694710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Channel </a:t>
            </a:r>
            <a:r>
              <a:rPr lang="en-US" altLang="ko-KR" sz="1200" b="1" dirty="0"/>
              <a:t>schedule time line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88316" y="703728"/>
            <a:ext cx="168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&amp; SEC Status</a:t>
            </a:r>
            <a:endParaRPr lang="ko-KR" altLang="en-US" sz="1200" b="1" dirty="0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8"/>
            <a:ext cx="0" cy="99845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9" name="TextBox 58"/>
          <p:cNvSpPr txBox="1"/>
          <p:nvPr/>
        </p:nvSpPr>
        <p:spPr>
          <a:xfrm>
            <a:off x="683568" y="609329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Channel</a:t>
            </a:r>
          </a:p>
          <a:p>
            <a:pPr algn="ctr"/>
            <a:r>
              <a:rPr lang="en-US" altLang="ko-KR" sz="1200" b="1" dirty="0" smtClean="0"/>
              <a:t>status &amp; time</a:t>
            </a:r>
            <a:endParaRPr lang="ko-KR" altLang="en-US" sz="1200" b="1" dirty="0"/>
          </a:p>
        </p:txBody>
      </p:sp>
      <p:sp>
        <p:nvSpPr>
          <p:cNvPr id="39" name="직사각형 38"/>
          <p:cNvSpPr/>
          <p:nvPr/>
        </p:nvSpPr>
        <p:spPr>
          <a:xfrm>
            <a:off x="8886507" y="149857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05138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0326507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884898" y="1779934"/>
            <a:ext cx="2161609" cy="424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2692450" y="1498629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All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11081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2450" y="1498629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Server2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92209" y="1779935"/>
            <a:ext cx="6192689" cy="20811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2764218" y="1916832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4348394" y="1930152"/>
          <a:ext cx="44644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11:05:00:00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P201703300005.mxf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2692172" y="3861047"/>
            <a:ext cx="6192690" cy="21602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348394" y="3212976"/>
            <a:ext cx="4464496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764218" y="3005386"/>
            <a:ext cx="1480756" cy="711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Time Panel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764218" y="4063752"/>
            <a:ext cx="1480755" cy="1008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PGM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4348394" y="4077072"/>
          <a:ext cx="446449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11:05:00:00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P201703300005.mxf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4348394" y="5373216"/>
            <a:ext cx="4464496" cy="490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2764218" y="5152306"/>
            <a:ext cx="1480756" cy="711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Time Panel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8886506" y="1484620"/>
            <a:ext cx="2158631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>
            <a:spLocks noChangeAspect="1"/>
          </p:cNvSpPr>
          <p:nvPr/>
        </p:nvSpPr>
        <p:spPr>
          <a:xfrm>
            <a:off x="394166" y="1498576"/>
            <a:ext cx="2287122" cy="45227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2" y="1787500"/>
            <a:ext cx="2147537" cy="12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59" y="3386087"/>
            <a:ext cx="1382554" cy="1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4" name="표 83"/>
          <p:cNvGraphicFramePr>
            <a:graphicFrameLocks noGrp="1" noChangeAspect="1"/>
          </p:cNvGraphicFramePr>
          <p:nvPr>
            <p:extLst/>
          </p:nvPr>
        </p:nvGraphicFramePr>
        <p:xfrm>
          <a:off x="469111" y="3609461"/>
          <a:ext cx="2143036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Property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Name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Name1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00:25:00:00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In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00:00:00:00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Out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00:24:59:29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Location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Server1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Video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1080i,</a:t>
                      </a:r>
                      <a:r>
                        <a:rPr lang="en-US" altLang="ko-KR" sz="700" baseline="0" dirty="0" smtClean="0"/>
                        <a:t> 50M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758878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Audio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2Ch, 48000Khz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1179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Memo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Memo1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3922317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5035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086"/>
                  </a:ext>
                </a:extLst>
              </a:tr>
            </a:tbl>
          </a:graphicData>
        </a:graphic>
      </p:graphicFrame>
      <p:sp>
        <p:nvSpPr>
          <p:cNvPr id="85" name="직사각형 84"/>
          <p:cNvSpPr>
            <a:spLocks noChangeAspect="1"/>
          </p:cNvSpPr>
          <p:nvPr/>
        </p:nvSpPr>
        <p:spPr>
          <a:xfrm>
            <a:off x="1233293" y="3362716"/>
            <a:ext cx="1380996" cy="161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>
            <a:spLocks noChangeAspect="1"/>
          </p:cNvSpPr>
          <p:nvPr/>
        </p:nvSpPr>
        <p:spPr>
          <a:xfrm>
            <a:off x="468595" y="3022031"/>
            <a:ext cx="2143553" cy="4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>
            <a:spLocks noChangeAspect="1"/>
          </p:cNvSpPr>
          <p:nvPr/>
        </p:nvSpPr>
        <p:spPr>
          <a:xfrm>
            <a:off x="1522624" y="3022491"/>
            <a:ext cx="86804" cy="460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>
            <a:spLocks noChangeAspect="1"/>
          </p:cNvSpPr>
          <p:nvPr/>
        </p:nvSpPr>
        <p:spPr>
          <a:xfrm>
            <a:off x="466900" y="1787579"/>
            <a:ext cx="2145250" cy="1308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>
          <a:xfrm flipV="1">
            <a:off x="466900" y="3610217"/>
            <a:ext cx="2146513" cy="2209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>
            <a:spLocks noChangeAspect="1"/>
          </p:cNvSpPr>
          <p:nvPr/>
        </p:nvSpPr>
        <p:spPr>
          <a:xfrm>
            <a:off x="464612" y="1558402"/>
            <a:ext cx="2147537" cy="1849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>
          <a:xfrm>
            <a:off x="464612" y="1556792"/>
            <a:ext cx="2147537" cy="18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2051720" y="3139031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>
                <a:solidFill>
                  <a:schemeClr val="tx1"/>
                </a:solidFill>
              </a:rPr>
              <a:t>00:24:59:29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>
            <a:spLocks noChangeAspect="1"/>
          </p:cNvSpPr>
          <p:nvPr/>
        </p:nvSpPr>
        <p:spPr>
          <a:xfrm>
            <a:off x="1256574" y="3153028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00:12:29:29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>
            <a:spLocks noChangeAspect="1"/>
          </p:cNvSpPr>
          <p:nvPr/>
        </p:nvSpPr>
        <p:spPr>
          <a:xfrm>
            <a:off x="461429" y="3153028"/>
            <a:ext cx="562570" cy="1379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>
              <a:defRPr sz="7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00:00:00:00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>
            <a:spLocks noChangeAspect="1"/>
          </p:cNvSpPr>
          <p:nvPr/>
        </p:nvSpPr>
        <p:spPr>
          <a:xfrm>
            <a:off x="459820" y="3154356"/>
            <a:ext cx="2152327" cy="13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2692210" y="1484620"/>
            <a:ext cx="6194297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Device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Device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28149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94">
                  <a:extLst>
                    <a:ext uri="{9D8B030D-6E8A-4147-A177-3AD203B41FA5}">
                      <a16:colId xmlns:a16="http://schemas.microsoft.com/office/drawing/2014/main" val="365064869"/>
                    </a:ext>
                  </a:extLst>
                </a:gridCol>
                <a:gridCol w="8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Timecode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DCS1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DCS2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DCS3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CG1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DCS4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MSW1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65665" y="4149080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23832" y="4226420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535189" y="6012445"/>
            <a:ext cx="9250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83568" y="4520153"/>
            <a:ext cx="237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media folder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436311" y="2575937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media name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CG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40377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132856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65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252997" y="6012445"/>
            <a:ext cx="12072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01984" y="4520628"/>
            <a:ext cx="5659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Folder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9952" y="4520628"/>
            <a:ext cx="269102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Folder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6547020" y="456794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57846" y="4520153"/>
            <a:ext cx="213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folder</a:t>
            </a:r>
            <a:endParaRPr lang="ko-KR" altLang="en-US" sz="1200" dirty="0"/>
          </a:p>
        </p:txBody>
      </p:sp>
      <p:cxnSp>
        <p:nvCxnSpPr>
          <p:cNvPr id="67" name="직선 연결선 66"/>
          <p:cNvCxnSpPr>
            <a:cxnSpLocks noChangeShapeType="1"/>
            <a:stCxn id="65" idx="1"/>
          </p:cNvCxnSpPr>
          <p:nvPr/>
        </p:nvCxnSpPr>
        <p:spPr bwMode="auto">
          <a:xfrm flipH="1">
            <a:off x="3069824" y="4665105"/>
            <a:ext cx="1070128" cy="100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직사각형 67"/>
          <p:cNvSpPr/>
          <p:nvPr/>
        </p:nvSpPr>
        <p:spPr>
          <a:xfrm>
            <a:off x="4142285" y="4514874"/>
            <a:ext cx="2688689" cy="3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09326" y="2150671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36" y="3410757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497058" y="4185785"/>
            <a:ext cx="28180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78862" y="4183322"/>
            <a:ext cx="285028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5084" y="4185785"/>
            <a:ext cx="285506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08563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1010873" y="4190593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layer</a:t>
            </a:r>
            <a:endParaRPr lang="ko-KR" altLang="en-US" sz="1200" dirty="0"/>
          </a:p>
        </p:txBody>
      </p:sp>
      <p:cxnSp>
        <p:nvCxnSpPr>
          <p:cNvPr id="55" name="직선 연결선 54"/>
          <p:cNvCxnSpPr>
            <a:cxnSpLocks noChangeShapeType="1"/>
            <a:stCxn id="70" idx="1"/>
          </p:cNvCxnSpPr>
          <p:nvPr/>
        </p:nvCxnSpPr>
        <p:spPr bwMode="auto">
          <a:xfrm flipH="1">
            <a:off x="3069824" y="4329031"/>
            <a:ext cx="419769" cy="12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6" name="직사각형 55"/>
          <p:cNvSpPr/>
          <p:nvPr/>
        </p:nvSpPr>
        <p:spPr>
          <a:xfrm>
            <a:off x="3489593" y="1821042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9627" y="2628804"/>
            <a:ext cx="1450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CG 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1965519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1834646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489593" y="4183322"/>
            <a:ext cx="840997" cy="29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Input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420967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2999" y="5445224"/>
            <a:ext cx="155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information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</p:cNvCxnSpPr>
          <p:nvPr/>
        </p:nvCxnSpPr>
        <p:spPr bwMode="auto">
          <a:xfrm flipH="1">
            <a:off x="2856623" y="5589240"/>
            <a:ext cx="603626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5" name="직사각형 64"/>
          <p:cNvSpPr/>
          <p:nvPr/>
        </p:nvSpPr>
        <p:spPr>
          <a:xfrm>
            <a:off x="3509152" y="4869160"/>
            <a:ext cx="3321821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information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39" y="2447987"/>
            <a:ext cx="3377293" cy="19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489593" y="1987918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Video </a:t>
            </a:r>
            <a:r>
              <a:rPr lang="en-US" altLang="ko-KR" sz="900" dirty="0" smtClean="0">
                <a:solidFill>
                  <a:schemeClr val="tx1"/>
                </a:solidFill>
              </a:rPr>
              <a:t>&amp; Audio device </a:t>
            </a:r>
            <a:r>
              <a:rPr lang="en-US" altLang="ko-KR" sz="900" dirty="0">
                <a:solidFill>
                  <a:schemeClr val="tx1"/>
                </a:solidFill>
              </a:rPr>
              <a:t>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9050" y="2863969"/>
            <a:ext cx="215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input device 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2132395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2001522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4456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5" name="이등변 삼각형 14"/>
          <p:cNvSpPr/>
          <p:nvPr/>
        </p:nvSpPr>
        <p:spPr>
          <a:xfrm rot="10800000">
            <a:off x="6604550" y="203523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4570</TotalTime>
  <Words>1108</Words>
  <Application>Microsoft Office PowerPoint</Application>
  <PresentationFormat>화면 슬라이드 쇼(4:3)</PresentationFormat>
  <Paragraphs>762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상봉</cp:lastModifiedBy>
  <cp:revision>104</cp:revision>
  <dcterms:created xsi:type="dcterms:W3CDTF">2017-03-28T06:47:58Z</dcterms:created>
  <dcterms:modified xsi:type="dcterms:W3CDTF">2020-10-16T04:15:00Z</dcterms:modified>
</cp:coreProperties>
</file>