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72" r:id="rId5"/>
    <p:sldId id="271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1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0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98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342C9-8A9F-4750-9EB4-75CBD20DF093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02E3-6871-4190-AC11-681D0F77F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4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AutoShape 807"/>
          <p:cNvCxnSpPr>
            <a:cxnSpLocks noChangeShapeType="1"/>
          </p:cNvCxnSpPr>
          <p:nvPr/>
        </p:nvCxnSpPr>
        <p:spPr bwMode="auto">
          <a:xfrm flipH="1" flipV="1">
            <a:off x="4283968" y="2204864"/>
            <a:ext cx="1" cy="396044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SEC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Redundant configuration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1763688" y="280263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Periodic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main SEC's alive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SEC is deadlocked, backup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main.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event is controlled by SEC that is switched to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previous main SEC is restarted, it operates as a backup.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SEC redundant workflow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AutoShape 233"/>
          <p:cNvSpPr>
            <a:spLocks noChangeArrowheads="1"/>
          </p:cNvSpPr>
          <p:nvPr/>
        </p:nvSpPr>
        <p:spPr bwMode="auto">
          <a:xfrm flipH="1">
            <a:off x="5508104" y="280263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9" idx="1"/>
            <a:endCxn id="21" idx="3"/>
          </p:cNvCxnSpPr>
          <p:nvPr/>
        </p:nvCxnSpPr>
        <p:spPr>
          <a:xfrm>
            <a:off x="2987824" y="3136614"/>
            <a:ext cx="2520280" cy="0"/>
          </a:xfrm>
          <a:prstGeom prst="line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3782" y="389596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5508104" y="3666728"/>
            <a:ext cx="1224136" cy="720080"/>
          </a:xfrm>
          <a:prstGeom prst="diamond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 check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꺾인 연결선 7"/>
          <p:cNvCxnSpPr>
            <a:stCxn id="6" idx="1"/>
          </p:cNvCxnSpPr>
          <p:nvPr/>
        </p:nvCxnSpPr>
        <p:spPr>
          <a:xfrm rot="10800000">
            <a:off x="5508104" y="3280630"/>
            <a:ext cx="12700" cy="746138"/>
          </a:xfrm>
          <a:prstGeom prst="bentConnector3">
            <a:avLst>
              <a:gd name="adj1" fmla="val 1800000"/>
            </a:avLst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4008" y="280263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 check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8103" y="4890864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main 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4837" y="452941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직선 연결선 41"/>
          <p:cNvCxnSpPr>
            <a:stCxn id="6" idx="2"/>
            <a:endCxn id="16" idx="0"/>
          </p:cNvCxnSpPr>
          <p:nvPr/>
        </p:nvCxnSpPr>
        <p:spPr>
          <a:xfrm>
            <a:off x="6120172" y="4386808"/>
            <a:ext cx="0" cy="504056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3"/>
          </p:cNvCxnSpPr>
          <p:nvPr/>
        </p:nvCxnSpPr>
        <p:spPr>
          <a:xfrm>
            <a:off x="6732240" y="5240052"/>
            <a:ext cx="1656184" cy="0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804248" y="4928523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event to DCS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763687" y="4142452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&amp; 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backup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직선 연결선 54"/>
          <p:cNvCxnSpPr>
            <a:stCxn id="9" idx="2"/>
            <a:endCxn id="54" idx="0"/>
          </p:cNvCxnSpPr>
          <p:nvPr/>
        </p:nvCxnSpPr>
        <p:spPr>
          <a:xfrm>
            <a:off x="2375756" y="3470596"/>
            <a:ext cx="0" cy="671856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2381322" y="299695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5074580" y="2996952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4" name="직선 연결선 23"/>
          <p:cNvCxnSpPr>
            <a:stCxn id="9" idx="1"/>
            <a:endCxn id="10" idx="3"/>
          </p:cNvCxnSpPr>
          <p:nvPr/>
        </p:nvCxnSpPr>
        <p:spPr>
          <a:xfrm>
            <a:off x="3605458" y="3330934"/>
            <a:ext cx="1469122" cy="0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1"/>
            <a:endCxn id="20" idx="3"/>
          </p:cNvCxnSpPr>
          <p:nvPr/>
        </p:nvCxnSpPr>
        <p:spPr>
          <a:xfrm>
            <a:off x="3605458" y="3330934"/>
            <a:ext cx="1469122" cy="1787445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5523" y="1148551"/>
            <a:ext cx="76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SEC sends events to all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the main DCS controls the device for the event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SEC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event information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SEC &amp; MCC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2381322" y="4784397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5074580" y="4784397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 SEC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input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DCS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58934" y="3023613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event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5" name="직선 연결선 34"/>
          <p:cNvCxnSpPr>
            <a:stCxn id="10" idx="1"/>
            <a:endCxn id="38" idx="3"/>
          </p:cNvCxnSpPr>
          <p:nvPr/>
        </p:nvCxnSpPr>
        <p:spPr>
          <a:xfrm>
            <a:off x="6226708" y="3330934"/>
            <a:ext cx="1081596" cy="6284"/>
          </a:xfrm>
          <a:prstGeom prst="line">
            <a:avLst/>
          </a:prstGeom>
          <a:ln w="317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233"/>
          <p:cNvSpPr>
            <a:spLocks noChangeArrowheads="1"/>
          </p:cNvSpPr>
          <p:nvPr/>
        </p:nvSpPr>
        <p:spPr bwMode="auto">
          <a:xfrm flipH="1">
            <a:off x="7308304" y="300323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76124" y="3050532"/>
            <a:ext cx="6319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직선 연결선 43"/>
          <p:cNvCxnSpPr>
            <a:stCxn id="9" idx="2"/>
            <a:endCxn id="19" idx="0"/>
          </p:cNvCxnSpPr>
          <p:nvPr/>
        </p:nvCxnSpPr>
        <p:spPr>
          <a:xfrm>
            <a:off x="2993390" y="3664916"/>
            <a:ext cx="0" cy="1119481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38157" y="4093851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information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AutoShape 233"/>
          <p:cNvSpPr>
            <a:spLocks noChangeArrowheads="1"/>
          </p:cNvSpPr>
          <p:nvPr/>
        </p:nvSpPr>
        <p:spPr bwMode="auto">
          <a:xfrm flipH="1">
            <a:off x="494074" y="299695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56" name="직선 연결선 55"/>
          <p:cNvCxnSpPr>
            <a:stCxn id="9" idx="3"/>
            <a:endCxn id="55" idx="1"/>
          </p:cNvCxnSpPr>
          <p:nvPr/>
        </p:nvCxnSpPr>
        <p:spPr>
          <a:xfrm flipH="1">
            <a:off x="1718210" y="3330934"/>
            <a:ext cx="663112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6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3246894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5940152" y="3493871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receives event status from DCS in two types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Broadcast notify.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Only main SEC notify.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SEC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event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other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&amp; MCC.</a:t>
            </a: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3246894" y="5281316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5940152" y="528131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SEC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DCS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46894" y="2811115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status broadcast notify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AutoShape 233"/>
          <p:cNvSpPr>
            <a:spLocks noChangeArrowheads="1"/>
          </p:cNvSpPr>
          <p:nvPr/>
        </p:nvSpPr>
        <p:spPr bwMode="auto">
          <a:xfrm flipH="1">
            <a:off x="611560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95537" y="2276872"/>
            <a:ext cx="172819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Broadcast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10" idx="3"/>
            <a:endCxn id="9" idx="1"/>
          </p:cNvCxnSpPr>
          <p:nvPr/>
        </p:nvCxnSpPr>
        <p:spPr>
          <a:xfrm flipH="1">
            <a:off x="4471030" y="3827853"/>
            <a:ext cx="1469122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0" idx="3"/>
            <a:endCxn id="19" idx="1"/>
          </p:cNvCxnSpPr>
          <p:nvPr/>
        </p:nvCxnSpPr>
        <p:spPr>
          <a:xfrm flipH="1">
            <a:off x="4471030" y="3827853"/>
            <a:ext cx="1469122" cy="1787445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호 29"/>
          <p:cNvSpPr/>
          <p:nvPr/>
        </p:nvSpPr>
        <p:spPr>
          <a:xfrm>
            <a:off x="1187624" y="3159889"/>
            <a:ext cx="5328592" cy="766030"/>
          </a:xfrm>
          <a:prstGeom prst="arc">
            <a:avLst>
              <a:gd name="adj1" fmla="val 10874525"/>
              <a:gd name="adj2" fmla="val 21482098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3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3606934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6300192" y="3493871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3606934" y="5281316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6300192" y="528131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4219002" y="3159889"/>
            <a:ext cx="2653285" cy="766030"/>
          </a:xfrm>
          <a:prstGeom prst="arc">
            <a:avLst>
              <a:gd name="adj1" fmla="val 10874525"/>
              <a:gd name="adj2" fmla="val 21482098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808356" y="2862093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status notify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직선 연결선 43"/>
          <p:cNvCxnSpPr>
            <a:stCxn id="9" idx="2"/>
            <a:endCxn id="19" idx="0"/>
          </p:cNvCxnSpPr>
          <p:nvPr/>
        </p:nvCxnSpPr>
        <p:spPr>
          <a:xfrm>
            <a:off x="4219002" y="4161835"/>
            <a:ext cx="0" cy="1119481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1307" y="4482547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AutoShape 233"/>
          <p:cNvSpPr>
            <a:spLocks noChangeArrowheads="1"/>
          </p:cNvSpPr>
          <p:nvPr/>
        </p:nvSpPr>
        <p:spPr bwMode="auto">
          <a:xfrm flipH="1">
            <a:off x="897013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49" name="직선 연결선 48"/>
          <p:cNvCxnSpPr>
            <a:stCxn id="9" idx="3"/>
            <a:endCxn id="48" idx="1"/>
          </p:cNvCxnSpPr>
          <p:nvPr/>
        </p:nvCxnSpPr>
        <p:spPr>
          <a:xfrm flipH="1">
            <a:off x="2121149" y="3827853"/>
            <a:ext cx="1485785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5537" y="2276872"/>
            <a:ext cx="2376263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Only main SEC notify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523" y="1148551"/>
            <a:ext cx="7624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SEC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event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other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&amp; MCC.</a:t>
            </a:r>
          </a:p>
        </p:txBody>
      </p:sp>
    </p:spTree>
    <p:extLst>
      <p:ext uri="{BB962C8B-B14F-4D97-AF65-F5344CB8AC3E}">
        <p14:creationId xmlns:p14="http://schemas.microsoft.com/office/powerpoint/2010/main" val="232933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238132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5074580" y="3493871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check device status from DCS in three types.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Broadcast notify.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Only controlled SEC notify.</a:t>
            </a:r>
            <a:b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Each SEC direct check device status.</a:t>
            </a: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2381322" y="5281316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5074580" y="528131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Check device status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AutoShape 233"/>
          <p:cNvSpPr>
            <a:spLocks noChangeArrowheads="1"/>
          </p:cNvSpPr>
          <p:nvPr/>
        </p:nvSpPr>
        <p:spPr bwMode="auto">
          <a:xfrm flipH="1">
            <a:off x="7308304" y="3500155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5597" y="343016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device</a:t>
            </a:r>
          </a:p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원호 39"/>
          <p:cNvSpPr/>
          <p:nvPr/>
        </p:nvSpPr>
        <p:spPr>
          <a:xfrm>
            <a:off x="1043608" y="3159889"/>
            <a:ext cx="4603067" cy="766030"/>
          </a:xfrm>
          <a:prstGeom prst="arc">
            <a:avLst>
              <a:gd name="adj1" fmla="val 10874525"/>
              <a:gd name="adj2" fmla="val 21482098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661790" y="2862093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status notify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AutoShape 233"/>
          <p:cNvSpPr>
            <a:spLocks noChangeArrowheads="1"/>
          </p:cNvSpPr>
          <p:nvPr/>
        </p:nvSpPr>
        <p:spPr bwMode="auto">
          <a:xfrm flipH="1">
            <a:off x="51701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7" y="2276872"/>
            <a:ext cx="2376263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Broadcast notify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38" idx="3"/>
            <a:endCxn id="10" idx="1"/>
          </p:cNvCxnSpPr>
          <p:nvPr/>
        </p:nvCxnSpPr>
        <p:spPr>
          <a:xfrm flipH="1" flipV="1">
            <a:off x="6226708" y="3827853"/>
            <a:ext cx="1081596" cy="6284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3"/>
            <a:endCxn id="9" idx="1"/>
          </p:cNvCxnSpPr>
          <p:nvPr/>
        </p:nvCxnSpPr>
        <p:spPr>
          <a:xfrm flipH="1">
            <a:off x="3605458" y="3827853"/>
            <a:ext cx="1469122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8" idx="3"/>
            <a:endCxn id="20" idx="1"/>
          </p:cNvCxnSpPr>
          <p:nvPr/>
        </p:nvCxnSpPr>
        <p:spPr>
          <a:xfrm flipH="1">
            <a:off x="6226708" y="3834137"/>
            <a:ext cx="1081596" cy="1781161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3"/>
            <a:endCxn id="19" idx="1"/>
          </p:cNvCxnSpPr>
          <p:nvPr/>
        </p:nvCxnSpPr>
        <p:spPr>
          <a:xfrm flipH="1">
            <a:off x="3605458" y="3827853"/>
            <a:ext cx="1469122" cy="1787445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2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238132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5074580" y="3493871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SEC sends the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to other SEC &amp; MCC.</a:t>
            </a: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2381322" y="5281316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5074580" y="528131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AutoShape 233"/>
          <p:cNvSpPr>
            <a:spLocks noChangeArrowheads="1"/>
          </p:cNvSpPr>
          <p:nvPr/>
        </p:nvSpPr>
        <p:spPr bwMode="auto">
          <a:xfrm flipH="1">
            <a:off x="7308304" y="3500155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5597" y="343016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device</a:t>
            </a:r>
          </a:p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595" y="3514799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AutoShape 233"/>
          <p:cNvSpPr>
            <a:spLocks noChangeArrowheads="1"/>
          </p:cNvSpPr>
          <p:nvPr/>
        </p:nvSpPr>
        <p:spPr bwMode="auto">
          <a:xfrm flipH="1">
            <a:off x="51701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7" y="2276872"/>
            <a:ext cx="259228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Only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controlled SEC notify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38" idx="3"/>
            <a:endCxn id="10" idx="1"/>
          </p:cNvCxnSpPr>
          <p:nvPr/>
        </p:nvCxnSpPr>
        <p:spPr>
          <a:xfrm flipH="1" flipV="1">
            <a:off x="6226708" y="3827853"/>
            <a:ext cx="1081596" cy="6284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3"/>
            <a:endCxn id="9" idx="1"/>
          </p:cNvCxnSpPr>
          <p:nvPr/>
        </p:nvCxnSpPr>
        <p:spPr>
          <a:xfrm flipH="1">
            <a:off x="3605458" y="3827853"/>
            <a:ext cx="1469122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9" idx="2"/>
            <a:endCxn id="19" idx="0"/>
          </p:cNvCxnSpPr>
          <p:nvPr/>
        </p:nvCxnSpPr>
        <p:spPr>
          <a:xfrm>
            <a:off x="2993390" y="4161835"/>
            <a:ext cx="0" cy="1119481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3"/>
            <a:endCxn id="48" idx="1"/>
          </p:cNvCxnSpPr>
          <p:nvPr/>
        </p:nvCxnSpPr>
        <p:spPr>
          <a:xfrm flipH="1">
            <a:off x="1741148" y="3827853"/>
            <a:ext cx="640174" cy="0"/>
          </a:xfrm>
          <a:prstGeom prst="line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1362" y="4522165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1" name="직선 연결선 30"/>
          <p:cNvCxnSpPr>
            <a:stCxn id="38" idx="3"/>
            <a:endCxn id="20" idx="1"/>
          </p:cNvCxnSpPr>
          <p:nvPr/>
        </p:nvCxnSpPr>
        <p:spPr>
          <a:xfrm flipH="1">
            <a:off x="6226708" y="3834137"/>
            <a:ext cx="1081596" cy="1781161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39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238132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0" name="AutoShape 233"/>
          <p:cNvSpPr>
            <a:spLocks noChangeArrowheads="1"/>
          </p:cNvSpPr>
          <p:nvPr/>
        </p:nvSpPr>
        <p:spPr bwMode="auto">
          <a:xfrm flipH="1">
            <a:off x="5074580" y="3493871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SEC get device status form DCS.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utoShape 233"/>
          <p:cNvSpPr>
            <a:spLocks noChangeArrowheads="1"/>
          </p:cNvSpPr>
          <p:nvPr/>
        </p:nvSpPr>
        <p:spPr bwMode="auto">
          <a:xfrm flipH="1">
            <a:off x="2381322" y="5281316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0" name="AutoShape 233"/>
          <p:cNvSpPr>
            <a:spLocks noChangeArrowheads="1"/>
          </p:cNvSpPr>
          <p:nvPr/>
        </p:nvSpPr>
        <p:spPr bwMode="auto">
          <a:xfrm flipH="1">
            <a:off x="5074580" y="5281316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38" name="AutoShape 233"/>
          <p:cNvSpPr>
            <a:spLocks noChangeArrowheads="1"/>
          </p:cNvSpPr>
          <p:nvPr/>
        </p:nvSpPr>
        <p:spPr bwMode="auto">
          <a:xfrm flipH="1">
            <a:off x="7308304" y="3500155"/>
            <a:ext cx="1152128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25597" y="3430161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device</a:t>
            </a:r>
          </a:p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206" y="2825908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device status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AutoShape 233"/>
          <p:cNvSpPr>
            <a:spLocks noChangeArrowheads="1"/>
          </p:cNvSpPr>
          <p:nvPr/>
        </p:nvSpPr>
        <p:spPr bwMode="auto">
          <a:xfrm flipH="1">
            <a:off x="517012" y="3493871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7" y="2276872"/>
            <a:ext cx="352839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SEC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 check device status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38" idx="3"/>
            <a:endCxn id="10" idx="1"/>
          </p:cNvCxnSpPr>
          <p:nvPr/>
        </p:nvCxnSpPr>
        <p:spPr>
          <a:xfrm flipH="1" flipV="1">
            <a:off x="6226708" y="3827853"/>
            <a:ext cx="1081596" cy="6284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1"/>
            <a:endCxn id="10" idx="3"/>
          </p:cNvCxnSpPr>
          <p:nvPr/>
        </p:nvCxnSpPr>
        <p:spPr>
          <a:xfrm>
            <a:off x="3605458" y="3827853"/>
            <a:ext cx="1469122" cy="0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1"/>
            <a:endCxn id="10" idx="3"/>
          </p:cNvCxnSpPr>
          <p:nvPr/>
        </p:nvCxnSpPr>
        <p:spPr>
          <a:xfrm flipV="1">
            <a:off x="3605458" y="3827853"/>
            <a:ext cx="1469122" cy="1787445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1"/>
            <a:endCxn id="20" idx="3"/>
          </p:cNvCxnSpPr>
          <p:nvPr/>
        </p:nvCxnSpPr>
        <p:spPr>
          <a:xfrm>
            <a:off x="3605458" y="3827853"/>
            <a:ext cx="1469122" cy="1787445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9" idx="1"/>
            <a:endCxn id="20" idx="3"/>
          </p:cNvCxnSpPr>
          <p:nvPr/>
        </p:nvCxnSpPr>
        <p:spPr>
          <a:xfrm>
            <a:off x="3605458" y="5615298"/>
            <a:ext cx="1469122" cy="0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/>
          <p:cNvSpPr/>
          <p:nvPr/>
        </p:nvSpPr>
        <p:spPr>
          <a:xfrm>
            <a:off x="1043608" y="3159889"/>
            <a:ext cx="4603067" cy="766030"/>
          </a:xfrm>
          <a:prstGeom prst="arc">
            <a:avLst>
              <a:gd name="adj1" fmla="val 10874525"/>
              <a:gd name="adj2" fmla="val 21482098"/>
            </a:avLst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0" idx="2"/>
            <a:endCxn id="48" idx="2"/>
          </p:cNvCxnSpPr>
          <p:nvPr/>
        </p:nvCxnSpPr>
        <p:spPr>
          <a:xfrm rot="5400000" flipH="1">
            <a:off x="2496139" y="2794776"/>
            <a:ext cx="1787445" cy="4521564"/>
          </a:xfrm>
          <a:prstGeom prst="bentConnector3">
            <a:avLst>
              <a:gd name="adj1" fmla="val -12789"/>
            </a:avLst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3"/>
            <a:endCxn id="20" idx="1"/>
          </p:cNvCxnSpPr>
          <p:nvPr/>
        </p:nvCxnSpPr>
        <p:spPr>
          <a:xfrm flipH="1">
            <a:off x="6226708" y="3834137"/>
            <a:ext cx="1081596" cy="1781161"/>
          </a:xfrm>
          <a:prstGeom prst="line">
            <a:avLst/>
          </a:prstGeom>
          <a:ln w="317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AutoShape 807"/>
          <p:cNvCxnSpPr>
            <a:cxnSpLocks noChangeShapeType="1"/>
          </p:cNvCxnSpPr>
          <p:nvPr/>
        </p:nvCxnSpPr>
        <p:spPr bwMode="auto">
          <a:xfrm flipH="1" flipV="1">
            <a:off x="4283968" y="2204864"/>
            <a:ext cx="1" cy="396044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DCS Redundant configuration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1763688" y="280263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Periodic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main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DCS's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deadlocked, backup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main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device by switched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DCS.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previous main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restarted,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all event receive from main DCS and it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operates as a backup.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 DCS redundant workflow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AutoShape 233"/>
          <p:cNvSpPr>
            <a:spLocks noChangeArrowheads="1"/>
          </p:cNvSpPr>
          <p:nvPr/>
        </p:nvSpPr>
        <p:spPr bwMode="auto">
          <a:xfrm flipH="1">
            <a:off x="5508104" y="2802632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 #2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9" idx="1"/>
            <a:endCxn id="21" idx="3"/>
          </p:cNvCxnSpPr>
          <p:nvPr/>
        </p:nvCxnSpPr>
        <p:spPr>
          <a:xfrm>
            <a:off x="2987824" y="3136614"/>
            <a:ext cx="2520280" cy="0"/>
          </a:xfrm>
          <a:prstGeom prst="line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3782" y="389596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다이아몬드 5"/>
          <p:cNvSpPr/>
          <p:nvPr/>
        </p:nvSpPr>
        <p:spPr>
          <a:xfrm>
            <a:off x="5508104" y="3666728"/>
            <a:ext cx="1224136" cy="720080"/>
          </a:xfrm>
          <a:prstGeom prst="diamond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 check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꺾인 연결선 7"/>
          <p:cNvCxnSpPr>
            <a:stCxn id="6" idx="1"/>
          </p:cNvCxnSpPr>
          <p:nvPr/>
        </p:nvCxnSpPr>
        <p:spPr>
          <a:xfrm rot="10800000">
            <a:off x="5508104" y="3280630"/>
            <a:ext cx="12700" cy="746138"/>
          </a:xfrm>
          <a:prstGeom prst="bentConnector3">
            <a:avLst>
              <a:gd name="adj1" fmla="val 1800000"/>
            </a:avLst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44008" y="280263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Alive check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8103" y="4890864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main 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54837" y="452941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직선 연결선 41"/>
          <p:cNvCxnSpPr>
            <a:stCxn id="6" idx="2"/>
            <a:endCxn id="16" idx="0"/>
          </p:cNvCxnSpPr>
          <p:nvPr/>
        </p:nvCxnSpPr>
        <p:spPr>
          <a:xfrm>
            <a:off x="6120172" y="4386808"/>
            <a:ext cx="0" cy="504056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6" idx="3"/>
          </p:cNvCxnSpPr>
          <p:nvPr/>
        </p:nvCxnSpPr>
        <p:spPr>
          <a:xfrm>
            <a:off x="6732240" y="5240052"/>
            <a:ext cx="1656184" cy="0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15043" y="4928523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device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763687" y="4142452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&amp; 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switch backup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5" name="직선 연결선 54"/>
          <p:cNvCxnSpPr>
            <a:stCxn id="54" idx="2"/>
            <a:endCxn id="20" idx="0"/>
          </p:cNvCxnSpPr>
          <p:nvPr/>
        </p:nvCxnSpPr>
        <p:spPr>
          <a:xfrm flipH="1">
            <a:off x="2375755" y="4840828"/>
            <a:ext cx="1" cy="485171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763686" y="5325999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all event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receive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직선 연결선 22"/>
          <p:cNvCxnSpPr>
            <a:stCxn id="9" idx="2"/>
            <a:endCxn id="54" idx="0"/>
          </p:cNvCxnSpPr>
          <p:nvPr/>
        </p:nvCxnSpPr>
        <p:spPr>
          <a:xfrm>
            <a:off x="2375756" y="3470596"/>
            <a:ext cx="0" cy="671856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395536" y="33265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Main/Backup event redundant </a:t>
            </a:r>
            <a:r>
              <a:rPr lang="en-US" altLang="ko-KR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233"/>
          <p:cNvSpPr>
            <a:spLocks noChangeArrowheads="1"/>
          </p:cNvSpPr>
          <p:nvPr/>
        </p:nvSpPr>
        <p:spPr bwMode="auto">
          <a:xfrm flipH="1">
            <a:off x="1403650" y="2420888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523" y="1148551"/>
            <a:ext cx="762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 checks the status of the main event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 DCS.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 problem with the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main event,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main and backup events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5536" y="732852"/>
            <a:ext cx="8280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Main/Backup </a:t>
            </a:r>
            <a:r>
              <a:rPr lang="en-US" altLang="ko-K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redundant workflow</a:t>
            </a:r>
            <a:endParaRPr lang="ko-KR" altLang="en-US" sz="1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AutoShape 233"/>
          <p:cNvSpPr>
            <a:spLocks noChangeArrowheads="1"/>
          </p:cNvSpPr>
          <p:nvPr/>
        </p:nvSpPr>
        <p:spPr bwMode="auto">
          <a:xfrm flipH="1">
            <a:off x="4355976" y="2420888"/>
            <a:ext cx="1224136" cy="667964"/>
          </a:xfrm>
          <a:prstGeom prst="roundRect">
            <a:avLst>
              <a:gd name="adj" fmla="val 3310"/>
            </a:avLst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DCS</a:t>
            </a:r>
            <a:endParaRPr kumimoji="0" lang="en-US" altLang="ko-KR" sz="1100" kern="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kumimoji="0" lang="ko-KR" altLang="ko-KR" sz="1100" kern="0" dirty="0">
              <a:solidFill>
                <a:srgbClr val="FF0000"/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2" name="직선 연결선 21"/>
          <p:cNvCxnSpPr>
            <a:stCxn id="9" idx="1"/>
            <a:endCxn id="21" idx="3"/>
          </p:cNvCxnSpPr>
          <p:nvPr/>
        </p:nvCxnSpPr>
        <p:spPr>
          <a:xfrm>
            <a:off x="2627786" y="2754870"/>
            <a:ext cx="1728190" cy="0"/>
          </a:xfrm>
          <a:prstGeom prst="line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633" y="3088852"/>
            <a:ext cx="917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device</a:t>
            </a:r>
          </a:p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deadlock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7020272" y="2617851"/>
            <a:ext cx="1152129" cy="279539"/>
          </a:xfrm>
          <a:prstGeom prst="homePlate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#1 </a:t>
            </a:r>
            <a:r>
              <a:rPr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(M)</a:t>
            </a:r>
            <a:endParaRPr lang="ko-KR" altLang="en-US" sz="1100" kern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오각형 25"/>
          <p:cNvSpPr/>
          <p:nvPr/>
        </p:nvSpPr>
        <p:spPr>
          <a:xfrm>
            <a:off x="7020272" y="3146045"/>
            <a:ext cx="1152129" cy="279539"/>
          </a:xfrm>
          <a:prstGeom prst="homePlate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#2 </a:t>
            </a:r>
            <a:r>
              <a:rPr lang="en-US" altLang="ko-KR" sz="1100" kern="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(B)</a:t>
            </a:r>
            <a:endParaRPr lang="ko-KR" altLang="en-US" sz="1100" kern="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0" name="AutoShape 807"/>
          <p:cNvCxnSpPr>
            <a:cxnSpLocks noChangeShapeType="1"/>
            <a:stCxn id="2" idx="1"/>
            <a:endCxn id="21" idx="1"/>
          </p:cNvCxnSpPr>
          <p:nvPr/>
        </p:nvCxnSpPr>
        <p:spPr bwMode="auto">
          <a:xfrm flipH="1" flipV="1">
            <a:off x="5580112" y="2754870"/>
            <a:ext cx="1440160" cy="275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807"/>
          <p:cNvCxnSpPr>
            <a:cxnSpLocks noChangeShapeType="1"/>
            <a:stCxn id="26" idx="1"/>
            <a:endCxn id="21" idx="1"/>
          </p:cNvCxnSpPr>
          <p:nvPr/>
        </p:nvCxnSpPr>
        <p:spPr bwMode="auto">
          <a:xfrm flipH="1" flipV="1">
            <a:off x="5580112" y="2754870"/>
            <a:ext cx="1440160" cy="53094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다이아몬드 31"/>
          <p:cNvSpPr/>
          <p:nvPr/>
        </p:nvSpPr>
        <p:spPr>
          <a:xfrm>
            <a:off x="1403650" y="3767336"/>
            <a:ext cx="1224136" cy="720080"/>
          </a:xfrm>
          <a:prstGeom prst="diamond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device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꺾인 연결선 32"/>
          <p:cNvCxnSpPr>
            <a:stCxn id="9" idx="3"/>
            <a:endCxn id="32" idx="1"/>
          </p:cNvCxnSpPr>
          <p:nvPr/>
        </p:nvCxnSpPr>
        <p:spPr>
          <a:xfrm rot="10800000" flipV="1">
            <a:off x="1403650" y="2754870"/>
            <a:ext cx="12700" cy="1372506"/>
          </a:xfrm>
          <a:prstGeom prst="bentConnector3">
            <a:avLst>
              <a:gd name="adj1" fmla="val 1800000"/>
            </a:avLst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403650" y="5170452"/>
            <a:ext cx="1224137" cy="698376"/>
          </a:xfrm>
          <a:prstGeom prst="roundRect">
            <a:avLst/>
          </a:prstGeom>
          <a:solidFill>
            <a:schemeClr val="bg1"/>
          </a:solidFill>
          <a:ln w="19050" cap="sq" cmpd="sng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main/backup</a:t>
            </a:r>
          </a:p>
          <a:p>
            <a:pPr algn="ctr"/>
            <a:r>
              <a:rPr lang="en-US" altLang="ko-KR" sz="1100" kern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 </a:t>
            </a:r>
            <a:endParaRPr lang="ko-KR" altLang="en-US" sz="1100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직선 연결선 39"/>
          <p:cNvCxnSpPr>
            <a:stCxn id="32" idx="2"/>
            <a:endCxn id="38" idx="0"/>
          </p:cNvCxnSpPr>
          <p:nvPr/>
        </p:nvCxnSpPr>
        <p:spPr>
          <a:xfrm>
            <a:off x="2015718" y="4487416"/>
            <a:ext cx="1" cy="683036"/>
          </a:xfrm>
          <a:prstGeom prst="line">
            <a:avLst/>
          </a:prstGeom>
          <a:ln w="3175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288183" y="2471192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 </a:t>
            </a: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</a:t>
            </a:r>
            <a:endParaRPr lang="ko-KR" altLang="en-US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563</Words>
  <Application>Microsoft Office PowerPoint</Application>
  <PresentationFormat>화면 슬라이드 쇼(4:3)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상봉</cp:lastModifiedBy>
  <cp:revision>141</cp:revision>
  <dcterms:created xsi:type="dcterms:W3CDTF">2016-11-03T04:44:30Z</dcterms:created>
  <dcterms:modified xsi:type="dcterms:W3CDTF">2020-09-14T06:13:40Z</dcterms:modified>
</cp:coreProperties>
</file>