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72" r:id="rId5"/>
    <p:sldId id="27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8E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6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6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0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0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0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0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0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9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7330-7637-4262-ADC5-2F2B3360A0F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6589833" y="149857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08464" y="149857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29833" y="149857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1779934"/>
            <a:ext cx="2161609" cy="424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980727"/>
            <a:ext cx="8352928" cy="503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0471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98E53B"/>
                </a:solidFill>
              </a:rPr>
              <a:t>12:00:00</a:t>
            </a:r>
            <a:endParaRPr lang="ko-KR" altLang="en-US" dirty="0">
              <a:solidFill>
                <a:srgbClr val="98E53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728" y="1048007"/>
            <a:ext cx="364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Schedule Event Controller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60432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00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1115696"/>
            <a:ext cx="72008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Setting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776" y="1498629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All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14407" y="1498629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Channel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35776" y="1498629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Channel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5535" y="1779935"/>
            <a:ext cx="6192689" cy="2081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35292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7" y="311478"/>
            <a:ext cx="66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Main Screen </a:t>
            </a:r>
            <a:r>
              <a:rPr lang="en-US" altLang="ko-KR" dirty="0" smtClean="0"/>
              <a:t>Configuration – All Channels</a:t>
            </a:r>
            <a:endParaRPr lang="ko-KR" altLang="en-US" dirty="0"/>
          </a:p>
        </p:txBody>
      </p:sp>
      <p:cxnSp>
        <p:nvCxnSpPr>
          <p:cNvPr id="37" name="직선 연결선 36"/>
          <p:cNvCxnSpPr>
            <a:cxnSpLocks noChangeShapeType="1"/>
          </p:cNvCxnSpPr>
          <p:nvPr/>
        </p:nvCxnSpPr>
        <p:spPr bwMode="auto">
          <a:xfrm flipH="1" flipV="1">
            <a:off x="519725" y="831195"/>
            <a:ext cx="6310" cy="29178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38" name="TextBox 37"/>
          <p:cNvSpPr txBox="1"/>
          <p:nvPr/>
        </p:nvSpPr>
        <p:spPr>
          <a:xfrm>
            <a:off x="572590" y="69269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Caption Bar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195736" y="694710"/>
            <a:ext cx="186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All channel monitoring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71770" y="703728"/>
            <a:ext cx="1713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Media &amp; CG &amp; Input</a:t>
            </a:r>
            <a:endParaRPr lang="ko-KR" altLang="en-US" sz="1200" b="1" dirty="0"/>
          </a:p>
        </p:txBody>
      </p:sp>
      <p:sp>
        <p:nvSpPr>
          <p:cNvPr id="57" name="직사각형 56"/>
          <p:cNvSpPr/>
          <p:nvPr/>
        </p:nvSpPr>
        <p:spPr>
          <a:xfrm>
            <a:off x="467544" y="1916832"/>
            <a:ext cx="1480755" cy="1008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PGM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54662"/>
              </p:ext>
            </p:extLst>
          </p:nvPr>
        </p:nvGraphicFramePr>
        <p:xfrm>
          <a:off x="2051720" y="1930152"/>
          <a:ext cx="446449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50"/>
                <a:gridCol w="308538"/>
                <a:gridCol w="1049900"/>
                <a:gridCol w="554600"/>
                <a:gridCol w="599570"/>
                <a:gridCol w="929050"/>
                <a:gridCol w="432048"/>
                <a:gridCol w="360040"/>
              </a:tblGrid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No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Type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Time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Duration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Media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Device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Status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2017/05/24 10:00:00:00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Title1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P201703300001.mxf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DONE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2017/05/24 10:30:00:00</a:t>
                      </a:r>
                      <a:endParaRPr lang="ko-KR" altLang="en-US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00:25:00:00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Title2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P201703300002.mxf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DONE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10:55:00:00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Title3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P201703300003.mxf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ONAIR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11:00:00:00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00:05:00:00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P201703300004.mxf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CUED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2017/05/24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11:05:00:00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Title5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P201703300005.mxf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395498" y="3861047"/>
            <a:ext cx="6192690" cy="2160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95536" y="1484620"/>
            <a:ext cx="6194297" cy="453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95536" y="980727"/>
            <a:ext cx="8352928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51720" y="3212976"/>
            <a:ext cx="446449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Time 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544" y="3005386"/>
            <a:ext cx="1480756" cy="711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dirty="0" smtClean="0"/>
              <a:t>Time </a:t>
            </a:r>
            <a:r>
              <a:rPr lang="en-US" altLang="ko-KR" dirty="0" smtClean="0"/>
              <a:t>Panel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67544" y="4063752"/>
            <a:ext cx="1480755" cy="1008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PGM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74838"/>
              </p:ext>
            </p:extLst>
          </p:nvPr>
        </p:nvGraphicFramePr>
        <p:xfrm>
          <a:off x="2051720" y="4077072"/>
          <a:ext cx="446449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50"/>
                <a:gridCol w="308538"/>
                <a:gridCol w="1049900"/>
                <a:gridCol w="554600"/>
                <a:gridCol w="599570"/>
                <a:gridCol w="929050"/>
                <a:gridCol w="432048"/>
                <a:gridCol w="360040"/>
              </a:tblGrid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No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Type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Time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Duration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Media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Device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Status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2017/05/24 10:00:00:00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Title1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P201703300001.mxf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DONE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2017/05/24 10:30:00:00</a:t>
                      </a:r>
                      <a:endParaRPr lang="ko-KR" altLang="en-US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00:25:00:00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Title2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P201703300002.mxf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DONE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10:55:00:00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Title3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P201703300003.mxf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ONAIR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11:00:00:00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00:05:00:00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P201703300004.mxf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CUED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2017/05/24 11:05:00:00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Title5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P201703300005.mxf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2051720" y="5373216"/>
            <a:ext cx="4464496" cy="490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Time 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7544" y="5152306"/>
            <a:ext cx="1480756" cy="711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dirty="0" smtClean="0"/>
              <a:t>Time </a:t>
            </a:r>
            <a:r>
              <a:rPr lang="en-US" altLang="ko-KR" dirty="0" smtClean="0"/>
              <a:t>Panel</a:t>
            </a:r>
            <a:endParaRPr lang="ko-KR" altLang="en-US" dirty="0"/>
          </a:p>
        </p:txBody>
      </p:sp>
      <p:cxnSp>
        <p:nvCxnSpPr>
          <p:cNvPr id="41" name="직선 연결선 40"/>
          <p:cNvCxnSpPr>
            <a:cxnSpLocks noChangeShapeType="1"/>
          </p:cNvCxnSpPr>
          <p:nvPr/>
        </p:nvCxnSpPr>
        <p:spPr bwMode="auto">
          <a:xfrm flipV="1">
            <a:off x="2195736" y="846368"/>
            <a:ext cx="0" cy="99845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54" name="직선 연결선 53"/>
          <p:cNvCxnSpPr>
            <a:cxnSpLocks noChangeShapeType="1"/>
          </p:cNvCxnSpPr>
          <p:nvPr/>
        </p:nvCxnSpPr>
        <p:spPr bwMode="auto">
          <a:xfrm flipH="1" flipV="1">
            <a:off x="6948264" y="855386"/>
            <a:ext cx="1569" cy="120546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4" name="직사각형 43"/>
          <p:cNvSpPr/>
          <p:nvPr/>
        </p:nvSpPr>
        <p:spPr>
          <a:xfrm>
            <a:off x="6589832" y="1484620"/>
            <a:ext cx="2158631" cy="453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55576" y="6093296"/>
            <a:ext cx="1062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PGM screen</a:t>
            </a:r>
            <a:endParaRPr lang="ko-KR" altLang="en-US" sz="1200" b="1" dirty="0"/>
          </a:p>
        </p:txBody>
      </p:sp>
      <p:cxnSp>
        <p:nvCxnSpPr>
          <p:cNvPr id="60" name="직선 연결선 59"/>
          <p:cNvCxnSpPr>
            <a:cxnSpLocks noChangeShapeType="1"/>
            <a:stCxn id="59" idx="1"/>
          </p:cNvCxnSpPr>
          <p:nvPr/>
        </p:nvCxnSpPr>
        <p:spPr bwMode="auto">
          <a:xfrm flipV="1">
            <a:off x="755576" y="4941168"/>
            <a:ext cx="200" cy="129062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1" name="TextBox 60"/>
          <p:cNvSpPr txBox="1"/>
          <p:nvPr/>
        </p:nvSpPr>
        <p:spPr>
          <a:xfrm>
            <a:off x="1979712" y="6093296"/>
            <a:ext cx="104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PGM time</a:t>
            </a:r>
          </a:p>
          <a:p>
            <a:r>
              <a:rPr lang="en-US" altLang="ko-KR" sz="1200" b="1" dirty="0" smtClean="0"/>
              <a:t>information</a:t>
            </a:r>
            <a:endParaRPr lang="ko-KR" altLang="en-US" sz="1200" b="1" dirty="0"/>
          </a:p>
        </p:txBody>
      </p:sp>
      <p:cxnSp>
        <p:nvCxnSpPr>
          <p:cNvPr id="62" name="직선 연결선 61"/>
          <p:cNvCxnSpPr>
            <a:cxnSpLocks noChangeShapeType="1"/>
          </p:cNvCxnSpPr>
          <p:nvPr/>
        </p:nvCxnSpPr>
        <p:spPr bwMode="auto">
          <a:xfrm flipH="1" flipV="1">
            <a:off x="1403648" y="5508129"/>
            <a:ext cx="567248" cy="72366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63" name="직선 연결선 62"/>
          <p:cNvCxnSpPr>
            <a:cxnSpLocks noChangeShapeType="1"/>
            <a:stCxn id="64" idx="1"/>
          </p:cNvCxnSpPr>
          <p:nvPr/>
        </p:nvCxnSpPr>
        <p:spPr bwMode="auto">
          <a:xfrm flipH="1" flipV="1">
            <a:off x="6372200" y="5733258"/>
            <a:ext cx="426686" cy="49823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6798886" y="6092992"/>
            <a:ext cx="193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PGM schedule time line</a:t>
            </a:r>
            <a:endParaRPr lang="ko-KR" altLang="en-US" sz="1200" b="1" dirty="0"/>
          </a:p>
        </p:txBody>
      </p:sp>
      <p:cxnSp>
        <p:nvCxnSpPr>
          <p:cNvPr id="67" name="직선 연결선 66"/>
          <p:cNvCxnSpPr>
            <a:cxnSpLocks noChangeShapeType="1"/>
          </p:cNvCxnSpPr>
          <p:nvPr/>
        </p:nvCxnSpPr>
        <p:spPr bwMode="auto">
          <a:xfrm flipV="1">
            <a:off x="3923928" y="5051648"/>
            <a:ext cx="0" cy="118014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8" name="TextBox 67"/>
          <p:cNvSpPr txBox="1"/>
          <p:nvPr/>
        </p:nvSpPr>
        <p:spPr>
          <a:xfrm>
            <a:off x="3923928" y="6100587"/>
            <a:ext cx="1501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PGM schedule list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242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6589833" y="149857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08464" y="149857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29833" y="149857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1779934"/>
            <a:ext cx="2161609" cy="424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980727"/>
            <a:ext cx="8352928" cy="503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0471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98E53B"/>
                </a:solidFill>
              </a:rPr>
              <a:t>12:00:00</a:t>
            </a:r>
            <a:endParaRPr lang="ko-KR" altLang="en-US" dirty="0">
              <a:solidFill>
                <a:srgbClr val="98E53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728" y="1048007"/>
            <a:ext cx="364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Schedule Event Controller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60432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00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1115696"/>
            <a:ext cx="72008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Setting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776" y="1498629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All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14407" y="1498629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Channel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35776" y="1498629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Channel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5535" y="1779934"/>
            <a:ext cx="6192689" cy="42413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35292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7" y="311478"/>
            <a:ext cx="66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Main Screen </a:t>
            </a:r>
            <a:r>
              <a:rPr lang="en-US" altLang="ko-KR" dirty="0" smtClean="0"/>
              <a:t>Configuration – 1 Channels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74205" y="698739"/>
            <a:ext cx="178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1 Channel monitoring</a:t>
            </a:r>
            <a:endParaRPr lang="ko-KR" altLang="en-US" sz="1200" b="1" dirty="0"/>
          </a:p>
        </p:txBody>
      </p:sp>
      <p:sp>
        <p:nvSpPr>
          <p:cNvPr id="40" name="직사각형 39"/>
          <p:cNvSpPr/>
          <p:nvPr/>
        </p:nvSpPr>
        <p:spPr>
          <a:xfrm>
            <a:off x="395536" y="1484620"/>
            <a:ext cx="6194297" cy="453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95536" y="980727"/>
            <a:ext cx="8352928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cxnSpLocks noChangeShapeType="1"/>
          </p:cNvCxnSpPr>
          <p:nvPr/>
        </p:nvCxnSpPr>
        <p:spPr bwMode="auto">
          <a:xfrm flipH="1" flipV="1">
            <a:off x="3102157" y="847110"/>
            <a:ext cx="40" cy="99845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4" name="직사각형 43"/>
          <p:cNvSpPr/>
          <p:nvPr/>
        </p:nvSpPr>
        <p:spPr>
          <a:xfrm>
            <a:off x="6589832" y="1484620"/>
            <a:ext cx="2158631" cy="453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67544" y="1916832"/>
            <a:ext cx="1480755" cy="1008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PGM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20952"/>
              </p:ext>
            </p:extLst>
          </p:nvPr>
        </p:nvGraphicFramePr>
        <p:xfrm>
          <a:off x="2051720" y="1930152"/>
          <a:ext cx="446449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50"/>
                <a:gridCol w="308538"/>
                <a:gridCol w="1049900"/>
                <a:gridCol w="554600"/>
                <a:gridCol w="599570"/>
                <a:gridCol w="929050"/>
                <a:gridCol w="432048"/>
                <a:gridCol w="360040"/>
              </a:tblGrid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No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Type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Time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Duration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Media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Device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Status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2017/05/24 10:00:00:00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Title1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P201703300001.mxf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DONE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2017/05/24 10:30:00:00</a:t>
                      </a:r>
                      <a:endParaRPr lang="ko-KR" altLang="en-US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00:25:00:00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Title2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P201703300002.mxf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DONE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10:55:00:00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Title3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P201703300003.mxf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ONAIR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11:00:00:00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00:05:00:00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P201703300004.mxf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CUED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11:05:00:00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00:10:00:00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Title5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P201703300005.mxf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11:15:00:00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00:10:00:00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Title6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P201703300006.mxf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11:25:00:00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00:30:00:00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Title7</a:t>
                      </a: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P201703300007.mxf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12:05:00:00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00:25:00:00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Title8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P201703300008.mxf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12:30:00:00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Title9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P201703300009.mxf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12:50:00:00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00:05:00:00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Title10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P201703300010.mxf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13:00:00:00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00:10:00:00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Title11</a:t>
                      </a: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P201703300011.mxf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12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13:10:00:00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00:10:00:00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Title12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P201703300012.mxf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13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</a:t>
                      </a:r>
                      <a:r>
                        <a:rPr lang="en-US" altLang="ko-KR" sz="700" dirty="0" smtClean="0"/>
                        <a:t>13:20:00:00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00:10:00:00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Title13</a:t>
                      </a:r>
                      <a:endParaRPr lang="en-US" altLang="ko-KR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P201703300013.mxf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</a:t>
                      </a:r>
                      <a:r>
                        <a:rPr lang="en-US" altLang="ko-KR" sz="700" dirty="0" smtClean="0"/>
                        <a:t>13:30:00:00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00:10:00:00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Title14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P201703300014.mxf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467544" y="5013176"/>
            <a:ext cx="6048672" cy="864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Time 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3539" y="2996952"/>
            <a:ext cx="1480756" cy="711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dirty="0" smtClean="0"/>
              <a:t>Time </a:t>
            </a:r>
            <a:r>
              <a:rPr lang="en-US" altLang="ko-KR" dirty="0" smtClean="0"/>
              <a:t>Panel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67544" y="3789040"/>
            <a:ext cx="1480755" cy="1008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cxnSpLocks noChangeShapeType="1"/>
          </p:cNvCxnSpPr>
          <p:nvPr/>
        </p:nvCxnSpPr>
        <p:spPr bwMode="auto">
          <a:xfrm flipH="1" flipV="1">
            <a:off x="6156176" y="5586482"/>
            <a:ext cx="659771" cy="64531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0" name="TextBox 59"/>
          <p:cNvSpPr txBox="1"/>
          <p:nvPr/>
        </p:nvSpPr>
        <p:spPr>
          <a:xfrm>
            <a:off x="6815947" y="6107196"/>
            <a:ext cx="193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PGM schedule time line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55576" y="6093296"/>
            <a:ext cx="978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PST screen</a:t>
            </a:r>
            <a:endParaRPr lang="ko-KR" altLang="en-US" sz="1200" b="1" dirty="0"/>
          </a:p>
        </p:txBody>
      </p:sp>
      <p:cxnSp>
        <p:nvCxnSpPr>
          <p:cNvPr id="62" name="직선 연결선 61"/>
          <p:cNvCxnSpPr>
            <a:cxnSpLocks noChangeShapeType="1"/>
            <a:stCxn id="61" idx="1"/>
          </p:cNvCxnSpPr>
          <p:nvPr/>
        </p:nvCxnSpPr>
        <p:spPr bwMode="auto">
          <a:xfrm flipV="1">
            <a:off x="755576" y="4653136"/>
            <a:ext cx="200" cy="157866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3" name="TextBox 62"/>
          <p:cNvSpPr txBox="1"/>
          <p:nvPr/>
        </p:nvSpPr>
        <p:spPr>
          <a:xfrm>
            <a:off x="1979712" y="6093296"/>
            <a:ext cx="104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PGM time</a:t>
            </a:r>
          </a:p>
          <a:p>
            <a:r>
              <a:rPr lang="en-US" altLang="ko-KR" sz="1200" b="1" dirty="0" smtClean="0"/>
              <a:t>information</a:t>
            </a:r>
            <a:endParaRPr lang="ko-KR" altLang="en-US" sz="1200" b="1" dirty="0"/>
          </a:p>
        </p:txBody>
      </p:sp>
      <p:cxnSp>
        <p:nvCxnSpPr>
          <p:cNvPr id="64" name="직선 연결선 63"/>
          <p:cNvCxnSpPr>
            <a:cxnSpLocks noChangeShapeType="1"/>
          </p:cNvCxnSpPr>
          <p:nvPr/>
        </p:nvCxnSpPr>
        <p:spPr bwMode="auto">
          <a:xfrm flipH="1" flipV="1">
            <a:off x="1619672" y="3573016"/>
            <a:ext cx="351224" cy="265877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7" name="TextBox 66"/>
          <p:cNvSpPr txBox="1"/>
          <p:nvPr/>
        </p:nvSpPr>
        <p:spPr>
          <a:xfrm>
            <a:off x="772776" y="697777"/>
            <a:ext cx="1062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PGM screen</a:t>
            </a:r>
            <a:endParaRPr lang="ko-KR" altLang="en-US" sz="1200" b="1" dirty="0"/>
          </a:p>
        </p:txBody>
      </p:sp>
      <p:cxnSp>
        <p:nvCxnSpPr>
          <p:cNvPr id="68" name="직선 연결선 67"/>
          <p:cNvCxnSpPr>
            <a:cxnSpLocks noChangeShapeType="1"/>
          </p:cNvCxnSpPr>
          <p:nvPr/>
        </p:nvCxnSpPr>
        <p:spPr bwMode="auto">
          <a:xfrm flipH="1" flipV="1">
            <a:off x="755576" y="837238"/>
            <a:ext cx="240" cy="12092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405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95350"/>
            <a:ext cx="1973039" cy="11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Media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49146" y="1086467"/>
            <a:ext cx="490605" cy="997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2548">
            <a:off x="2420529" y="68538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22284" y="149689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40915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20675" y="1785007"/>
            <a:ext cx="3527589" cy="4596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40" y="2132856"/>
            <a:ext cx="3316234" cy="191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34" y="4224379"/>
            <a:ext cx="2160240" cy="24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460249" y="422198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FF00"/>
                </a:solidFill>
              </a:rPr>
              <a:t>00:00:21:15</a:t>
            </a:r>
            <a:endParaRPr lang="ko-KR" altLang="en-US" sz="900" dirty="0">
              <a:solidFill>
                <a:srgbClr val="00FF00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41080"/>
              </p:ext>
            </p:extLst>
          </p:nvPr>
        </p:nvGraphicFramePr>
        <p:xfrm>
          <a:off x="3522771" y="4869160"/>
          <a:ext cx="33082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388"/>
                <a:gridCol w="843960"/>
                <a:gridCol w="1150855"/>
              </a:tblGrid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File</a:t>
                      </a:r>
                      <a:r>
                        <a:rPr lang="en-US" altLang="ko-KR" sz="900" baseline="0" dirty="0" smtClean="0"/>
                        <a:t> Name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Duration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Path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P201703300001.mxf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00:30:00:00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P201703300002.mxf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P201703300003.mxf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P201703300004.mxf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00:05:00:00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P201703300005.mxf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00:10:00:00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465665" y="4149080"/>
            <a:ext cx="1604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current time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259829" y="1124744"/>
            <a:ext cx="2165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preview &amp; track bar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673168" y="4215005"/>
            <a:ext cx="2157806" cy="252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123832" y="4226420"/>
            <a:ext cx="1908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playback control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491880" y="4058404"/>
            <a:ext cx="3316234" cy="7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554772" y="4058404"/>
            <a:ext cx="135632" cy="720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91880" y="2132935"/>
            <a:ext cx="3403079" cy="201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cxnSpLocks noChangeShapeType="1"/>
            <a:endCxn id="40" idx="1"/>
          </p:cNvCxnSpPr>
          <p:nvPr/>
        </p:nvCxnSpPr>
        <p:spPr bwMode="auto">
          <a:xfrm flipV="1">
            <a:off x="5259829" y="1263244"/>
            <a:ext cx="0" cy="108563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48" name="직선 연결선 47"/>
          <p:cNvCxnSpPr>
            <a:cxnSpLocks noChangeShapeType="1"/>
            <a:stCxn id="42" idx="1"/>
          </p:cNvCxnSpPr>
          <p:nvPr/>
        </p:nvCxnSpPr>
        <p:spPr bwMode="auto">
          <a:xfrm flipH="1">
            <a:off x="6660232" y="4364920"/>
            <a:ext cx="46360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53" name="직선 연결선 52"/>
          <p:cNvCxnSpPr>
            <a:cxnSpLocks noChangeShapeType="1"/>
          </p:cNvCxnSpPr>
          <p:nvPr/>
        </p:nvCxnSpPr>
        <p:spPr bwMode="auto">
          <a:xfrm flipH="1">
            <a:off x="3069823" y="4315096"/>
            <a:ext cx="422057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7" name="직사각형 56"/>
          <p:cNvSpPr/>
          <p:nvPr/>
        </p:nvSpPr>
        <p:spPr>
          <a:xfrm>
            <a:off x="3501985" y="4226420"/>
            <a:ext cx="640300" cy="199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97112" y="587394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list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cxnSpLocks noChangeShapeType="1"/>
            <a:endCxn id="58" idx="3"/>
          </p:cNvCxnSpPr>
          <p:nvPr/>
        </p:nvCxnSpPr>
        <p:spPr bwMode="auto">
          <a:xfrm flipH="1">
            <a:off x="2504733" y="6012445"/>
            <a:ext cx="955516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3" name="직사각형 62"/>
          <p:cNvSpPr/>
          <p:nvPr/>
        </p:nvSpPr>
        <p:spPr>
          <a:xfrm flipV="1">
            <a:off x="3514740" y="4869160"/>
            <a:ext cx="331623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501984" y="4520628"/>
            <a:ext cx="5659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Folder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39952" y="4520628"/>
            <a:ext cx="2691022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Folder 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6547020" y="4567945"/>
            <a:ext cx="226424" cy="19432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83568" y="4520153"/>
            <a:ext cx="2379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selected media folder</a:t>
            </a:r>
            <a:endParaRPr lang="ko-KR" altLang="en-US" sz="1200" dirty="0"/>
          </a:p>
        </p:txBody>
      </p:sp>
      <p:cxnSp>
        <p:nvCxnSpPr>
          <p:cNvPr id="67" name="직선 연결선 66"/>
          <p:cNvCxnSpPr>
            <a:cxnSpLocks noChangeShapeType="1"/>
            <a:stCxn id="65" idx="1"/>
          </p:cNvCxnSpPr>
          <p:nvPr/>
        </p:nvCxnSpPr>
        <p:spPr bwMode="auto">
          <a:xfrm flipH="1">
            <a:off x="3069824" y="4665105"/>
            <a:ext cx="1070128" cy="1003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8" name="직사각형 67"/>
          <p:cNvSpPr/>
          <p:nvPr/>
        </p:nvSpPr>
        <p:spPr>
          <a:xfrm>
            <a:off x="4142285" y="4514874"/>
            <a:ext cx="2688689" cy="300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489593" y="1821042"/>
            <a:ext cx="340244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D:\Media\MXF\P201703300001.mxf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36311" y="2575937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media name</a:t>
            </a:r>
            <a:endParaRPr lang="ko-KR" altLang="en-US" sz="1200" dirty="0"/>
          </a:p>
        </p:txBody>
      </p:sp>
      <p:cxnSp>
        <p:nvCxnSpPr>
          <p:cNvPr id="76" name="직선 연결선 75"/>
          <p:cNvCxnSpPr>
            <a:cxnSpLocks noChangeShapeType="1"/>
            <a:stCxn id="74" idx="1"/>
          </p:cNvCxnSpPr>
          <p:nvPr/>
        </p:nvCxnSpPr>
        <p:spPr bwMode="auto">
          <a:xfrm flipH="1">
            <a:off x="3095332" y="1965519"/>
            <a:ext cx="394261" cy="76540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7" name="직사각형 76"/>
          <p:cNvSpPr/>
          <p:nvPr/>
        </p:nvSpPr>
        <p:spPr>
          <a:xfrm>
            <a:off x="3489593" y="1834646"/>
            <a:ext cx="3405366" cy="249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95350"/>
            <a:ext cx="1973039" cy="11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CG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49146" y="1086467"/>
            <a:ext cx="490605" cy="997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2548">
            <a:off x="2420529" y="68538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2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40915" y="149689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20675" y="1785007"/>
            <a:ext cx="3527589" cy="4596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40377"/>
              </p:ext>
            </p:extLst>
          </p:nvPr>
        </p:nvGraphicFramePr>
        <p:xfrm>
          <a:off x="3522771" y="4869160"/>
          <a:ext cx="33082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388"/>
                <a:gridCol w="843960"/>
                <a:gridCol w="1150855"/>
              </a:tblGrid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File</a:t>
                      </a:r>
                      <a:r>
                        <a:rPr lang="en-US" altLang="ko-KR" sz="900" baseline="0" dirty="0" smtClean="0"/>
                        <a:t> Name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Duration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Path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P201703300001.mxf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00:30:00:00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P201703300002.mxf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P201703300003.mxf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P201703300004.mxf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00:05:00:00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P201703300005.mxf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00:10:00:00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259829" y="1124744"/>
            <a:ext cx="1015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CG prev</a:t>
            </a:r>
            <a:r>
              <a:rPr lang="en-US" altLang="ko-KR" sz="1200" b="1" dirty="0" smtClean="0"/>
              <a:t>iew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491880" y="2132856"/>
            <a:ext cx="3403079" cy="201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97112" y="5873945"/>
            <a:ext cx="655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CG list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cxnSpLocks noChangeShapeType="1"/>
            <a:endCxn id="58" idx="3"/>
          </p:cNvCxnSpPr>
          <p:nvPr/>
        </p:nvCxnSpPr>
        <p:spPr bwMode="auto">
          <a:xfrm flipH="1">
            <a:off x="2252997" y="6012445"/>
            <a:ext cx="120725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3" name="직사각형 62"/>
          <p:cNvSpPr/>
          <p:nvPr/>
        </p:nvSpPr>
        <p:spPr>
          <a:xfrm flipV="1">
            <a:off x="3514740" y="4869160"/>
            <a:ext cx="331623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501984" y="4520628"/>
            <a:ext cx="5659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Folder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39952" y="4520628"/>
            <a:ext cx="2691022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Folder 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6547020" y="4567945"/>
            <a:ext cx="226424" cy="19432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57846" y="4520153"/>
            <a:ext cx="2133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selected CG folder</a:t>
            </a:r>
            <a:endParaRPr lang="ko-KR" altLang="en-US" sz="1200" dirty="0"/>
          </a:p>
        </p:txBody>
      </p:sp>
      <p:cxnSp>
        <p:nvCxnSpPr>
          <p:cNvPr id="67" name="직선 연결선 66"/>
          <p:cNvCxnSpPr>
            <a:cxnSpLocks noChangeShapeType="1"/>
            <a:stCxn id="65" idx="1"/>
          </p:cNvCxnSpPr>
          <p:nvPr/>
        </p:nvCxnSpPr>
        <p:spPr bwMode="auto">
          <a:xfrm flipH="1">
            <a:off x="3069824" y="4665105"/>
            <a:ext cx="1070128" cy="1003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8" name="직사각형 67"/>
          <p:cNvSpPr/>
          <p:nvPr/>
        </p:nvSpPr>
        <p:spPr>
          <a:xfrm>
            <a:off x="4142285" y="4514874"/>
            <a:ext cx="2688689" cy="300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509326" y="2150671"/>
            <a:ext cx="3366930" cy="1979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36" y="3410757"/>
            <a:ext cx="922602" cy="53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3497058" y="4185785"/>
            <a:ext cx="281804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78862" y="4183322"/>
            <a:ext cx="285028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45084" y="4185785"/>
            <a:ext cx="285506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cxnSpLocks noChangeShapeType="1"/>
            <a:endCxn id="40" idx="1"/>
          </p:cNvCxnSpPr>
          <p:nvPr/>
        </p:nvCxnSpPr>
        <p:spPr bwMode="auto">
          <a:xfrm flipV="1">
            <a:off x="5259829" y="1263244"/>
            <a:ext cx="0" cy="108563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4" name="TextBox 53"/>
          <p:cNvSpPr txBox="1"/>
          <p:nvPr/>
        </p:nvSpPr>
        <p:spPr>
          <a:xfrm>
            <a:off x="1010873" y="4190593"/>
            <a:ext cx="204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selected CG layer</a:t>
            </a:r>
            <a:endParaRPr lang="ko-KR" altLang="en-US" sz="1200" dirty="0"/>
          </a:p>
        </p:txBody>
      </p:sp>
      <p:cxnSp>
        <p:nvCxnSpPr>
          <p:cNvPr id="55" name="직선 연결선 54"/>
          <p:cNvCxnSpPr>
            <a:cxnSpLocks noChangeShapeType="1"/>
            <a:stCxn id="70" idx="1"/>
          </p:cNvCxnSpPr>
          <p:nvPr/>
        </p:nvCxnSpPr>
        <p:spPr bwMode="auto">
          <a:xfrm flipH="1">
            <a:off x="3069824" y="4329031"/>
            <a:ext cx="419769" cy="123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6" name="직사각형 55"/>
          <p:cNvSpPr/>
          <p:nvPr/>
        </p:nvSpPr>
        <p:spPr>
          <a:xfrm>
            <a:off x="3489593" y="1821042"/>
            <a:ext cx="340244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D:\Media\MXF\P201703300001.mxf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09627" y="2628804"/>
            <a:ext cx="1450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CG name</a:t>
            </a:r>
            <a:endParaRPr lang="ko-KR" altLang="en-US" sz="1200" dirty="0"/>
          </a:p>
        </p:txBody>
      </p:sp>
      <p:cxnSp>
        <p:nvCxnSpPr>
          <p:cNvPr id="61" name="직선 연결선 60"/>
          <p:cNvCxnSpPr>
            <a:cxnSpLocks noChangeShapeType="1"/>
            <a:stCxn id="56" idx="1"/>
          </p:cNvCxnSpPr>
          <p:nvPr/>
        </p:nvCxnSpPr>
        <p:spPr bwMode="auto">
          <a:xfrm flipH="1">
            <a:off x="3095332" y="1965519"/>
            <a:ext cx="394261" cy="76540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2" name="직사각형 61"/>
          <p:cNvSpPr/>
          <p:nvPr/>
        </p:nvSpPr>
        <p:spPr>
          <a:xfrm>
            <a:off x="3489593" y="1834646"/>
            <a:ext cx="3405366" cy="249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489593" y="4183322"/>
            <a:ext cx="840997" cy="29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4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95350"/>
            <a:ext cx="1973039" cy="11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Input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49146" y="1086467"/>
            <a:ext cx="490605" cy="997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2548">
            <a:off x="2420529" y="68538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2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40915" y="149689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20675" y="1785007"/>
            <a:ext cx="3527589" cy="4596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59829" y="1124744"/>
            <a:ext cx="1015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CG prev</a:t>
            </a:r>
            <a:r>
              <a:rPr lang="en-US" altLang="ko-KR" sz="1200" b="1" dirty="0" smtClean="0"/>
              <a:t>iew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491880" y="2420967"/>
            <a:ext cx="3403079" cy="201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292999" y="5445224"/>
            <a:ext cx="1550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Input information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cxnSpLocks noChangeShapeType="1"/>
          </p:cNvCxnSpPr>
          <p:nvPr/>
        </p:nvCxnSpPr>
        <p:spPr bwMode="auto">
          <a:xfrm flipH="1">
            <a:off x="2856623" y="5589240"/>
            <a:ext cx="603626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5" name="직사각형 64"/>
          <p:cNvSpPr/>
          <p:nvPr/>
        </p:nvSpPr>
        <p:spPr>
          <a:xfrm>
            <a:off x="3509152" y="4869160"/>
            <a:ext cx="3321821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Input information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39" y="2447987"/>
            <a:ext cx="3377293" cy="19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3489593" y="1987918"/>
            <a:ext cx="340244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Video </a:t>
            </a:r>
            <a:r>
              <a:rPr lang="en-US" altLang="ko-KR" sz="900" dirty="0" smtClean="0">
                <a:solidFill>
                  <a:schemeClr val="tx1"/>
                </a:solidFill>
              </a:rPr>
              <a:t>&amp; Audio device </a:t>
            </a:r>
            <a:r>
              <a:rPr lang="en-US" altLang="ko-KR" sz="900" dirty="0">
                <a:solidFill>
                  <a:schemeClr val="tx1"/>
                </a:solidFill>
              </a:rPr>
              <a:t>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9050" y="2863969"/>
            <a:ext cx="2150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</a:t>
            </a:r>
            <a:r>
              <a:rPr lang="en-US" altLang="ko-KR" sz="1200" b="1" dirty="0" smtClean="0"/>
              <a:t>input device </a:t>
            </a:r>
            <a:r>
              <a:rPr lang="en-US" altLang="ko-KR" sz="1200" b="1" dirty="0" smtClean="0"/>
              <a:t>name</a:t>
            </a:r>
            <a:endParaRPr lang="ko-KR" altLang="en-US" sz="1200" dirty="0"/>
          </a:p>
        </p:txBody>
      </p:sp>
      <p:cxnSp>
        <p:nvCxnSpPr>
          <p:cNvPr id="61" name="직선 연결선 60"/>
          <p:cNvCxnSpPr>
            <a:cxnSpLocks noChangeShapeType="1"/>
            <a:stCxn id="56" idx="1"/>
          </p:cNvCxnSpPr>
          <p:nvPr/>
        </p:nvCxnSpPr>
        <p:spPr bwMode="auto">
          <a:xfrm flipH="1">
            <a:off x="3095332" y="2132395"/>
            <a:ext cx="394261" cy="76540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2" name="직사각형 61"/>
          <p:cNvSpPr/>
          <p:nvPr/>
        </p:nvSpPr>
        <p:spPr>
          <a:xfrm>
            <a:off x="3489593" y="2001522"/>
            <a:ext cx="3405366" cy="249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cxnSpLocks noChangeShapeType="1"/>
            <a:endCxn id="40" idx="1"/>
          </p:cNvCxnSpPr>
          <p:nvPr/>
        </p:nvCxnSpPr>
        <p:spPr bwMode="auto">
          <a:xfrm flipV="1">
            <a:off x="5259829" y="1263244"/>
            <a:ext cx="0" cy="144567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5" name="이등변 삼각형 14"/>
          <p:cNvSpPr/>
          <p:nvPr/>
        </p:nvSpPr>
        <p:spPr>
          <a:xfrm rot="10800000">
            <a:off x="6604550" y="2035235"/>
            <a:ext cx="226424" cy="19432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3514740" y="4869160"/>
            <a:ext cx="331623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</TotalTime>
  <Words>474</Words>
  <Application>Microsoft Office PowerPoint</Application>
  <PresentationFormat>화면 슬라이드 쇼(4:3)</PresentationFormat>
  <Paragraphs>326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90</cp:revision>
  <dcterms:created xsi:type="dcterms:W3CDTF">2017-03-28T06:47:58Z</dcterms:created>
  <dcterms:modified xsi:type="dcterms:W3CDTF">2017-06-04T14:12:15Z</dcterms:modified>
</cp:coreProperties>
</file>