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7b34d6e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7b34d6e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7b34d6e7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7b34d6e7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87b34d6e7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87b34d6e7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YouTube LiveCuepoints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8941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4095475" y="330550"/>
            <a:ext cx="4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(유튜브 세미나에서 확인된 내용.)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144075" y="32147"/>
            <a:ext cx="26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CJ ENM 계정의 프로젝트 예시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75" y="492925"/>
            <a:ext cx="4505001" cy="45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3866550" y="3774272"/>
            <a:ext cx="5200200" cy="61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내에서 API 사용 설정을 해야하는데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YouTube Content ID API는 CO 계정이 아니면 노출되지 않는다.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50441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3459375" y="4711575"/>
            <a:ext cx="5355900" cy="400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계정이 CO 계정이면 이미지와 같이 콘텐츠 관리자가 보인다.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