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3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70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4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6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5B99-2464-49AC-AF27-CF9F63F40E9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4A05-F6AC-44C3-B48F-593C63FE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14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77798"/>
            <a:ext cx="9752202" cy="2063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Secular Student Alliance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UGAtheists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Vollkommer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9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boys + 6 girls = 12 white people</a:t>
            </a:r>
          </a:p>
          <a:p>
            <a:r>
              <a:rPr lang="en-US" dirty="0" smtClean="0"/>
              <a:t>Ages 17-25</a:t>
            </a:r>
          </a:p>
          <a:p>
            <a:r>
              <a:rPr lang="en-US" dirty="0" smtClean="0"/>
              <a:t>“Speed Friending” for Halloween</a:t>
            </a:r>
          </a:p>
          <a:p>
            <a:r>
              <a:rPr lang="en-US" dirty="0" smtClean="0"/>
              <a:t>1 minute per person</a:t>
            </a:r>
          </a:p>
          <a:p>
            <a:r>
              <a:rPr lang="en-US" dirty="0" smtClean="0"/>
              <a:t>Rotate around a table</a:t>
            </a:r>
          </a:p>
          <a:p>
            <a:r>
              <a:rPr lang="en-US" dirty="0" smtClean="0"/>
              <a:t>Create a sense of community</a:t>
            </a:r>
          </a:p>
          <a:p>
            <a:r>
              <a:rPr lang="en-US" dirty="0" smtClean="0"/>
              <a:t>Walk together to Yummy Pho</a:t>
            </a:r>
          </a:p>
          <a:p>
            <a:r>
              <a:rPr lang="en-US" dirty="0" smtClean="0"/>
              <a:t>Ate food together</a:t>
            </a:r>
            <a:endParaRPr lang="en-US" dirty="0"/>
          </a:p>
        </p:txBody>
      </p:sp>
      <p:pic>
        <p:nvPicPr>
          <p:cNvPr id="1026" name="Picture 2" descr="http://mlc.uga.edu/graphics/mlc_dan_myung_home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50" y="4689224"/>
            <a:ext cx="1543050" cy="21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fbcdn-sphotos-g-a.akamaihd.net/hphotos-ak-xaf1/t31.0-8/c0.117.851.315/p851x315/470545_481641731866721_448342138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841651"/>
            <a:ext cx="4000500" cy="148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3/37/HertyFiel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099" y="4689224"/>
            <a:ext cx="2891701" cy="21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97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4214"/>
            <a:ext cx="10820400" cy="4769963"/>
          </a:xfrm>
        </p:spPr>
        <p:txBody>
          <a:bodyPr>
            <a:normAutofit/>
          </a:bodyPr>
          <a:lstStyle/>
          <a:p>
            <a:r>
              <a:rPr lang="en-US" dirty="0" smtClean="0"/>
              <a:t>Chris</a:t>
            </a:r>
          </a:p>
          <a:p>
            <a:r>
              <a:rPr lang="en-US" dirty="0" smtClean="0"/>
              <a:t>From a religious family</a:t>
            </a:r>
          </a:p>
          <a:p>
            <a:r>
              <a:rPr lang="en-US" dirty="0" smtClean="0"/>
              <a:t>Dissuaded from the </a:t>
            </a:r>
            <a:r>
              <a:rPr lang="en-US" dirty="0" smtClean="0"/>
              <a:t>Church</a:t>
            </a:r>
          </a:p>
          <a:p>
            <a:r>
              <a:rPr lang="en-US" dirty="0" smtClean="0"/>
              <a:t>Didn’t like predestination</a:t>
            </a:r>
            <a:endParaRPr lang="en-US" dirty="0" smtClean="0"/>
          </a:p>
          <a:p>
            <a:r>
              <a:rPr lang="en-US" dirty="0" smtClean="0"/>
              <a:t>Hazing common</a:t>
            </a:r>
          </a:p>
          <a:p>
            <a:r>
              <a:rPr lang="en-US" dirty="0" smtClean="0"/>
              <a:t>Church snobs</a:t>
            </a:r>
          </a:p>
          <a:p>
            <a:r>
              <a:rPr lang="en-US" dirty="0" smtClean="0"/>
              <a:t>Illogical</a:t>
            </a:r>
          </a:p>
          <a:p>
            <a:r>
              <a:rPr lang="en-US" dirty="0" smtClean="0"/>
              <a:t>Loneliness</a:t>
            </a:r>
          </a:p>
          <a:p>
            <a:r>
              <a:rPr lang="en-US" dirty="0" smtClean="0"/>
              <a:t>Bible doesn’t make </a:t>
            </a:r>
            <a:r>
              <a:rPr lang="en-US" dirty="0" smtClean="0"/>
              <a:t>sense</a:t>
            </a:r>
          </a:p>
          <a:p>
            <a:r>
              <a:rPr lang="en-US" dirty="0" smtClean="0"/>
              <a:t>Hypocrisy amongst church member</a:t>
            </a:r>
          </a:p>
        </p:txBody>
      </p:sp>
      <p:pic>
        <p:nvPicPr>
          <p:cNvPr id="1030" name="Picture 6" descr="http://onabai.files.wordpress.com/2012/10/screen-shot-2012-10-15-at-01-17-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23" y="3624389"/>
            <a:ext cx="5173777" cy="323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16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God is Society </a:t>
            </a:r>
            <a:r>
              <a:rPr lang="en-US" dirty="0" smtClean="0"/>
              <a:t>writ </a:t>
            </a:r>
            <a:r>
              <a:rPr lang="en-US" dirty="0"/>
              <a:t>large” - David </a:t>
            </a:r>
            <a:r>
              <a:rPr lang="en-US" dirty="0" err="1"/>
              <a:t>Émile</a:t>
            </a:r>
            <a:r>
              <a:rPr lang="en-US" dirty="0"/>
              <a:t> Durkheim</a:t>
            </a:r>
          </a:p>
          <a:p>
            <a:r>
              <a:rPr lang="en-US" dirty="0" smtClean="0"/>
              <a:t>Bricolage</a:t>
            </a:r>
          </a:p>
          <a:p>
            <a:pPr lvl="1"/>
            <a:r>
              <a:rPr lang="en-US" dirty="0" smtClean="0"/>
              <a:t>Speed friending ~ Speed dating</a:t>
            </a:r>
          </a:p>
          <a:p>
            <a:pPr lvl="1"/>
            <a:r>
              <a:rPr lang="en-US" dirty="0" smtClean="0"/>
              <a:t>Potluck ~ Thanksgiving</a:t>
            </a:r>
            <a:endParaRPr lang="en-US" dirty="0"/>
          </a:p>
          <a:p>
            <a:pPr lvl="1"/>
            <a:r>
              <a:rPr lang="en-US" dirty="0"/>
              <a:t>Corn </a:t>
            </a:r>
            <a:r>
              <a:rPr lang="en-US" dirty="0" smtClean="0"/>
              <a:t>Maze ~ Halloween/Fall Fun</a:t>
            </a:r>
            <a:endParaRPr lang="en-US" dirty="0"/>
          </a:p>
          <a:p>
            <a:pPr lvl="1"/>
            <a:r>
              <a:rPr lang="en-US" dirty="0" smtClean="0"/>
              <a:t>Symbols drawn from elsewhere</a:t>
            </a:r>
          </a:p>
          <a:p>
            <a:r>
              <a:rPr lang="en-US" dirty="0" smtClean="0"/>
              <a:t>Personal Symbols</a:t>
            </a:r>
          </a:p>
          <a:p>
            <a:pPr lvl="1"/>
            <a:r>
              <a:rPr lang="en-US" dirty="0" smtClean="0"/>
              <a:t>Tea Kettle – Russell’s teapot</a:t>
            </a:r>
          </a:p>
          <a:p>
            <a:pPr lvl="1"/>
            <a:r>
              <a:rPr lang="en-US" dirty="0" smtClean="0"/>
              <a:t>Equal Sign – Gay Rights</a:t>
            </a:r>
          </a:p>
          <a:p>
            <a:pPr lvl="1"/>
            <a:r>
              <a:rPr lang="en-US" dirty="0" smtClean="0"/>
              <a:t>Spaghetti Plate – FSM of </a:t>
            </a:r>
            <a:r>
              <a:rPr lang="en-US" dirty="0" err="1" smtClean="0"/>
              <a:t>Pastafarianism</a:t>
            </a:r>
            <a:endParaRPr lang="en-US" dirty="0" smtClean="0"/>
          </a:p>
        </p:txBody>
      </p:sp>
      <p:pic>
        <p:nvPicPr>
          <p:cNvPr id="9" name="Picture 4" descr="http://www.whymarymatters.com/wp-content/uploads/2014/01/PatrickQuigley-teapot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5057775"/>
            <a:ext cx="31432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en/6/6e/Touched_by_His_Noodly_Append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5" y="3363820"/>
            <a:ext cx="3286125" cy="16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qual.png (180×18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5057775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8554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</TotalTime>
  <Words>119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Secular Student Alliance (UGAtheists)</vt:lpstr>
      <vt:lpstr>Observation</vt:lpstr>
      <vt:lpstr>Interview</vt:lpstr>
      <vt:lpstr>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Secular Student Society (UGAtheists)</dc:title>
  <dc:creator>Matthew Sherman Vollkommer</dc:creator>
  <cp:lastModifiedBy>Matthew Vollkommer</cp:lastModifiedBy>
  <cp:revision>11</cp:revision>
  <dcterms:created xsi:type="dcterms:W3CDTF">2014-12-04T20:41:35Z</dcterms:created>
  <dcterms:modified xsi:type="dcterms:W3CDTF">2014-12-08T03:21:41Z</dcterms:modified>
</cp:coreProperties>
</file>