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</a:t>
            </a:r>
          </a:p>
          <a:p>
            <a:r>
              <a:t>Welcome to our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First main point about our product</a:t>
            </a:r>
          </a:p>
          <a:p>
            <a:r>
              <a:t>Second important feature</a:t>
            </a:r>
          </a:p>
          <a:p>
            <a:r>
              <a:t>Third key benefit</a:t>
            </a:r>
          </a:p>
          <a:p>
            <a:r>
              <a:t>Additional value proposition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Option A Benefits:</a:t>
            </a:r>
          </a:p>
          <a:p>
            <a:r>
              <a:t>• Cost effective</a:t>
            </a:r>
          </a:p>
          <a:p>
            <a:r>
              <a:t>• Easy to implement</a:t>
            </a:r>
          </a:p>
          <a:p>
            <a:r>
              <a:t>• Proven results</a:t>
            </a:r>
          </a:p>
          <a:p>
            <a:r>
              <a:t>Option B Benefits:</a:t>
            </a:r>
          </a:p>
          <a:p>
            <a:r>
              <a:t>• More features</a:t>
            </a:r>
          </a:p>
          <a:p>
            <a:r>
              <a:t>• Better performance</a:t>
            </a:r>
          </a:p>
          <a:p>
            <a:r>
              <a:t>• Future proof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Image 1</a:t>
            </a:r>
          </a:p>
          <a:p>
            <a:r>
              <a:t>Image 2</a:t>
            </a:r>
          </a:p>
          <a:p>
            <a:r>
              <a:t>Image 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Quarterly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