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Welcome to our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main point about our product</a:t>
            </a:r>
          </a:p>
          <a:p>
            <a:pPr lvl="1"/>
            <a:r>
              <a:t>Second important feature</a:t>
            </a:r>
          </a:p>
          <a:p>
            <a:pPr lvl="1"/>
            <a:r>
              <a:t>Third key benefit</a:t>
            </a:r>
          </a:p>
          <a:p>
            <a:pPr lvl="2"/>
            <a:r>
              <a:t>Additional value proposition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Option A Benefits:</a:t>
            </a:r>
          </a:p>
          <a:p>
            <a:r>
              <a:t>• Cost effective</a:t>
            </a:r>
          </a:p>
          <a:p>
            <a:r>
              <a:t>• Easy to implement</a:t>
            </a:r>
          </a:p>
          <a:p>
            <a:r>
              <a:t>• Proven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Option B Benefits:</a:t>
            </a:r>
          </a:p>
          <a:p>
            <a:r>
              <a:t>• More features</a:t>
            </a:r>
          </a:p>
          <a:p>
            <a:r>
              <a:t>• Better performance</a:t>
            </a:r>
          </a:p>
          <a:p>
            <a:r>
              <a:t>• Future proof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Visual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743200" cy="18288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Image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280" y="1371600"/>
            <a:ext cx="2743200" cy="18288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383280" y="32918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Image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9360" y="1371600"/>
            <a:ext cx="2743200" cy="18288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309360" y="32918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Image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Quarterly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Growth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