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mp3" ContentType="audio/mpe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4" r:id="rId4"/>
    <p:sldId id="263" r:id="rId5"/>
    <p:sldId id="301" r:id="rId6"/>
    <p:sldId id="304" r:id="rId7"/>
    <p:sldId id="273" r:id="rId8"/>
    <p:sldId id="298" r:id="rId9"/>
    <p:sldId id="299" r:id="rId10"/>
    <p:sldId id="303" r:id="rId11"/>
    <p:sldId id="300" r:id="rId12"/>
    <p:sldId id="297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2EA"/>
          </a:solidFill>
        </a:fill>
      </a:tcStyle>
    </a:wholeTbl>
    <a:band2H>
      <a:tcTxStyle/>
      <a:tcStyle>
        <a:tcBdr/>
        <a:fill>
          <a:solidFill>
            <a:srgbClr val="E8F1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8F8F8"/>
              </a:solidFill>
              <a:prstDash val="solid"/>
              <a:round/>
            </a:ln>
          </a:left>
          <a:right>
            <a:ln w="12700" cap="flat">
              <a:solidFill>
                <a:srgbClr val="F8F8F8"/>
              </a:solidFill>
              <a:prstDash val="solid"/>
              <a:round/>
            </a:ln>
          </a:right>
          <a:top>
            <a:ln w="12700" cap="flat">
              <a:solidFill>
                <a:srgbClr val="F8F8F8"/>
              </a:solidFill>
              <a:prstDash val="solid"/>
              <a:round/>
            </a:ln>
          </a:top>
          <a:bottom>
            <a:ln w="12700" cap="flat">
              <a:solidFill>
                <a:srgbClr val="F8F8F8"/>
              </a:solidFill>
              <a:prstDash val="solid"/>
              <a:round/>
            </a:ln>
          </a:bottom>
          <a:insideH>
            <a:ln w="12700" cap="flat">
              <a:solidFill>
                <a:srgbClr val="F8F8F8"/>
              </a:solidFill>
              <a:prstDash val="solid"/>
              <a:round/>
            </a:ln>
          </a:insideH>
          <a:insideV>
            <a:ln w="12700" cap="flat">
              <a:solidFill>
                <a:srgbClr val="F8F8F8"/>
              </a:solidFill>
              <a:prstDash val="solid"/>
              <a:round/>
            </a:ln>
          </a:insideV>
        </a:tcBdr>
        <a:fill>
          <a:solidFill>
            <a:srgbClr val="FFE8CA"/>
          </a:solidFill>
        </a:fill>
      </a:tcStyle>
    </a:wholeTbl>
    <a:band2H>
      <a:tcTxStyle/>
      <a:tcStyle>
        <a:tcBdr/>
        <a:fill>
          <a:solidFill>
            <a:srgbClr val="FFF4E6"/>
          </a:solidFill>
        </a:fill>
      </a:tcStyle>
    </a:band2H>
    <a:firstCol>
      <a:tcTxStyle b="on" i="off">
        <a:fontRef idx="minor">
          <a:srgbClr val="F8F8F8"/>
        </a:fontRef>
        <a:srgbClr val="F8F8F8"/>
      </a:tcTxStyle>
      <a:tcStyle>
        <a:tcBdr>
          <a:left>
            <a:ln w="12700" cap="flat">
              <a:solidFill>
                <a:srgbClr val="F8F8F8"/>
              </a:solidFill>
              <a:prstDash val="solid"/>
              <a:round/>
            </a:ln>
          </a:left>
          <a:right>
            <a:ln w="12700" cap="flat">
              <a:solidFill>
                <a:srgbClr val="F8F8F8"/>
              </a:solidFill>
              <a:prstDash val="solid"/>
              <a:round/>
            </a:ln>
          </a:right>
          <a:top>
            <a:ln w="12700" cap="flat">
              <a:solidFill>
                <a:srgbClr val="F8F8F8"/>
              </a:solidFill>
              <a:prstDash val="solid"/>
              <a:round/>
            </a:ln>
          </a:top>
          <a:bottom>
            <a:ln w="12700" cap="flat">
              <a:solidFill>
                <a:srgbClr val="F8F8F8"/>
              </a:solidFill>
              <a:prstDash val="solid"/>
              <a:round/>
            </a:ln>
          </a:bottom>
          <a:insideH>
            <a:ln w="12700" cap="flat">
              <a:solidFill>
                <a:srgbClr val="F8F8F8"/>
              </a:solidFill>
              <a:prstDash val="solid"/>
              <a:round/>
            </a:ln>
          </a:insideH>
          <a:insideV>
            <a:ln w="12700" cap="flat">
              <a:solidFill>
                <a:srgbClr val="F8F8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8F8F8"/>
        </a:fontRef>
        <a:srgbClr val="F8F8F8"/>
      </a:tcTxStyle>
      <a:tcStyle>
        <a:tcBdr>
          <a:left>
            <a:ln w="12700" cap="flat">
              <a:solidFill>
                <a:srgbClr val="F8F8F8"/>
              </a:solidFill>
              <a:prstDash val="solid"/>
              <a:round/>
            </a:ln>
          </a:left>
          <a:right>
            <a:ln w="12700" cap="flat">
              <a:solidFill>
                <a:srgbClr val="F8F8F8"/>
              </a:solidFill>
              <a:prstDash val="solid"/>
              <a:round/>
            </a:ln>
          </a:right>
          <a:top>
            <a:ln w="38100" cap="flat">
              <a:solidFill>
                <a:srgbClr val="F8F8F8"/>
              </a:solidFill>
              <a:prstDash val="solid"/>
              <a:round/>
            </a:ln>
          </a:top>
          <a:bottom>
            <a:ln w="12700" cap="flat">
              <a:solidFill>
                <a:srgbClr val="F8F8F8"/>
              </a:solidFill>
              <a:prstDash val="solid"/>
              <a:round/>
            </a:ln>
          </a:bottom>
          <a:insideH>
            <a:ln w="12700" cap="flat">
              <a:solidFill>
                <a:srgbClr val="F8F8F8"/>
              </a:solidFill>
              <a:prstDash val="solid"/>
              <a:round/>
            </a:ln>
          </a:insideH>
          <a:insideV>
            <a:ln w="12700" cap="flat">
              <a:solidFill>
                <a:srgbClr val="F8F8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8F8F8"/>
        </a:fontRef>
        <a:srgbClr val="F8F8F8"/>
      </a:tcTxStyle>
      <a:tcStyle>
        <a:tcBdr>
          <a:left>
            <a:ln w="12700" cap="flat">
              <a:solidFill>
                <a:srgbClr val="F8F8F8"/>
              </a:solidFill>
              <a:prstDash val="solid"/>
              <a:round/>
            </a:ln>
          </a:left>
          <a:right>
            <a:ln w="12700" cap="flat">
              <a:solidFill>
                <a:srgbClr val="F8F8F8"/>
              </a:solidFill>
              <a:prstDash val="solid"/>
              <a:round/>
            </a:ln>
          </a:right>
          <a:top>
            <a:ln w="12700" cap="flat">
              <a:solidFill>
                <a:srgbClr val="F8F8F8"/>
              </a:solidFill>
              <a:prstDash val="solid"/>
              <a:round/>
            </a:ln>
          </a:top>
          <a:bottom>
            <a:ln w="38100" cap="flat">
              <a:solidFill>
                <a:srgbClr val="F8F8F8"/>
              </a:solidFill>
              <a:prstDash val="solid"/>
              <a:round/>
            </a:ln>
          </a:bottom>
          <a:insideH>
            <a:ln w="12700" cap="flat">
              <a:solidFill>
                <a:srgbClr val="F8F8F8"/>
              </a:solidFill>
              <a:prstDash val="solid"/>
              <a:round/>
            </a:ln>
          </a:insideH>
          <a:insideV>
            <a:ln w="12700" cap="flat">
              <a:solidFill>
                <a:srgbClr val="F8F8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8F8F8"/>
              </a:solidFill>
              <a:prstDash val="solid"/>
              <a:round/>
            </a:ln>
          </a:left>
          <a:right>
            <a:ln w="12700" cap="flat">
              <a:solidFill>
                <a:srgbClr val="F8F8F8"/>
              </a:solidFill>
              <a:prstDash val="solid"/>
              <a:round/>
            </a:ln>
          </a:right>
          <a:top>
            <a:ln w="12700" cap="flat">
              <a:solidFill>
                <a:srgbClr val="F8F8F8"/>
              </a:solidFill>
              <a:prstDash val="solid"/>
              <a:round/>
            </a:ln>
          </a:top>
          <a:bottom>
            <a:ln w="12700" cap="flat">
              <a:solidFill>
                <a:srgbClr val="F8F8F8"/>
              </a:solidFill>
              <a:prstDash val="solid"/>
              <a:round/>
            </a:ln>
          </a:bottom>
          <a:insideH>
            <a:ln w="12700" cap="flat">
              <a:solidFill>
                <a:srgbClr val="F8F8F8"/>
              </a:solidFill>
              <a:prstDash val="solid"/>
              <a:round/>
            </a:ln>
          </a:insideH>
          <a:insideV>
            <a:ln w="12700" cap="flat">
              <a:solidFill>
                <a:srgbClr val="F8F8F8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8F8F8"/>
        </a:fontRef>
        <a:srgbClr val="F8F8F8"/>
      </a:tcTxStyle>
      <a:tcStyle>
        <a:tcBdr>
          <a:left>
            <a:ln w="12700" cap="flat">
              <a:solidFill>
                <a:srgbClr val="F8F8F8"/>
              </a:solidFill>
              <a:prstDash val="solid"/>
              <a:round/>
            </a:ln>
          </a:left>
          <a:right>
            <a:ln w="12700" cap="flat">
              <a:solidFill>
                <a:srgbClr val="F8F8F8"/>
              </a:solidFill>
              <a:prstDash val="solid"/>
              <a:round/>
            </a:ln>
          </a:right>
          <a:top>
            <a:ln w="12700" cap="flat">
              <a:solidFill>
                <a:srgbClr val="F8F8F8"/>
              </a:solidFill>
              <a:prstDash val="solid"/>
              <a:round/>
            </a:ln>
          </a:top>
          <a:bottom>
            <a:ln w="12700" cap="flat">
              <a:solidFill>
                <a:srgbClr val="F8F8F8"/>
              </a:solidFill>
              <a:prstDash val="solid"/>
              <a:round/>
            </a:ln>
          </a:bottom>
          <a:insideH>
            <a:ln w="12700" cap="flat">
              <a:solidFill>
                <a:srgbClr val="F8F8F8"/>
              </a:solidFill>
              <a:prstDash val="solid"/>
              <a:round/>
            </a:ln>
          </a:insideH>
          <a:insideV>
            <a:ln w="12700" cap="flat">
              <a:solidFill>
                <a:srgbClr val="F8F8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8F8F8"/>
        </a:fontRef>
        <a:srgbClr val="F8F8F8"/>
      </a:tcTxStyle>
      <a:tcStyle>
        <a:tcBdr>
          <a:left>
            <a:ln w="12700" cap="flat">
              <a:solidFill>
                <a:srgbClr val="F8F8F8"/>
              </a:solidFill>
              <a:prstDash val="solid"/>
              <a:round/>
            </a:ln>
          </a:left>
          <a:right>
            <a:ln w="12700" cap="flat">
              <a:solidFill>
                <a:srgbClr val="F8F8F8"/>
              </a:solidFill>
              <a:prstDash val="solid"/>
              <a:round/>
            </a:ln>
          </a:right>
          <a:top>
            <a:ln w="38100" cap="flat">
              <a:solidFill>
                <a:srgbClr val="F8F8F8"/>
              </a:solidFill>
              <a:prstDash val="solid"/>
              <a:round/>
            </a:ln>
          </a:top>
          <a:bottom>
            <a:ln w="12700" cap="flat">
              <a:solidFill>
                <a:srgbClr val="F8F8F8"/>
              </a:solidFill>
              <a:prstDash val="solid"/>
              <a:round/>
            </a:ln>
          </a:bottom>
          <a:insideH>
            <a:ln w="12700" cap="flat">
              <a:solidFill>
                <a:srgbClr val="F8F8F8"/>
              </a:solidFill>
              <a:prstDash val="solid"/>
              <a:round/>
            </a:ln>
          </a:insideH>
          <a:insideV>
            <a:ln w="12700" cap="flat">
              <a:solidFill>
                <a:srgbClr val="F8F8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8F8F8"/>
        </a:fontRef>
        <a:srgbClr val="F8F8F8"/>
      </a:tcTxStyle>
      <a:tcStyle>
        <a:tcBdr>
          <a:left>
            <a:ln w="12700" cap="flat">
              <a:solidFill>
                <a:srgbClr val="F8F8F8"/>
              </a:solidFill>
              <a:prstDash val="solid"/>
              <a:round/>
            </a:ln>
          </a:left>
          <a:right>
            <a:ln w="12700" cap="flat">
              <a:solidFill>
                <a:srgbClr val="F8F8F8"/>
              </a:solidFill>
              <a:prstDash val="solid"/>
              <a:round/>
            </a:ln>
          </a:right>
          <a:top>
            <a:ln w="12700" cap="flat">
              <a:solidFill>
                <a:srgbClr val="F8F8F8"/>
              </a:solidFill>
              <a:prstDash val="solid"/>
              <a:round/>
            </a:ln>
          </a:top>
          <a:bottom>
            <a:ln w="38100" cap="flat">
              <a:solidFill>
                <a:srgbClr val="F8F8F8"/>
              </a:solidFill>
              <a:prstDash val="solid"/>
              <a:round/>
            </a:ln>
          </a:bottom>
          <a:insideH>
            <a:ln w="12700" cap="flat">
              <a:solidFill>
                <a:srgbClr val="F8F8F8"/>
              </a:solidFill>
              <a:prstDash val="solid"/>
              <a:round/>
            </a:ln>
          </a:insideH>
          <a:insideV>
            <a:ln w="12700" cap="flat">
              <a:solidFill>
                <a:srgbClr val="F8F8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8F8F8"/>
              </a:solidFill>
              <a:prstDash val="solid"/>
              <a:round/>
            </a:ln>
          </a:left>
          <a:right>
            <a:ln w="12700" cap="flat">
              <a:solidFill>
                <a:srgbClr val="F8F8F8"/>
              </a:solidFill>
              <a:prstDash val="solid"/>
              <a:round/>
            </a:ln>
          </a:right>
          <a:top>
            <a:ln w="12700" cap="flat">
              <a:solidFill>
                <a:srgbClr val="F8F8F8"/>
              </a:solidFill>
              <a:prstDash val="solid"/>
              <a:round/>
            </a:ln>
          </a:top>
          <a:bottom>
            <a:ln w="12700" cap="flat">
              <a:solidFill>
                <a:srgbClr val="F8F8F8"/>
              </a:solidFill>
              <a:prstDash val="solid"/>
              <a:round/>
            </a:ln>
          </a:bottom>
          <a:insideH>
            <a:ln w="12700" cap="flat">
              <a:solidFill>
                <a:srgbClr val="F8F8F8"/>
              </a:solidFill>
              <a:prstDash val="solid"/>
              <a:round/>
            </a:ln>
          </a:insideH>
          <a:insideV>
            <a:ln w="12700" cap="flat">
              <a:solidFill>
                <a:srgbClr val="F8F8F8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8F8F8"/>
        </a:fontRef>
        <a:srgbClr val="F8F8F8"/>
      </a:tcTxStyle>
      <a:tcStyle>
        <a:tcBdr>
          <a:left>
            <a:ln w="12700" cap="flat">
              <a:solidFill>
                <a:srgbClr val="F8F8F8"/>
              </a:solidFill>
              <a:prstDash val="solid"/>
              <a:round/>
            </a:ln>
          </a:left>
          <a:right>
            <a:ln w="12700" cap="flat">
              <a:solidFill>
                <a:srgbClr val="F8F8F8"/>
              </a:solidFill>
              <a:prstDash val="solid"/>
              <a:round/>
            </a:ln>
          </a:right>
          <a:top>
            <a:ln w="12700" cap="flat">
              <a:solidFill>
                <a:srgbClr val="F8F8F8"/>
              </a:solidFill>
              <a:prstDash val="solid"/>
              <a:round/>
            </a:ln>
          </a:top>
          <a:bottom>
            <a:ln w="12700" cap="flat">
              <a:solidFill>
                <a:srgbClr val="F8F8F8"/>
              </a:solidFill>
              <a:prstDash val="solid"/>
              <a:round/>
            </a:ln>
          </a:bottom>
          <a:insideH>
            <a:ln w="12700" cap="flat">
              <a:solidFill>
                <a:srgbClr val="F8F8F8"/>
              </a:solidFill>
              <a:prstDash val="solid"/>
              <a:round/>
            </a:ln>
          </a:insideH>
          <a:insideV>
            <a:ln w="12700" cap="flat">
              <a:solidFill>
                <a:srgbClr val="F8F8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8F8F8"/>
        </a:fontRef>
        <a:srgbClr val="F8F8F8"/>
      </a:tcTxStyle>
      <a:tcStyle>
        <a:tcBdr>
          <a:left>
            <a:ln w="12700" cap="flat">
              <a:solidFill>
                <a:srgbClr val="F8F8F8"/>
              </a:solidFill>
              <a:prstDash val="solid"/>
              <a:round/>
            </a:ln>
          </a:left>
          <a:right>
            <a:ln w="12700" cap="flat">
              <a:solidFill>
                <a:srgbClr val="F8F8F8"/>
              </a:solidFill>
              <a:prstDash val="solid"/>
              <a:round/>
            </a:ln>
          </a:right>
          <a:top>
            <a:ln w="38100" cap="flat">
              <a:solidFill>
                <a:srgbClr val="F8F8F8"/>
              </a:solidFill>
              <a:prstDash val="solid"/>
              <a:round/>
            </a:ln>
          </a:top>
          <a:bottom>
            <a:ln w="12700" cap="flat">
              <a:solidFill>
                <a:srgbClr val="F8F8F8"/>
              </a:solidFill>
              <a:prstDash val="solid"/>
              <a:round/>
            </a:ln>
          </a:bottom>
          <a:insideH>
            <a:ln w="12700" cap="flat">
              <a:solidFill>
                <a:srgbClr val="F8F8F8"/>
              </a:solidFill>
              <a:prstDash val="solid"/>
              <a:round/>
            </a:ln>
          </a:insideH>
          <a:insideV>
            <a:ln w="12700" cap="flat">
              <a:solidFill>
                <a:srgbClr val="F8F8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8F8F8"/>
        </a:fontRef>
        <a:srgbClr val="F8F8F8"/>
      </a:tcTxStyle>
      <a:tcStyle>
        <a:tcBdr>
          <a:left>
            <a:ln w="12700" cap="flat">
              <a:solidFill>
                <a:srgbClr val="F8F8F8"/>
              </a:solidFill>
              <a:prstDash val="solid"/>
              <a:round/>
            </a:ln>
          </a:left>
          <a:right>
            <a:ln w="12700" cap="flat">
              <a:solidFill>
                <a:srgbClr val="F8F8F8"/>
              </a:solidFill>
              <a:prstDash val="solid"/>
              <a:round/>
            </a:ln>
          </a:right>
          <a:top>
            <a:ln w="12700" cap="flat">
              <a:solidFill>
                <a:srgbClr val="F8F8F8"/>
              </a:solidFill>
              <a:prstDash val="solid"/>
              <a:round/>
            </a:ln>
          </a:top>
          <a:bottom>
            <a:ln w="38100" cap="flat">
              <a:solidFill>
                <a:srgbClr val="F8F8F8"/>
              </a:solidFill>
              <a:prstDash val="solid"/>
              <a:round/>
            </a:ln>
          </a:bottom>
          <a:insideH>
            <a:ln w="12700" cap="flat">
              <a:solidFill>
                <a:srgbClr val="F8F8F8"/>
              </a:solidFill>
              <a:prstDash val="solid"/>
              <a:round/>
            </a:ln>
          </a:insideH>
          <a:insideV>
            <a:ln w="12700" cap="flat">
              <a:solidFill>
                <a:srgbClr val="F8F8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ff">
        <a:fontRef idx="minor">
          <a:srgbClr val="F8F8F8"/>
        </a:fontRef>
        <a:srgbClr val="F8F8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8F8F8"/>
          </a:solidFill>
        </a:fill>
      </a:tcStyle>
    </a:lastRow>
    <a:firstRow>
      <a:tcTxStyle b="on" i="off">
        <a:fontRef idx="minor">
          <a:srgbClr val="F8F8F8"/>
        </a:fontRef>
        <a:srgbClr val="F8F8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8F8F8"/>
              </a:solidFill>
              <a:prstDash val="solid"/>
              <a:round/>
            </a:ln>
          </a:left>
          <a:right>
            <a:ln w="12700" cap="flat">
              <a:solidFill>
                <a:srgbClr val="F8F8F8"/>
              </a:solidFill>
              <a:prstDash val="solid"/>
              <a:round/>
            </a:ln>
          </a:right>
          <a:top>
            <a:ln w="12700" cap="flat">
              <a:solidFill>
                <a:srgbClr val="F8F8F8"/>
              </a:solidFill>
              <a:prstDash val="solid"/>
              <a:round/>
            </a:ln>
          </a:top>
          <a:bottom>
            <a:ln w="12700" cap="flat">
              <a:solidFill>
                <a:srgbClr val="F8F8F8"/>
              </a:solidFill>
              <a:prstDash val="solid"/>
              <a:round/>
            </a:ln>
          </a:bottom>
          <a:insideH>
            <a:ln w="12700" cap="flat">
              <a:solidFill>
                <a:srgbClr val="F8F8F8"/>
              </a:solidFill>
              <a:prstDash val="solid"/>
              <a:round/>
            </a:ln>
          </a:insideH>
          <a:insideV>
            <a:ln w="12700" cap="flat">
              <a:solidFill>
                <a:srgbClr val="F8F8F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8F8F8"/>
        </a:fontRef>
        <a:srgbClr val="F8F8F8"/>
      </a:tcTxStyle>
      <a:tcStyle>
        <a:tcBdr>
          <a:left>
            <a:ln w="12700" cap="flat">
              <a:solidFill>
                <a:srgbClr val="F8F8F8"/>
              </a:solidFill>
              <a:prstDash val="solid"/>
              <a:round/>
            </a:ln>
          </a:left>
          <a:right>
            <a:ln w="12700" cap="flat">
              <a:solidFill>
                <a:srgbClr val="F8F8F8"/>
              </a:solidFill>
              <a:prstDash val="solid"/>
              <a:round/>
            </a:ln>
          </a:right>
          <a:top>
            <a:ln w="12700" cap="flat">
              <a:solidFill>
                <a:srgbClr val="F8F8F8"/>
              </a:solidFill>
              <a:prstDash val="solid"/>
              <a:round/>
            </a:ln>
          </a:top>
          <a:bottom>
            <a:ln w="12700" cap="flat">
              <a:solidFill>
                <a:srgbClr val="F8F8F8"/>
              </a:solidFill>
              <a:prstDash val="solid"/>
              <a:round/>
            </a:ln>
          </a:bottom>
          <a:insideH>
            <a:ln w="12700" cap="flat">
              <a:solidFill>
                <a:srgbClr val="F8F8F8"/>
              </a:solidFill>
              <a:prstDash val="solid"/>
              <a:round/>
            </a:ln>
          </a:insideH>
          <a:insideV>
            <a:ln w="12700" cap="flat">
              <a:solidFill>
                <a:srgbClr val="F8F8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8F8F8"/>
        </a:fontRef>
        <a:srgbClr val="F8F8F8"/>
      </a:tcTxStyle>
      <a:tcStyle>
        <a:tcBdr>
          <a:left>
            <a:ln w="12700" cap="flat">
              <a:solidFill>
                <a:srgbClr val="F8F8F8"/>
              </a:solidFill>
              <a:prstDash val="solid"/>
              <a:round/>
            </a:ln>
          </a:left>
          <a:right>
            <a:ln w="12700" cap="flat">
              <a:solidFill>
                <a:srgbClr val="F8F8F8"/>
              </a:solidFill>
              <a:prstDash val="solid"/>
              <a:round/>
            </a:ln>
          </a:right>
          <a:top>
            <a:ln w="38100" cap="flat">
              <a:solidFill>
                <a:srgbClr val="F8F8F8"/>
              </a:solidFill>
              <a:prstDash val="solid"/>
              <a:round/>
            </a:ln>
          </a:top>
          <a:bottom>
            <a:ln w="12700" cap="flat">
              <a:solidFill>
                <a:srgbClr val="F8F8F8"/>
              </a:solidFill>
              <a:prstDash val="solid"/>
              <a:round/>
            </a:ln>
          </a:bottom>
          <a:insideH>
            <a:ln w="12700" cap="flat">
              <a:solidFill>
                <a:srgbClr val="F8F8F8"/>
              </a:solidFill>
              <a:prstDash val="solid"/>
              <a:round/>
            </a:ln>
          </a:insideH>
          <a:insideV>
            <a:ln w="12700" cap="flat">
              <a:solidFill>
                <a:srgbClr val="F8F8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8F8F8"/>
        </a:fontRef>
        <a:srgbClr val="F8F8F8"/>
      </a:tcTxStyle>
      <a:tcStyle>
        <a:tcBdr>
          <a:left>
            <a:ln w="12700" cap="flat">
              <a:solidFill>
                <a:srgbClr val="F8F8F8"/>
              </a:solidFill>
              <a:prstDash val="solid"/>
              <a:round/>
            </a:ln>
          </a:left>
          <a:right>
            <a:ln w="12700" cap="flat">
              <a:solidFill>
                <a:srgbClr val="F8F8F8"/>
              </a:solidFill>
              <a:prstDash val="solid"/>
              <a:round/>
            </a:ln>
          </a:right>
          <a:top>
            <a:ln w="12700" cap="flat">
              <a:solidFill>
                <a:srgbClr val="F8F8F8"/>
              </a:solidFill>
              <a:prstDash val="solid"/>
              <a:round/>
            </a:ln>
          </a:top>
          <a:bottom>
            <a:ln w="38100" cap="flat">
              <a:solidFill>
                <a:srgbClr val="F8F8F8"/>
              </a:solidFill>
              <a:prstDash val="solid"/>
              <a:round/>
            </a:ln>
          </a:bottom>
          <a:insideH>
            <a:ln w="12700" cap="flat">
              <a:solidFill>
                <a:srgbClr val="F8F8F8"/>
              </a:solidFill>
              <a:prstDash val="solid"/>
              <a:round/>
            </a:ln>
          </a:insideH>
          <a:insideV>
            <a:ln w="12700" cap="flat">
              <a:solidFill>
                <a:srgbClr val="F8F8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8"/>
    <p:restoredTop sz="94643"/>
  </p:normalViewPr>
  <p:slideViewPr>
    <p:cSldViewPr snapToGrid="0">
      <p:cViewPr varScale="1">
        <p:scale>
          <a:sx n="107" d="100"/>
          <a:sy n="107" d="100"/>
        </p:scale>
        <p:origin x="-67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2124427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1.mp3"/><Relationship Id="rId2" Type="http://schemas.openxmlformats.org/officeDocument/2006/relationships/slideLayout" Target="../slideLayouts/slideLayout6.xml"/><Relationship Id="rId1" Type="http://schemas.openxmlformats.org/officeDocument/2006/relationships/video" Target="NUL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ruid.io/docs/latest/comparisons/druid-vs-sql-on-hadoop.html" TargetMode="External"/><Relationship Id="rId2" Type="http://schemas.openxmlformats.org/officeDocument/2006/relationships/hyperlink" Target="http://druid.io/docs/latest/comparisons/druid-vs-spark.htm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media1.mp3"/>
          <p:cNvPicPr>
            <a:picLocks/>
          </p:cNvPicPr>
          <p:nvPr>
            <a:vide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571500" cy="571500"/>
          </a:xfrm>
          <a:prstGeom prst="rect">
            <a:avLst/>
          </a:prstGeom>
        </p:spPr>
      </p:pic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-3" y="0"/>
            <a:ext cx="12192003" cy="515873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115023" y="2172162"/>
            <a:ext cx="3543300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 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简介</a:t>
            </a:r>
            <a:endParaRPr dirty="0"/>
          </a:p>
        </p:txBody>
      </p:sp>
      <p:sp>
        <p:nvSpPr>
          <p:cNvPr id="134" name="Shape 134"/>
          <p:cNvSpPr/>
          <p:nvPr/>
        </p:nvSpPr>
        <p:spPr>
          <a:xfrm>
            <a:off x="1052279" y="3061305"/>
            <a:ext cx="5456738" cy="49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135" name="Shape 135"/>
          <p:cNvSpPr/>
          <p:nvPr/>
        </p:nvSpPr>
        <p:spPr>
          <a:xfrm>
            <a:off x="1052281" y="1767347"/>
            <a:ext cx="599063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17" y="5597355"/>
            <a:ext cx="2628900" cy="863600"/>
          </a:xfrm>
          <a:prstGeom prst="rect">
            <a:avLst/>
          </a:prstGeom>
        </p:spPr>
      </p:pic>
      <p:sp>
        <p:nvSpPr>
          <p:cNvPr id="9" name="Shape 133"/>
          <p:cNvSpPr/>
          <p:nvPr/>
        </p:nvSpPr>
        <p:spPr>
          <a:xfrm>
            <a:off x="5794383" y="3301106"/>
            <a:ext cx="3543300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altLang="zh-CN" sz="2000" b="0" dirty="0" smtClean="0"/>
              <a:t>--</a:t>
            </a:r>
            <a:r>
              <a:rPr lang="zh-CN" altLang="en-US" sz="2000" b="0" dirty="0" smtClean="0"/>
              <a:t>段</a:t>
            </a:r>
            <a:r>
              <a:rPr lang="zh-CN" altLang="en-US" sz="2000" b="0" dirty="0" smtClean="0"/>
              <a:t>卫东</a:t>
            </a:r>
            <a:endParaRPr sz="2000" b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>
          <p:childTnLst>
            <p:video>
              <p:cMediaNode numSld="999" showWhenStopped="0">
                <p:cTn id="2" repeatCount="indefinite" fill="hold" display="0">
                  <p:stCondLst>
                    <p:cond delay="indefinite"/>
                  </p:stCondLst>
                </p:cTn>
                <p:tgtEl>
                  <p:spTgt spid="129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Shape 1265"/>
          <p:cNvSpPr/>
          <p:nvPr/>
        </p:nvSpPr>
        <p:spPr>
          <a:xfrm>
            <a:off x="1049363" y="1519240"/>
            <a:ext cx="9657623" cy="631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171450" indent="-17145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为客户提供有效服务，是我们工作的方向和价值评价的标尺，成就客户就是成就我们自己。我们坚持以客户为中心，快速响应客户需求，持续为客户创造长期价值进而成就客户。为客户提供有效服务，是我们工作的方向和价值评价的标尺。</a:t>
            </a:r>
          </a:p>
        </p:txBody>
      </p:sp>
      <p:grpSp>
        <p:nvGrpSpPr>
          <p:cNvPr id="2" name="Group 1289"/>
          <p:cNvGrpSpPr/>
          <p:nvPr/>
        </p:nvGrpSpPr>
        <p:grpSpPr>
          <a:xfrm>
            <a:off x="707763" y="2481716"/>
            <a:ext cx="10555043" cy="1973054"/>
            <a:chOff x="0" y="0"/>
            <a:chExt cx="10555041" cy="1973052"/>
          </a:xfrm>
        </p:grpSpPr>
        <p:sp>
          <p:nvSpPr>
            <p:cNvPr id="1266" name="Shape 1266"/>
            <p:cNvSpPr/>
            <p:nvPr/>
          </p:nvSpPr>
          <p:spPr>
            <a:xfrm>
              <a:off x="-1" y="222249"/>
              <a:ext cx="1528552" cy="152855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3085629" y="222249"/>
              <a:ext cx="1528552" cy="15285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6269690" y="222249"/>
              <a:ext cx="1528552" cy="15285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9026490" y="222249"/>
              <a:ext cx="1528552" cy="15285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2186396" y="784790"/>
              <a:ext cx="272956" cy="23201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 flipH="1">
              <a:off x="2154827" y="1064330"/>
              <a:ext cx="272957" cy="23201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 flipH="1">
              <a:off x="8216117" y="870518"/>
              <a:ext cx="272957" cy="23201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 rot="16200000">
              <a:off x="5169568" y="-4398946"/>
              <a:ext cx="228602" cy="9026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200" y="2160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 rot="16200000" flipH="1">
              <a:off x="2199139" y="315935"/>
              <a:ext cx="228602" cy="3085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200" y="2160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 rot="16200000" flipH="1">
              <a:off x="8304415" y="480350"/>
              <a:ext cx="228602" cy="2756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200" y="2160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 flipH="1">
              <a:off x="5339778" y="870518"/>
              <a:ext cx="272957" cy="23201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grpSp>
          <p:nvGrpSpPr>
            <p:cNvPr id="3" name="Group 1279"/>
            <p:cNvGrpSpPr/>
            <p:nvPr/>
          </p:nvGrpSpPr>
          <p:grpSpPr>
            <a:xfrm>
              <a:off x="85508" y="451673"/>
              <a:ext cx="1343725" cy="1148776"/>
              <a:chOff x="0" y="0"/>
              <a:chExt cx="1343723" cy="1148774"/>
            </a:xfrm>
          </p:grpSpPr>
          <p:sp>
            <p:nvSpPr>
              <p:cNvPr id="1277" name="Shape 1277"/>
              <p:cNvSpPr/>
              <p:nvPr/>
            </p:nvSpPr>
            <p:spPr>
              <a:xfrm>
                <a:off x="0" y="-1"/>
                <a:ext cx="1343724" cy="2692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spcBef>
                    <a:spcPts val="600"/>
                  </a:spcBef>
                  <a:defRPr sz="12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YOUR TITLE</a:t>
                </a:r>
              </a:p>
            </p:txBody>
          </p:sp>
          <p:sp>
            <p:nvSpPr>
              <p:cNvPr id="1278" name="Shape 1278"/>
              <p:cNvSpPr/>
              <p:nvPr/>
            </p:nvSpPr>
            <p:spPr>
              <a:xfrm>
                <a:off x="0" y="346136"/>
                <a:ext cx="1343724" cy="802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spcBef>
                    <a:spcPts val="600"/>
                  </a:spcBef>
                  <a:defRPr sz="1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为客户提供有效服务，是我们工作的方向和价值评价的标尺</a:t>
                </a:r>
              </a:p>
            </p:txBody>
          </p:sp>
        </p:grpSp>
        <p:grpSp>
          <p:nvGrpSpPr>
            <p:cNvPr id="4" name="Group 1282"/>
            <p:cNvGrpSpPr/>
            <p:nvPr/>
          </p:nvGrpSpPr>
          <p:grpSpPr>
            <a:xfrm>
              <a:off x="3168300" y="451673"/>
              <a:ext cx="1343724" cy="1148776"/>
              <a:chOff x="0" y="0"/>
              <a:chExt cx="1343723" cy="1148774"/>
            </a:xfrm>
          </p:grpSpPr>
          <p:sp>
            <p:nvSpPr>
              <p:cNvPr id="1280" name="Shape 1280"/>
              <p:cNvSpPr/>
              <p:nvPr/>
            </p:nvSpPr>
            <p:spPr>
              <a:xfrm>
                <a:off x="0" y="-1"/>
                <a:ext cx="1343724" cy="2692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spcBef>
                    <a:spcPts val="600"/>
                  </a:spcBef>
                  <a:defRPr sz="12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YOUR TITLE</a:t>
                </a:r>
              </a:p>
            </p:txBody>
          </p:sp>
          <p:sp>
            <p:nvSpPr>
              <p:cNvPr id="1281" name="Shape 1281"/>
              <p:cNvSpPr/>
              <p:nvPr/>
            </p:nvSpPr>
            <p:spPr>
              <a:xfrm>
                <a:off x="0" y="346136"/>
                <a:ext cx="1343724" cy="802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spcBef>
                    <a:spcPts val="600"/>
                  </a:spcBef>
                  <a:defRPr sz="1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为客户提供有效服务，是我们工作的方向和价值评价的标尺</a:t>
                </a:r>
              </a:p>
            </p:txBody>
          </p:sp>
        </p:grpSp>
        <p:grpSp>
          <p:nvGrpSpPr>
            <p:cNvPr id="5" name="Group 1285"/>
            <p:cNvGrpSpPr/>
            <p:nvPr/>
          </p:nvGrpSpPr>
          <p:grpSpPr>
            <a:xfrm>
              <a:off x="6396784" y="451673"/>
              <a:ext cx="1343724" cy="1148776"/>
              <a:chOff x="0" y="0"/>
              <a:chExt cx="1343723" cy="1148774"/>
            </a:xfrm>
          </p:grpSpPr>
          <p:sp>
            <p:nvSpPr>
              <p:cNvPr id="1283" name="Shape 1283"/>
              <p:cNvSpPr/>
              <p:nvPr/>
            </p:nvSpPr>
            <p:spPr>
              <a:xfrm>
                <a:off x="0" y="-1"/>
                <a:ext cx="1343724" cy="2692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spcBef>
                    <a:spcPts val="600"/>
                  </a:spcBef>
                  <a:defRPr sz="12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YOUR TITLE</a:t>
                </a:r>
              </a:p>
            </p:txBody>
          </p:sp>
          <p:sp>
            <p:nvSpPr>
              <p:cNvPr id="1284" name="Shape 1284"/>
              <p:cNvSpPr/>
              <p:nvPr/>
            </p:nvSpPr>
            <p:spPr>
              <a:xfrm>
                <a:off x="0" y="346136"/>
                <a:ext cx="1343724" cy="802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spcBef>
                    <a:spcPts val="600"/>
                  </a:spcBef>
                  <a:defRPr sz="1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为客户提供有效服务，是我们工作的方向和价值评价的标尺</a:t>
                </a:r>
              </a:p>
            </p:txBody>
          </p:sp>
        </p:grpSp>
        <p:grpSp>
          <p:nvGrpSpPr>
            <p:cNvPr id="6" name="Group 1288"/>
            <p:cNvGrpSpPr/>
            <p:nvPr/>
          </p:nvGrpSpPr>
          <p:grpSpPr>
            <a:xfrm>
              <a:off x="9188315" y="451673"/>
              <a:ext cx="1343724" cy="1148776"/>
              <a:chOff x="0" y="0"/>
              <a:chExt cx="1343723" cy="1148774"/>
            </a:xfrm>
          </p:grpSpPr>
          <p:sp>
            <p:nvSpPr>
              <p:cNvPr id="1286" name="Shape 1286"/>
              <p:cNvSpPr/>
              <p:nvPr/>
            </p:nvSpPr>
            <p:spPr>
              <a:xfrm>
                <a:off x="0" y="-1"/>
                <a:ext cx="1343724" cy="2692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spcBef>
                    <a:spcPts val="600"/>
                  </a:spcBef>
                  <a:defRPr sz="12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YOUR TITLE</a:t>
                </a:r>
              </a:p>
            </p:txBody>
          </p:sp>
          <p:sp>
            <p:nvSpPr>
              <p:cNvPr id="1287" name="Shape 1287"/>
              <p:cNvSpPr/>
              <p:nvPr/>
            </p:nvSpPr>
            <p:spPr>
              <a:xfrm>
                <a:off x="0" y="346136"/>
                <a:ext cx="1343724" cy="802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spcBef>
                    <a:spcPts val="600"/>
                  </a:spcBef>
                  <a:defRPr sz="1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为客户提供有效服务，是我们工作的方向和价值评价的标尺</a:t>
                </a:r>
              </a:p>
            </p:txBody>
          </p:sp>
        </p:grpSp>
      </p:grpSp>
      <p:grpSp>
        <p:nvGrpSpPr>
          <p:cNvPr id="7" name="Group 1292"/>
          <p:cNvGrpSpPr/>
          <p:nvPr/>
        </p:nvGrpSpPr>
        <p:grpSpPr>
          <a:xfrm>
            <a:off x="1958345" y="4613788"/>
            <a:ext cx="2125718" cy="1176314"/>
            <a:chOff x="0" y="0"/>
            <a:chExt cx="2125717" cy="1176313"/>
          </a:xfrm>
        </p:grpSpPr>
        <p:sp>
          <p:nvSpPr>
            <p:cNvPr id="1290" name="Shape 1290"/>
            <p:cNvSpPr/>
            <p:nvPr/>
          </p:nvSpPr>
          <p:spPr>
            <a:xfrm>
              <a:off x="0" y="-1"/>
              <a:ext cx="212571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lnSpc>
                  <a:spcPct val="150000"/>
                </a:lnSpc>
                <a:spcBef>
                  <a:spcPts val="600"/>
                </a:spcBef>
                <a:defRPr sz="1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ENTER YOUR TITLE</a:t>
              </a: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0" y="373675"/>
              <a:ext cx="2125718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lnSpc>
                  <a:spcPct val="150000"/>
                </a:lnSpc>
                <a:spcBef>
                  <a:spcPts val="600"/>
                </a:spcBef>
                <a:defRPr sz="10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为客户提供有效服务，是我们工作的方向和价值评价的标尺，成就客户就是成就我们自己</a:t>
              </a:r>
            </a:p>
          </p:txBody>
        </p:sp>
      </p:grpSp>
      <p:grpSp>
        <p:nvGrpSpPr>
          <p:cNvPr id="8" name="Group 1295"/>
          <p:cNvGrpSpPr/>
          <p:nvPr/>
        </p:nvGrpSpPr>
        <p:grpSpPr>
          <a:xfrm>
            <a:off x="8133977" y="4613788"/>
            <a:ext cx="2125719" cy="1176314"/>
            <a:chOff x="0" y="0"/>
            <a:chExt cx="2125717" cy="1176313"/>
          </a:xfrm>
        </p:grpSpPr>
        <p:sp>
          <p:nvSpPr>
            <p:cNvPr id="1293" name="Shape 1293"/>
            <p:cNvSpPr/>
            <p:nvPr/>
          </p:nvSpPr>
          <p:spPr>
            <a:xfrm>
              <a:off x="0" y="-1"/>
              <a:ext cx="212571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lnSpc>
                  <a:spcPct val="150000"/>
                </a:lnSpc>
                <a:spcBef>
                  <a:spcPts val="600"/>
                </a:spcBef>
                <a:defRPr sz="1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ENTER YOUR TITLE</a:t>
              </a:r>
            </a:p>
          </p:txBody>
        </p:sp>
        <p:sp>
          <p:nvSpPr>
            <p:cNvPr id="1294" name="Shape 1294"/>
            <p:cNvSpPr/>
            <p:nvPr/>
          </p:nvSpPr>
          <p:spPr>
            <a:xfrm>
              <a:off x="0" y="373675"/>
              <a:ext cx="2125718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lnSpc>
                  <a:spcPct val="150000"/>
                </a:lnSpc>
                <a:spcBef>
                  <a:spcPts val="600"/>
                </a:spcBef>
                <a:defRPr sz="10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为客户提供有效服务，是我们工作的方向和价值评价的标尺，成就客户就是成就我们自己</a:t>
              </a:r>
            </a:p>
          </p:txBody>
        </p:sp>
      </p:grpSp>
      <p:sp>
        <p:nvSpPr>
          <p:cNvPr id="35" name="Shape 231"/>
          <p:cNvSpPr/>
          <p:nvPr/>
        </p:nvSpPr>
        <p:spPr>
          <a:xfrm>
            <a:off x="652553" y="457500"/>
            <a:ext cx="3868365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spcBef>
                <a:spcPts val="1900"/>
              </a:spcBef>
              <a:defRPr sz="32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400" dirty="0" smtClean="0"/>
              <a:t>d</a:t>
            </a:r>
            <a:r>
              <a:rPr lang="en-US" altLang="zh-CN" sz="2400" dirty="0" smtClean="0"/>
              <a:t>ruid</a:t>
            </a:r>
            <a:r>
              <a:rPr lang="zh-CN" altLang="en-US" sz="2400" dirty="0" smtClean="0"/>
              <a:t>原理</a:t>
            </a:r>
            <a:endParaRPr sz="2400" dirty="0"/>
          </a:p>
        </p:txBody>
      </p:sp>
      <p:sp>
        <p:nvSpPr>
          <p:cNvPr id="36" name="Shape 232"/>
          <p:cNvSpPr/>
          <p:nvPr/>
        </p:nvSpPr>
        <p:spPr>
          <a:xfrm>
            <a:off x="564789" y="505735"/>
            <a:ext cx="66745" cy="3872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Shape 1341"/>
          <p:cNvSpPr/>
          <p:nvPr/>
        </p:nvSpPr>
        <p:spPr>
          <a:xfrm>
            <a:off x="6161311" y="1970663"/>
            <a:ext cx="2" cy="482602"/>
          </a:xfrm>
          <a:prstGeom prst="line">
            <a:avLst/>
          </a:prstGeom>
          <a:solidFill>
            <a:srgbClr val="FFFFFF"/>
          </a:solidFill>
          <a:ln w="50800">
            <a:solidFill>
              <a:srgbClr val="999999"/>
            </a:solidFill>
            <a:head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42" name="Shape 1342"/>
          <p:cNvSpPr/>
          <p:nvPr/>
        </p:nvSpPr>
        <p:spPr>
          <a:xfrm>
            <a:off x="6161311" y="4852925"/>
            <a:ext cx="2" cy="482602"/>
          </a:xfrm>
          <a:prstGeom prst="line">
            <a:avLst/>
          </a:prstGeom>
          <a:solidFill>
            <a:srgbClr val="FFFFFF"/>
          </a:solidFill>
          <a:ln w="50800">
            <a:solidFill>
              <a:srgbClr val="999999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43" name="Shape 1343"/>
          <p:cNvSpPr/>
          <p:nvPr/>
        </p:nvSpPr>
        <p:spPr>
          <a:xfrm flipH="1">
            <a:off x="7355237" y="3665699"/>
            <a:ext cx="510816" cy="2"/>
          </a:xfrm>
          <a:prstGeom prst="line">
            <a:avLst/>
          </a:prstGeom>
          <a:solidFill>
            <a:srgbClr val="FFFFFF"/>
          </a:solidFill>
          <a:ln w="50800">
            <a:solidFill>
              <a:srgbClr val="999999"/>
            </a:solidFill>
            <a:head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44" name="Shape 1344"/>
          <p:cNvSpPr/>
          <p:nvPr/>
        </p:nvSpPr>
        <p:spPr>
          <a:xfrm flipH="1">
            <a:off x="4455867" y="3665699"/>
            <a:ext cx="484769" cy="2"/>
          </a:xfrm>
          <a:prstGeom prst="line">
            <a:avLst/>
          </a:prstGeom>
          <a:solidFill>
            <a:srgbClr val="FFFFFF"/>
          </a:solidFill>
          <a:ln w="50800">
            <a:solidFill>
              <a:srgbClr val="999999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45" name="Shape 1345"/>
          <p:cNvSpPr/>
          <p:nvPr/>
        </p:nvSpPr>
        <p:spPr>
          <a:xfrm>
            <a:off x="0" y="6858000"/>
            <a:ext cx="12192001" cy="0"/>
          </a:xfrm>
          <a:prstGeom prst="line">
            <a:avLst/>
          </a:prstGeom>
          <a:ln w="25400">
            <a:solidFill>
              <a:srgbClr val="595959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48" name="Shape 1348"/>
          <p:cNvSpPr/>
          <p:nvPr/>
        </p:nvSpPr>
        <p:spPr>
          <a:xfrm>
            <a:off x="4969819" y="2474844"/>
            <a:ext cx="2382985" cy="2382985"/>
          </a:xfrm>
          <a:prstGeom prst="ellips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349" name="Shape 1349"/>
          <p:cNvSpPr/>
          <p:nvPr/>
        </p:nvSpPr>
        <p:spPr>
          <a:xfrm>
            <a:off x="5062761" y="2567783"/>
            <a:ext cx="2197103" cy="2197103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350" name="Shape 1350"/>
          <p:cNvSpPr/>
          <p:nvPr/>
        </p:nvSpPr>
        <p:spPr>
          <a:xfrm>
            <a:off x="6975078" y="1220756"/>
            <a:ext cx="283463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概述性文字观点</a:t>
            </a:r>
          </a:p>
        </p:txBody>
      </p:sp>
      <p:sp>
        <p:nvSpPr>
          <p:cNvPr id="1351" name="Shape 1351"/>
          <p:cNvSpPr/>
          <p:nvPr/>
        </p:nvSpPr>
        <p:spPr>
          <a:xfrm>
            <a:off x="6975078" y="1675931"/>
            <a:ext cx="3928590" cy="696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800"/>
              </a:lnSpc>
              <a:defRPr sz="1300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详写内容……点击输入本栏的具体文字，简明扼要的说明分项内容，此为概念图解，请根据您的具体内容酌情修改</a:t>
            </a:r>
          </a:p>
        </p:txBody>
      </p:sp>
      <p:sp>
        <p:nvSpPr>
          <p:cNvPr id="1352" name="Shape 1352"/>
          <p:cNvSpPr/>
          <p:nvPr/>
        </p:nvSpPr>
        <p:spPr>
          <a:xfrm>
            <a:off x="5842184" y="1306069"/>
            <a:ext cx="63825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 b="1">
                <a:solidFill>
                  <a:srgbClr val="C8152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>
                <a:solidFill>
                  <a:schemeClr val="accent4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1353" name="Shape 1353"/>
          <p:cNvSpPr/>
          <p:nvPr/>
        </p:nvSpPr>
        <p:spPr>
          <a:xfrm>
            <a:off x="7961427" y="3420114"/>
            <a:ext cx="63825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 b="1">
                <a:solidFill>
                  <a:srgbClr val="C8152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>
                <a:solidFill>
                  <a:schemeClr val="accent4">
                    <a:lumMod val="75000"/>
                  </a:schemeClr>
                </a:solidFill>
              </a:rPr>
              <a:t>02</a:t>
            </a:r>
          </a:p>
        </p:txBody>
      </p:sp>
      <p:sp>
        <p:nvSpPr>
          <p:cNvPr id="1354" name="Shape 1354"/>
          <p:cNvSpPr/>
          <p:nvPr/>
        </p:nvSpPr>
        <p:spPr>
          <a:xfrm>
            <a:off x="9051097" y="3071703"/>
            <a:ext cx="185256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概述性文字观点</a:t>
            </a:r>
          </a:p>
        </p:txBody>
      </p:sp>
      <p:sp>
        <p:nvSpPr>
          <p:cNvPr id="1355" name="Shape 1355"/>
          <p:cNvSpPr/>
          <p:nvPr/>
        </p:nvSpPr>
        <p:spPr>
          <a:xfrm>
            <a:off x="9051097" y="3480167"/>
            <a:ext cx="1852568" cy="115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ts val="1800"/>
              </a:lnSpc>
              <a:defRPr sz="1300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详写内容……点击输入本栏的具体文字，简明扼要的说明分项内容，此为概念图解，请根据您的具体内容酌情修改</a:t>
            </a:r>
          </a:p>
        </p:txBody>
      </p:sp>
      <p:sp>
        <p:nvSpPr>
          <p:cNvPr id="1356" name="Shape 1356"/>
          <p:cNvSpPr/>
          <p:nvPr/>
        </p:nvSpPr>
        <p:spPr>
          <a:xfrm>
            <a:off x="5842184" y="5446357"/>
            <a:ext cx="63825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 b="1">
                <a:solidFill>
                  <a:srgbClr val="C8152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>
                <a:solidFill>
                  <a:schemeClr val="accent4">
                    <a:lumMod val="75000"/>
                  </a:schemeClr>
                </a:solidFill>
              </a:rPr>
              <a:t>03</a:t>
            </a:r>
          </a:p>
        </p:txBody>
      </p:sp>
      <p:sp>
        <p:nvSpPr>
          <p:cNvPr id="1357" name="Shape 1357"/>
          <p:cNvSpPr/>
          <p:nvPr/>
        </p:nvSpPr>
        <p:spPr>
          <a:xfrm>
            <a:off x="3780037" y="3420114"/>
            <a:ext cx="63825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 b="1">
                <a:solidFill>
                  <a:srgbClr val="C8152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>
                <a:solidFill>
                  <a:schemeClr val="accent4">
                    <a:lumMod val="75000"/>
                  </a:schemeClr>
                </a:solidFill>
              </a:rPr>
              <a:t>04</a:t>
            </a:r>
          </a:p>
        </p:txBody>
      </p:sp>
      <p:sp>
        <p:nvSpPr>
          <p:cNvPr id="1358" name="Shape 1358"/>
          <p:cNvSpPr/>
          <p:nvPr/>
        </p:nvSpPr>
        <p:spPr>
          <a:xfrm>
            <a:off x="6827770" y="1220755"/>
            <a:ext cx="2" cy="1122548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59" name="Shape 1359"/>
          <p:cNvSpPr/>
          <p:nvPr/>
        </p:nvSpPr>
        <p:spPr>
          <a:xfrm>
            <a:off x="6489961" y="1552291"/>
            <a:ext cx="343426" cy="2"/>
          </a:xfrm>
          <a:prstGeom prst="line">
            <a:avLst/>
          </a:prstGeom>
          <a:ln>
            <a:solidFill>
              <a:srgbClr val="A6A6A6"/>
            </a:solidFill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60" name="Shape 1360"/>
          <p:cNvSpPr/>
          <p:nvPr/>
        </p:nvSpPr>
        <p:spPr>
          <a:xfrm>
            <a:off x="8929716" y="3092206"/>
            <a:ext cx="2" cy="1584872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61" name="Shape 1361"/>
          <p:cNvSpPr/>
          <p:nvPr/>
        </p:nvSpPr>
        <p:spPr>
          <a:xfrm>
            <a:off x="8591906" y="3637014"/>
            <a:ext cx="343426" cy="2"/>
          </a:xfrm>
          <a:prstGeom prst="line">
            <a:avLst/>
          </a:prstGeom>
          <a:ln>
            <a:solidFill>
              <a:srgbClr val="A6A6A6"/>
            </a:solidFill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62" name="Shape 1362"/>
          <p:cNvSpPr/>
          <p:nvPr/>
        </p:nvSpPr>
        <p:spPr>
          <a:xfrm>
            <a:off x="5433816" y="5074356"/>
            <a:ext cx="2" cy="1063253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63" name="Shape 1363"/>
          <p:cNvSpPr/>
          <p:nvPr/>
        </p:nvSpPr>
        <p:spPr>
          <a:xfrm flipH="1">
            <a:off x="5433817" y="5692578"/>
            <a:ext cx="343426" cy="2"/>
          </a:xfrm>
          <a:prstGeom prst="line">
            <a:avLst/>
          </a:prstGeom>
          <a:ln>
            <a:solidFill>
              <a:srgbClr val="A6A6A6"/>
            </a:solidFill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64" name="Shape 1364"/>
          <p:cNvSpPr/>
          <p:nvPr/>
        </p:nvSpPr>
        <p:spPr>
          <a:xfrm>
            <a:off x="3444645" y="5032387"/>
            <a:ext cx="185256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b="1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概述性文字观点</a:t>
            </a:r>
          </a:p>
        </p:txBody>
      </p:sp>
      <p:sp>
        <p:nvSpPr>
          <p:cNvPr id="1365" name="Shape 1365"/>
          <p:cNvSpPr/>
          <p:nvPr/>
        </p:nvSpPr>
        <p:spPr>
          <a:xfrm>
            <a:off x="1391477" y="5487565"/>
            <a:ext cx="3887264" cy="69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800"/>
              </a:lnSpc>
              <a:defRPr sz="1300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详写内容……点击输入本栏的具体文字，简明扼要的说明分项内容，此为概念图解，请根据您的具体内容酌情修改</a:t>
            </a:r>
          </a:p>
        </p:txBody>
      </p:sp>
      <p:sp>
        <p:nvSpPr>
          <p:cNvPr id="1366" name="Shape 1366"/>
          <p:cNvSpPr/>
          <p:nvPr/>
        </p:nvSpPr>
        <p:spPr>
          <a:xfrm>
            <a:off x="3392358" y="2567786"/>
            <a:ext cx="2" cy="1680519"/>
          </a:xfrm>
          <a:prstGeom prst="line">
            <a:avLst/>
          </a:prstGeom>
          <a:ln>
            <a:solidFill>
              <a:srgbClr val="A6A6A6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67" name="Shape 1367"/>
          <p:cNvSpPr/>
          <p:nvPr/>
        </p:nvSpPr>
        <p:spPr>
          <a:xfrm flipH="1">
            <a:off x="3392358" y="3637014"/>
            <a:ext cx="343426" cy="2"/>
          </a:xfrm>
          <a:prstGeom prst="line">
            <a:avLst/>
          </a:prstGeom>
          <a:ln>
            <a:solidFill>
              <a:srgbClr val="A6A6A6"/>
            </a:solidFill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68" name="Shape 1368"/>
          <p:cNvSpPr/>
          <p:nvPr/>
        </p:nvSpPr>
        <p:spPr>
          <a:xfrm>
            <a:off x="1391476" y="2583320"/>
            <a:ext cx="1852567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b="1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概述性文字观点</a:t>
            </a:r>
          </a:p>
        </p:txBody>
      </p:sp>
      <p:sp>
        <p:nvSpPr>
          <p:cNvPr id="1369" name="Shape 1369"/>
          <p:cNvSpPr/>
          <p:nvPr/>
        </p:nvSpPr>
        <p:spPr>
          <a:xfrm>
            <a:off x="1391476" y="3079299"/>
            <a:ext cx="1834097" cy="115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ts val="1800"/>
              </a:lnSpc>
              <a:defRPr sz="1300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详写内容……点击输入本栏的具体文字，简明扼要的说明分项内容，此为概念图解，请根据您的具体内容酌情修改</a:t>
            </a:r>
          </a:p>
        </p:txBody>
      </p:sp>
      <p:sp>
        <p:nvSpPr>
          <p:cNvPr id="1370" name="Shape 1370"/>
          <p:cNvSpPr/>
          <p:nvPr/>
        </p:nvSpPr>
        <p:spPr>
          <a:xfrm>
            <a:off x="5637343" y="2895849"/>
            <a:ext cx="1047941" cy="1540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48" y="20095"/>
                </a:moveTo>
                <a:cubicBezTo>
                  <a:pt x="7248" y="20095"/>
                  <a:pt x="7248" y="20095"/>
                  <a:pt x="7248" y="20095"/>
                </a:cubicBezTo>
                <a:cubicBezTo>
                  <a:pt x="7248" y="20095"/>
                  <a:pt x="7248" y="20095"/>
                  <a:pt x="7248" y="20095"/>
                </a:cubicBezTo>
                <a:close/>
                <a:moveTo>
                  <a:pt x="14352" y="20095"/>
                </a:moveTo>
                <a:cubicBezTo>
                  <a:pt x="14352" y="20095"/>
                  <a:pt x="14352" y="20095"/>
                  <a:pt x="14352" y="20095"/>
                </a:cubicBezTo>
                <a:cubicBezTo>
                  <a:pt x="14352" y="20095"/>
                  <a:pt x="14352" y="20095"/>
                  <a:pt x="14352" y="20095"/>
                </a:cubicBezTo>
                <a:close/>
                <a:moveTo>
                  <a:pt x="10764" y="0"/>
                </a:moveTo>
                <a:cubicBezTo>
                  <a:pt x="13778" y="0"/>
                  <a:pt x="16433" y="825"/>
                  <a:pt x="18443" y="2087"/>
                </a:cubicBezTo>
                <a:cubicBezTo>
                  <a:pt x="20380" y="3349"/>
                  <a:pt x="21600" y="5145"/>
                  <a:pt x="21600" y="7135"/>
                </a:cubicBezTo>
                <a:cubicBezTo>
                  <a:pt x="21600" y="9562"/>
                  <a:pt x="20380" y="10582"/>
                  <a:pt x="19088" y="11601"/>
                </a:cubicBezTo>
                <a:cubicBezTo>
                  <a:pt x="18514" y="12086"/>
                  <a:pt x="17868" y="12620"/>
                  <a:pt x="17438" y="13348"/>
                </a:cubicBezTo>
                <a:cubicBezTo>
                  <a:pt x="17079" y="13882"/>
                  <a:pt x="17007" y="14271"/>
                  <a:pt x="16936" y="14562"/>
                </a:cubicBezTo>
                <a:cubicBezTo>
                  <a:pt x="16864" y="15193"/>
                  <a:pt x="16792" y="15678"/>
                  <a:pt x="15285" y="16795"/>
                </a:cubicBezTo>
                <a:cubicBezTo>
                  <a:pt x="15142" y="16892"/>
                  <a:pt x="14926" y="16940"/>
                  <a:pt x="14711" y="16940"/>
                </a:cubicBezTo>
                <a:cubicBezTo>
                  <a:pt x="14711" y="16940"/>
                  <a:pt x="14711" y="16940"/>
                  <a:pt x="14711" y="16940"/>
                </a:cubicBezTo>
                <a:cubicBezTo>
                  <a:pt x="6817" y="16940"/>
                  <a:pt x="6817" y="16940"/>
                  <a:pt x="6817" y="16940"/>
                </a:cubicBezTo>
                <a:cubicBezTo>
                  <a:pt x="6602" y="16940"/>
                  <a:pt x="6387" y="16892"/>
                  <a:pt x="6171" y="16746"/>
                </a:cubicBezTo>
                <a:cubicBezTo>
                  <a:pt x="4808" y="15678"/>
                  <a:pt x="4664" y="15193"/>
                  <a:pt x="4593" y="14562"/>
                </a:cubicBezTo>
                <a:cubicBezTo>
                  <a:pt x="4521" y="14271"/>
                  <a:pt x="4521" y="13882"/>
                  <a:pt x="4162" y="13348"/>
                </a:cubicBezTo>
                <a:cubicBezTo>
                  <a:pt x="3732" y="12620"/>
                  <a:pt x="3086" y="12086"/>
                  <a:pt x="2440" y="11601"/>
                </a:cubicBezTo>
                <a:cubicBezTo>
                  <a:pt x="1220" y="10582"/>
                  <a:pt x="0" y="9562"/>
                  <a:pt x="0" y="7135"/>
                </a:cubicBezTo>
                <a:cubicBezTo>
                  <a:pt x="0" y="5145"/>
                  <a:pt x="1220" y="3349"/>
                  <a:pt x="3157" y="2087"/>
                </a:cubicBezTo>
                <a:cubicBezTo>
                  <a:pt x="5095" y="825"/>
                  <a:pt x="7822" y="0"/>
                  <a:pt x="10764" y="0"/>
                </a:cubicBezTo>
                <a:close/>
                <a:moveTo>
                  <a:pt x="7750" y="20435"/>
                </a:moveTo>
                <a:cubicBezTo>
                  <a:pt x="7463" y="20435"/>
                  <a:pt x="7248" y="20289"/>
                  <a:pt x="7248" y="20095"/>
                </a:cubicBezTo>
                <a:cubicBezTo>
                  <a:pt x="7248" y="20047"/>
                  <a:pt x="7248" y="20047"/>
                  <a:pt x="7248" y="20047"/>
                </a:cubicBezTo>
                <a:cubicBezTo>
                  <a:pt x="7248" y="20047"/>
                  <a:pt x="7248" y="20047"/>
                  <a:pt x="7248" y="20047"/>
                </a:cubicBezTo>
                <a:cubicBezTo>
                  <a:pt x="7248" y="19804"/>
                  <a:pt x="7463" y="19610"/>
                  <a:pt x="7750" y="19610"/>
                </a:cubicBezTo>
                <a:cubicBezTo>
                  <a:pt x="13778" y="19610"/>
                  <a:pt x="13778" y="19610"/>
                  <a:pt x="13778" y="19610"/>
                </a:cubicBezTo>
                <a:cubicBezTo>
                  <a:pt x="14065" y="19610"/>
                  <a:pt x="14352" y="19804"/>
                  <a:pt x="14352" y="20047"/>
                </a:cubicBezTo>
                <a:cubicBezTo>
                  <a:pt x="14352" y="20047"/>
                  <a:pt x="14352" y="20047"/>
                  <a:pt x="14352" y="20095"/>
                </a:cubicBezTo>
                <a:cubicBezTo>
                  <a:pt x="14352" y="20095"/>
                  <a:pt x="14352" y="20095"/>
                  <a:pt x="14352" y="20095"/>
                </a:cubicBezTo>
                <a:cubicBezTo>
                  <a:pt x="14280" y="20289"/>
                  <a:pt x="14065" y="20435"/>
                  <a:pt x="13778" y="20435"/>
                </a:cubicBezTo>
                <a:cubicBezTo>
                  <a:pt x="7750" y="20435"/>
                  <a:pt x="7750" y="20435"/>
                  <a:pt x="7750" y="20435"/>
                </a:cubicBezTo>
                <a:close/>
                <a:moveTo>
                  <a:pt x="14639" y="6990"/>
                </a:moveTo>
                <a:cubicBezTo>
                  <a:pt x="14280" y="6990"/>
                  <a:pt x="13993" y="7135"/>
                  <a:pt x="13922" y="7378"/>
                </a:cubicBezTo>
                <a:cubicBezTo>
                  <a:pt x="13850" y="7475"/>
                  <a:pt x="13778" y="7572"/>
                  <a:pt x="13778" y="7621"/>
                </a:cubicBezTo>
                <a:cubicBezTo>
                  <a:pt x="13850" y="7718"/>
                  <a:pt x="13850" y="7815"/>
                  <a:pt x="13922" y="7912"/>
                </a:cubicBezTo>
                <a:cubicBezTo>
                  <a:pt x="14065" y="8058"/>
                  <a:pt x="14352" y="8155"/>
                  <a:pt x="14854" y="8155"/>
                </a:cubicBezTo>
                <a:cubicBezTo>
                  <a:pt x="14998" y="8155"/>
                  <a:pt x="15070" y="8009"/>
                  <a:pt x="15142" y="7863"/>
                </a:cubicBezTo>
                <a:cubicBezTo>
                  <a:pt x="15142" y="7863"/>
                  <a:pt x="15142" y="7863"/>
                  <a:pt x="15142" y="7863"/>
                </a:cubicBezTo>
                <a:cubicBezTo>
                  <a:pt x="15142" y="7863"/>
                  <a:pt x="15142" y="7863"/>
                  <a:pt x="15142" y="7863"/>
                </a:cubicBezTo>
                <a:cubicBezTo>
                  <a:pt x="15213" y="7815"/>
                  <a:pt x="15213" y="7718"/>
                  <a:pt x="15213" y="7669"/>
                </a:cubicBezTo>
                <a:cubicBezTo>
                  <a:pt x="15213" y="7621"/>
                  <a:pt x="15213" y="7572"/>
                  <a:pt x="15213" y="7475"/>
                </a:cubicBezTo>
                <a:cubicBezTo>
                  <a:pt x="15142" y="7427"/>
                  <a:pt x="15142" y="7329"/>
                  <a:pt x="15142" y="7281"/>
                </a:cubicBezTo>
                <a:cubicBezTo>
                  <a:pt x="14998" y="7135"/>
                  <a:pt x="14854" y="6990"/>
                  <a:pt x="14639" y="6990"/>
                </a:cubicBezTo>
                <a:close/>
                <a:moveTo>
                  <a:pt x="13348" y="7232"/>
                </a:moveTo>
                <a:cubicBezTo>
                  <a:pt x="13563" y="6844"/>
                  <a:pt x="13993" y="6601"/>
                  <a:pt x="14639" y="6601"/>
                </a:cubicBezTo>
                <a:cubicBezTo>
                  <a:pt x="14926" y="6601"/>
                  <a:pt x="15285" y="6698"/>
                  <a:pt x="15429" y="6844"/>
                </a:cubicBezTo>
                <a:cubicBezTo>
                  <a:pt x="15644" y="6310"/>
                  <a:pt x="16146" y="6504"/>
                  <a:pt x="16218" y="6747"/>
                </a:cubicBezTo>
                <a:cubicBezTo>
                  <a:pt x="16290" y="6941"/>
                  <a:pt x="15716" y="7427"/>
                  <a:pt x="15859" y="7718"/>
                </a:cubicBezTo>
                <a:cubicBezTo>
                  <a:pt x="15859" y="7766"/>
                  <a:pt x="15859" y="7863"/>
                  <a:pt x="15931" y="7912"/>
                </a:cubicBezTo>
                <a:cubicBezTo>
                  <a:pt x="16003" y="7960"/>
                  <a:pt x="16003" y="8009"/>
                  <a:pt x="16074" y="8058"/>
                </a:cubicBezTo>
                <a:cubicBezTo>
                  <a:pt x="16146" y="8106"/>
                  <a:pt x="16218" y="8155"/>
                  <a:pt x="16290" y="8155"/>
                </a:cubicBezTo>
                <a:cubicBezTo>
                  <a:pt x="16361" y="8155"/>
                  <a:pt x="16505" y="8155"/>
                  <a:pt x="16577" y="8155"/>
                </a:cubicBezTo>
                <a:cubicBezTo>
                  <a:pt x="16649" y="8155"/>
                  <a:pt x="16720" y="8106"/>
                  <a:pt x="16792" y="8106"/>
                </a:cubicBezTo>
                <a:cubicBezTo>
                  <a:pt x="16936" y="8058"/>
                  <a:pt x="17079" y="8058"/>
                  <a:pt x="17223" y="8155"/>
                </a:cubicBezTo>
                <a:cubicBezTo>
                  <a:pt x="17294" y="8300"/>
                  <a:pt x="17223" y="8397"/>
                  <a:pt x="17079" y="8446"/>
                </a:cubicBezTo>
                <a:cubicBezTo>
                  <a:pt x="17079" y="8446"/>
                  <a:pt x="17007" y="8494"/>
                  <a:pt x="17007" y="8494"/>
                </a:cubicBezTo>
                <a:cubicBezTo>
                  <a:pt x="16936" y="8494"/>
                  <a:pt x="16936" y="8494"/>
                  <a:pt x="16936" y="8494"/>
                </a:cubicBezTo>
                <a:cubicBezTo>
                  <a:pt x="16792" y="8689"/>
                  <a:pt x="16577" y="8883"/>
                  <a:pt x="16433" y="9028"/>
                </a:cubicBezTo>
                <a:cubicBezTo>
                  <a:pt x="14424" y="11067"/>
                  <a:pt x="12415" y="13251"/>
                  <a:pt x="11984" y="15533"/>
                </a:cubicBezTo>
                <a:cubicBezTo>
                  <a:pt x="11984" y="15630"/>
                  <a:pt x="11984" y="15775"/>
                  <a:pt x="11984" y="15872"/>
                </a:cubicBezTo>
                <a:cubicBezTo>
                  <a:pt x="14352" y="15872"/>
                  <a:pt x="14352" y="15872"/>
                  <a:pt x="14352" y="15872"/>
                </a:cubicBezTo>
                <a:cubicBezTo>
                  <a:pt x="15213" y="15144"/>
                  <a:pt x="15285" y="14853"/>
                  <a:pt x="15357" y="14465"/>
                </a:cubicBezTo>
                <a:cubicBezTo>
                  <a:pt x="15429" y="14076"/>
                  <a:pt x="15500" y="13640"/>
                  <a:pt x="15931" y="12960"/>
                </a:cubicBezTo>
                <a:cubicBezTo>
                  <a:pt x="16433" y="12086"/>
                  <a:pt x="17151" y="11455"/>
                  <a:pt x="17868" y="10921"/>
                </a:cubicBezTo>
                <a:cubicBezTo>
                  <a:pt x="18945" y="10048"/>
                  <a:pt x="19950" y="9174"/>
                  <a:pt x="19950" y="7135"/>
                </a:cubicBezTo>
                <a:cubicBezTo>
                  <a:pt x="19950" y="5436"/>
                  <a:pt x="18945" y="3932"/>
                  <a:pt x="17294" y="2864"/>
                </a:cubicBezTo>
                <a:cubicBezTo>
                  <a:pt x="15644" y="1796"/>
                  <a:pt x="13348" y="1116"/>
                  <a:pt x="10764" y="1116"/>
                </a:cubicBezTo>
                <a:cubicBezTo>
                  <a:pt x="8252" y="1116"/>
                  <a:pt x="5956" y="1796"/>
                  <a:pt x="4306" y="2864"/>
                </a:cubicBezTo>
                <a:cubicBezTo>
                  <a:pt x="2583" y="3932"/>
                  <a:pt x="1579" y="5436"/>
                  <a:pt x="1579" y="7135"/>
                </a:cubicBezTo>
                <a:cubicBezTo>
                  <a:pt x="1579" y="9174"/>
                  <a:pt x="2655" y="10048"/>
                  <a:pt x="3660" y="10921"/>
                </a:cubicBezTo>
                <a:cubicBezTo>
                  <a:pt x="4377" y="11455"/>
                  <a:pt x="5095" y="12086"/>
                  <a:pt x="5669" y="12960"/>
                </a:cubicBezTo>
                <a:cubicBezTo>
                  <a:pt x="6100" y="13640"/>
                  <a:pt x="6171" y="14076"/>
                  <a:pt x="6171" y="14465"/>
                </a:cubicBezTo>
                <a:cubicBezTo>
                  <a:pt x="6243" y="14853"/>
                  <a:pt x="6315" y="15144"/>
                  <a:pt x="7176" y="15872"/>
                </a:cubicBezTo>
                <a:cubicBezTo>
                  <a:pt x="9544" y="15872"/>
                  <a:pt x="9544" y="15872"/>
                  <a:pt x="9544" y="15872"/>
                </a:cubicBezTo>
                <a:cubicBezTo>
                  <a:pt x="9544" y="15727"/>
                  <a:pt x="9544" y="15533"/>
                  <a:pt x="9472" y="15387"/>
                </a:cubicBezTo>
                <a:cubicBezTo>
                  <a:pt x="9257" y="14222"/>
                  <a:pt x="8683" y="13106"/>
                  <a:pt x="7894" y="11941"/>
                </a:cubicBezTo>
                <a:cubicBezTo>
                  <a:pt x="7176" y="10873"/>
                  <a:pt x="6243" y="9805"/>
                  <a:pt x="5310" y="8834"/>
                </a:cubicBezTo>
                <a:cubicBezTo>
                  <a:pt x="5095" y="8689"/>
                  <a:pt x="4951" y="8494"/>
                  <a:pt x="4808" y="8349"/>
                </a:cubicBezTo>
                <a:cubicBezTo>
                  <a:pt x="4664" y="8349"/>
                  <a:pt x="4593" y="8349"/>
                  <a:pt x="4521" y="8252"/>
                </a:cubicBezTo>
                <a:cubicBezTo>
                  <a:pt x="4377" y="8155"/>
                  <a:pt x="4449" y="8058"/>
                  <a:pt x="4593" y="7960"/>
                </a:cubicBezTo>
                <a:cubicBezTo>
                  <a:pt x="5239" y="7621"/>
                  <a:pt x="5526" y="7475"/>
                  <a:pt x="5741" y="7232"/>
                </a:cubicBezTo>
                <a:cubicBezTo>
                  <a:pt x="5813" y="6893"/>
                  <a:pt x="5956" y="6650"/>
                  <a:pt x="6028" y="6553"/>
                </a:cubicBezTo>
                <a:cubicBezTo>
                  <a:pt x="6028" y="6553"/>
                  <a:pt x="6387" y="6213"/>
                  <a:pt x="6674" y="6601"/>
                </a:cubicBezTo>
                <a:cubicBezTo>
                  <a:pt x="6746" y="6650"/>
                  <a:pt x="6746" y="6796"/>
                  <a:pt x="6674" y="6941"/>
                </a:cubicBezTo>
                <a:cubicBezTo>
                  <a:pt x="6602" y="7038"/>
                  <a:pt x="6530" y="7184"/>
                  <a:pt x="6387" y="7378"/>
                </a:cubicBezTo>
                <a:cubicBezTo>
                  <a:pt x="6315" y="7718"/>
                  <a:pt x="6315" y="7960"/>
                  <a:pt x="6387" y="8106"/>
                </a:cubicBezTo>
                <a:cubicBezTo>
                  <a:pt x="6387" y="8349"/>
                  <a:pt x="6530" y="8349"/>
                  <a:pt x="6602" y="8397"/>
                </a:cubicBezTo>
                <a:cubicBezTo>
                  <a:pt x="6746" y="8397"/>
                  <a:pt x="6961" y="8252"/>
                  <a:pt x="7248" y="8155"/>
                </a:cubicBezTo>
                <a:cubicBezTo>
                  <a:pt x="7248" y="8106"/>
                  <a:pt x="7248" y="8106"/>
                  <a:pt x="7248" y="8106"/>
                </a:cubicBezTo>
                <a:cubicBezTo>
                  <a:pt x="7320" y="8106"/>
                  <a:pt x="7320" y="8058"/>
                  <a:pt x="7391" y="8058"/>
                </a:cubicBezTo>
                <a:cubicBezTo>
                  <a:pt x="7320" y="7912"/>
                  <a:pt x="7320" y="7718"/>
                  <a:pt x="7391" y="7524"/>
                </a:cubicBezTo>
                <a:cubicBezTo>
                  <a:pt x="7535" y="6941"/>
                  <a:pt x="7965" y="6650"/>
                  <a:pt x="8396" y="6553"/>
                </a:cubicBezTo>
                <a:cubicBezTo>
                  <a:pt x="8611" y="6504"/>
                  <a:pt x="8827" y="6504"/>
                  <a:pt x="9042" y="6553"/>
                </a:cubicBezTo>
                <a:cubicBezTo>
                  <a:pt x="9185" y="6601"/>
                  <a:pt x="9401" y="6650"/>
                  <a:pt x="9544" y="6747"/>
                </a:cubicBezTo>
                <a:cubicBezTo>
                  <a:pt x="9544" y="6747"/>
                  <a:pt x="9544" y="6747"/>
                  <a:pt x="9544" y="6747"/>
                </a:cubicBezTo>
                <a:cubicBezTo>
                  <a:pt x="9616" y="6164"/>
                  <a:pt x="9831" y="5582"/>
                  <a:pt x="9975" y="5194"/>
                </a:cubicBezTo>
                <a:cubicBezTo>
                  <a:pt x="10190" y="4660"/>
                  <a:pt x="11123" y="4611"/>
                  <a:pt x="10621" y="5776"/>
                </a:cubicBezTo>
                <a:cubicBezTo>
                  <a:pt x="10477" y="6213"/>
                  <a:pt x="10190" y="6650"/>
                  <a:pt x="10118" y="7135"/>
                </a:cubicBezTo>
                <a:cubicBezTo>
                  <a:pt x="10118" y="7329"/>
                  <a:pt x="9975" y="8349"/>
                  <a:pt x="10477" y="8300"/>
                </a:cubicBezTo>
                <a:cubicBezTo>
                  <a:pt x="10549" y="8252"/>
                  <a:pt x="10621" y="8252"/>
                  <a:pt x="10621" y="8252"/>
                </a:cubicBezTo>
                <a:cubicBezTo>
                  <a:pt x="10692" y="8252"/>
                  <a:pt x="10764" y="8203"/>
                  <a:pt x="10836" y="8203"/>
                </a:cubicBezTo>
                <a:cubicBezTo>
                  <a:pt x="10764" y="8058"/>
                  <a:pt x="10692" y="7912"/>
                  <a:pt x="10621" y="7718"/>
                </a:cubicBezTo>
                <a:cubicBezTo>
                  <a:pt x="10621" y="7572"/>
                  <a:pt x="10621" y="7427"/>
                  <a:pt x="10692" y="7281"/>
                </a:cubicBezTo>
                <a:cubicBezTo>
                  <a:pt x="10621" y="7281"/>
                  <a:pt x="10621" y="7281"/>
                  <a:pt x="10621" y="7281"/>
                </a:cubicBezTo>
                <a:cubicBezTo>
                  <a:pt x="10692" y="7135"/>
                  <a:pt x="10764" y="6990"/>
                  <a:pt x="10908" y="6893"/>
                </a:cubicBezTo>
                <a:cubicBezTo>
                  <a:pt x="11123" y="6698"/>
                  <a:pt x="11338" y="6553"/>
                  <a:pt x="11697" y="6553"/>
                </a:cubicBezTo>
                <a:cubicBezTo>
                  <a:pt x="12056" y="6504"/>
                  <a:pt x="12343" y="6553"/>
                  <a:pt x="12558" y="6650"/>
                </a:cubicBezTo>
                <a:cubicBezTo>
                  <a:pt x="12702" y="6698"/>
                  <a:pt x="12845" y="6844"/>
                  <a:pt x="12917" y="6941"/>
                </a:cubicBezTo>
                <a:cubicBezTo>
                  <a:pt x="12989" y="7087"/>
                  <a:pt x="12989" y="7232"/>
                  <a:pt x="12989" y="7378"/>
                </a:cubicBezTo>
                <a:cubicBezTo>
                  <a:pt x="12917" y="7572"/>
                  <a:pt x="12702" y="7815"/>
                  <a:pt x="12415" y="7960"/>
                </a:cubicBezTo>
                <a:cubicBezTo>
                  <a:pt x="12271" y="8058"/>
                  <a:pt x="12128" y="8155"/>
                  <a:pt x="11984" y="8203"/>
                </a:cubicBezTo>
                <a:cubicBezTo>
                  <a:pt x="12199" y="8252"/>
                  <a:pt x="12415" y="8300"/>
                  <a:pt x="12558" y="8300"/>
                </a:cubicBezTo>
                <a:cubicBezTo>
                  <a:pt x="12917" y="8300"/>
                  <a:pt x="13132" y="8252"/>
                  <a:pt x="13419" y="8106"/>
                </a:cubicBezTo>
                <a:cubicBezTo>
                  <a:pt x="13419" y="8106"/>
                  <a:pt x="13419" y="8106"/>
                  <a:pt x="13348" y="8106"/>
                </a:cubicBezTo>
                <a:cubicBezTo>
                  <a:pt x="13276" y="7960"/>
                  <a:pt x="13204" y="7815"/>
                  <a:pt x="13204" y="7669"/>
                </a:cubicBezTo>
                <a:cubicBezTo>
                  <a:pt x="13204" y="7524"/>
                  <a:pt x="13276" y="7329"/>
                  <a:pt x="13348" y="7232"/>
                </a:cubicBezTo>
                <a:close/>
                <a:moveTo>
                  <a:pt x="16433" y="8543"/>
                </a:moveTo>
                <a:cubicBezTo>
                  <a:pt x="16361" y="8591"/>
                  <a:pt x="16290" y="8543"/>
                  <a:pt x="16218" y="8543"/>
                </a:cubicBezTo>
                <a:cubicBezTo>
                  <a:pt x="16003" y="8543"/>
                  <a:pt x="15787" y="8446"/>
                  <a:pt x="15644" y="8300"/>
                </a:cubicBezTo>
                <a:cubicBezTo>
                  <a:pt x="15572" y="8300"/>
                  <a:pt x="15572" y="8300"/>
                  <a:pt x="15572" y="8252"/>
                </a:cubicBezTo>
                <a:cubicBezTo>
                  <a:pt x="15429" y="8446"/>
                  <a:pt x="15213" y="8543"/>
                  <a:pt x="14926" y="8543"/>
                </a:cubicBezTo>
                <a:cubicBezTo>
                  <a:pt x="14424" y="8591"/>
                  <a:pt x="14065" y="8543"/>
                  <a:pt x="13850" y="8397"/>
                </a:cubicBezTo>
                <a:cubicBezTo>
                  <a:pt x="13491" y="8640"/>
                  <a:pt x="13060" y="8689"/>
                  <a:pt x="12558" y="8689"/>
                </a:cubicBezTo>
                <a:cubicBezTo>
                  <a:pt x="12128" y="8689"/>
                  <a:pt x="11697" y="8591"/>
                  <a:pt x="11338" y="8494"/>
                </a:cubicBezTo>
                <a:cubicBezTo>
                  <a:pt x="11195" y="8543"/>
                  <a:pt x="10979" y="8591"/>
                  <a:pt x="10836" y="8640"/>
                </a:cubicBezTo>
                <a:cubicBezTo>
                  <a:pt x="10477" y="8737"/>
                  <a:pt x="10047" y="8689"/>
                  <a:pt x="9831" y="8543"/>
                </a:cubicBezTo>
                <a:cubicBezTo>
                  <a:pt x="9831" y="8543"/>
                  <a:pt x="9831" y="8543"/>
                  <a:pt x="9831" y="8543"/>
                </a:cubicBezTo>
                <a:cubicBezTo>
                  <a:pt x="9759" y="8494"/>
                  <a:pt x="9688" y="8397"/>
                  <a:pt x="9688" y="8300"/>
                </a:cubicBezTo>
                <a:cubicBezTo>
                  <a:pt x="9472" y="8543"/>
                  <a:pt x="9185" y="8689"/>
                  <a:pt x="8898" y="8737"/>
                </a:cubicBezTo>
                <a:cubicBezTo>
                  <a:pt x="8755" y="8786"/>
                  <a:pt x="8540" y="8786"/>
                  <a:pt x="8324" y="8786"/>
                </a:cubicBezTo>
                <a:cubicBezTo>
                  <a:pt x="8181" y="8737"/>
                  <a:pt x="7965" y="8689"/>
                  <a:pt x="7822" y="8591"/>
                </a:cubicBezTo>
                <a:cubicBezTo>
                  <a:pt x="7750" y="8543"/>
                  <a:pt x="7678" y="8494"/>
                  <a:pt x="7607" y="8446"/>
                </a:cubicBezTo>
                <a:cubicBezTo>
                  <a:pt x="7607" y="8446"/>
                  <a:pt x="7607" y="8446"/>
                  <a:pt x="7607" y="8446"/>
                </a:cubicBezTo>
                <a:cubicBezTo>
                  <a:pt x="7248" y="8640"/>
                  <a:pt x="6961" y="8786"/>
                  <a:pt x="6602" y="8786"/>
                </a:cubicBezTo>
                <a:cubicBezTo>
                  <a:pt x="6243" y="8737"/>
                  <a:pt x="5813" y="8689"/>
                  <a:pt x="5741" y="8106"/>
                </a:cubicBezTo>
                <a:cubicBezTo>
                  <a:pt x="5741" y="8058"/>
                  <a:pt x="5741" y="7960"/>
                  <a:pt x="5741" y="7912"/>
                </a:cubicBezTo>
                <a:cubicBezTo>
                  <a:pt x="5597" y="8009"/>
                  <a:pt x="5454" y="8058"/>
                  <a:pt x="5310" y="8106"/>
                </a:cubicBezTo>
                <a:cubicBezTo>
                  <a:pt x="5310" y="8155"/>
                  <a:pt x="5239" y="8155"/>
                  <a:pt x="5167" y="8203"/>
                </a:cubicBezTo>
                <a:cubicBezTo>
                  <a:pt x="6243" y="9320"/>
                  <a:pt x="7391" y="10582"/>
                  <a:pt x="8252" y="11844"/>
                </a:cubicBezTo>
                <a:cubicBezTo>
                  <a:pt x="9185" y="13154"/>
                  <a:pt x="9831" y="14513"/>
                  <a:pt x="9975" y="15872"/>
                </a:cubicBezTo>
                <a:cubicBezTo>
                  <a:pt x="11553" y="15872"/>
                  <a:pt x="11553" y="15872"/>
                  <a:pt x="11553" y="15872"/>
                </a:cubicBezTo>
                <a:cubicBezTo>
                  <a:pt x="11841" y="13251"/>
                  <a:pt x="14209" y="10824"/>
                  <a:pt x="16433" y="8543"/>
                </a:cubicBezTo>
                <a:close/>
                <a:moveTo>
                  <a:pt x="7965" y="7621"/>
                </a:moveTo>
                <a:cubicBezTo>
                  <a:pt x="7894" y="7766"/>
                  <a:pt x="7894" y="7912"/>
                  <a:pt x="7965" y="8058"/>
                </a:cubicBezTo>
                <a:cubicBezTo>
                  <a:pt x="7965" y="8058"/>
                  <a:pt x="8037" y="8058"/>
                  <a:pt x="8037" y="8106"/>
                </a:cubicBezTo>
                <a:cubicBezTo>
                  <a:pt x="8037" y="8155"/>
                  <a:pt x="8109" y="8252"/>
                  <a:pt x="8252" y="8300"/>
                </a:cubicBezTo>
                <a:cubicBezTo>
                  <a:pt x="8324" y="8300"/>
                  <a:pt x="8396" y="8349"/>
                  <a:pt x="8468" y="8349"/>
                </a:cubicBezTo>
                <a:cubicBezTo>
                  <a:pt x="8540" y="8397"/>
                  <a:pt x="8683" y="8397"/>
                  <a:pt x="8755" y="8349"/>
                </a:cubicBezTo>
                <a:cubicBezTo>
                  <a:pt x="9042" y="8300"/>
                  <a:pt x="9257" y="8106"/>
                  <a:pt x="9401" y="7669"/>
                </a:cubicBezTo>
                <a:cubicBezTo>
                  <a:pt x="9472" y="7378"/>
                  <a:pt x="9401" y="7135"/>
                  <a:pt x="9185" y="7038"/>
                </a:cubicBezTo>
                <a:cubicBezTo>
                  <a:pt x="9042" y="6990"/>
                  <a:pt x="8970" y="6990"/>
                  <a:pt x="8898" y="6941"/>
                </a:cubicBezTo>
                <a:cubicBezTo>
                  <a:pt x="8827" y="6941"/>
                  <a:pt x="8683" y="6941"/>
                  <a:pt x="8611" y="6941"/>
                </a:cubicBezTo>
                <a:cubicBezTo>
                  <a:pt x="8324" y="6990"/>
                  <a:pt x="8109" y="7232"/>
                  <a:pt x="7965" y="7621"/>
                </a:cubicBezTo>
                <a:close/>
                <a:moveTo>
                  <a:pt x="11410" y="8009"/>
                </a:moveTo>
                <a:cubicBezTo>
                  <a:pt x="11410" y="7960"/>
                  <a:pt x="11482" y="7960"/>
                  <a:pt x="11482" y="7960"/>
                </a:cubicBezTo>
                <a:cubicBezTo>
                  <a:pt x="11697" y="7863"/>
                  <a:pt x="11841" y="7766"/>
                  <a:pt x="11984" y="7669"/>
                </a:cubicBezTo>
                <a:cubicBezTo>
                  <a:pt x="12199" y="7572"/>
                  <a:pt x="12343" y="7427"/>
                  <a:pt x="12343" y="7281"/>
                </a:cubicBezTo>
                <a:cubicBezTo>
                  <a:pt x="12415" y="7232"/>
                  <a:pt x="12415" y="7184"/>
                  <a:pt x="12343" y="7087"/>
                </a:cubicBezTo>
                <a:cubicBezTo>
                  <a:pt x="12343" y="7038"/>
                  <a:pt x="12271" y="7038"/>
                  <a:pt x="12199" y="6990"/>
                </a:cubicBezTo>
                <a:cubicBezTo>
                  <a:pt x="12128" y="6941"/>
                  <a:pt x="11984" y="6941"/>
                  <a:pt x="11769" y="6941"/>
                </a:cubicBezTo>
                <a:cubicBezTo>
                  <a:pt x="11625" y="6941"/>
                  <a:pt x="11482" y="7038"/>
                  <a:pt x="11410" y="7087"/>
                </a:cubicBezTo>
                <a:cubicBezTo>
                  <a:pt x="11338" y="7184"/>
                  <a:pt x="11266" y="7281"/>
                  <a:pt x="11266" y="7378"/>
                </a:cubicBezTo>
                <a:cubicBezTo>
                  <a:pt x="11266" y="7378"/>
                  <a:pt x="11266" y="7378"/>
                  <a:pt x="11266" y="7378"/>
                </a:cubicBezTo>
                <a:cubicBezTo>
                  <a:pt x="11195" y="7475"/>
                  <a:pt x="11195" y="7572"/>
                  <a:pt x="11266" y="7669"/>
                </a:cubicBezTo>
                <a:cubicBezTo>
                  <a:pt x="11266" y="7815"/>
                  <a:pt x="11338" y="7912"/>
                  <a:pt x="11410" y="8009"/>
                </a:cubicBezTo>
                <a:close/>
                <a:moveTo>
                  <a:pt x="9329" y="21600"/>
                </a:moveTo>
                <a:cubicBezTo>
                  <a:pt x="8970" y="21600"/>
                  <a:pt x="8755" y="21406"/>
                  <a:pt x="8755" y="21163"/>
                </a:cubicBezTo>
                <a:cubicBezTo>
                  <a:pt x="8755" y="20969"/>
                  <a:pt x="8970" y="20775"/>
                  <a:pt x="9329" y="20775"/>
                </a:cubicBezTo>
                <a:cubicBezTo>
                  <a:pt x="12199" y="20775"/>
                  <a:pt x="12199" y="20775"/>
                  <a:pt x="12199" y="20775"/>
                </a:cubicBezTo>
                <a:cubicBezTo>
                  <a:pt x="12558" y="20775"/>
                  <a:pt x="12845" y="20969"/>
                  <a:pt x="12845" y="21163"/>
                </a:cubicBezTo>
                <a:cubicBezTo>
                  <a:pt x="12845" y="21406"/>
                  <a:pt x="12558" y="21600"/>
                  <a:pt x="12199" y="21600"/>
                </a:cubicBezTo>
                <a:cubicBezTo>
                  <a:pt x="9329" y="21600"/>
                  <a:pt x="9329" y="21600"/>
                  <a:pt x="9329" y="21600"/>
                </a:cubicBezTo>
                <a:close/>
                <a:moveTo>
                  <a:pt x="7248" y="19270"/>
                </a:moveTo>
                <a:cubicBezTo>
                  <a:pt x="6889" y="19270"/>
                  <a:pt x="6602" y="19076"/>
                  <a:pt x="6602" y="18882"/>
                </a:cubicBezTo>
                <a:cubicBezTo>
                  <a:pt x="6602" y="18639"/>
                  <a:pt x="6889" y="18445"/>
                  <a:pt x="7248" y="18445"/>
                </a:cubicBezTo>
                <a:cubicBezTo>
                  <a:pt x="14352" y="18445"/>
                  <a:pt x="14352" y="18445"/>
                  <a:pt x="14352" y="18445"/>
                </a:cubicBezTo>
                <a:cubicBezTo>
                  <a:pt x="14639" y="18445"/>
                  <a:pt x="14926" y="18639"/>
                  <a:pt x="14926" y="18882"/>
                </a:cubicBezTo>
                <a:cubicBezTo>
                  <a:pt x="14926" y="19076"/>
                  <a:pt x="14639" y="19270"/>
                  <a:pt x="14352" y="19270"/>
                </a:cubicBezTo>
                <a:cubicBezTo>
                  <a:pt x="7248" y="19270"/>
                  <a:pt x="7248" y="19270"/>
                  <a:pt x="7248" y="19270"/>
                </a:cubicBezTo>
                <a:close/>
                <a:moveTo>
                  <a:pt x="7248" y="18105"/>
                </a:moveTo>
                <a:cubicBezTo>
                  <a:pt x="6889" y="18105"/>
                  <a:pt x="6602" y="17911"/>
                  <a:pt x="6602" y="17717"/>
                </a:cubicBezTo>
                <a:cubicBezTo>
                  <a:pt x="6602" y="17474"/>
                  <a:pt x="6889" y="17280"/>
                  <a:pt x="7248" y="17280"/>
                </a:cubicBezTo>
                <a:cubicBezTo>
                  <a:pt x="14352" y="17280"/>
                  <a:pt x="14352" y="17280"/>
                  <a:pt x="14352" y="17280"/>
                </a:cubicBezTo>
                <a:cubicBezTo>
                  <a:pt x="14639" y="17280"/>
                  <a:pt x="14926" y="17474"/>
                  <a:pt x="14926" y="17717"/>
                </a:cubicBezTo>
                <a:cubicBezTo>
                  <a:pt x="14926" y="17911"/>
                  <a:pt x="14639" y="18105"/>
                  <a:pt x="14352" y="18105"/>
                </a:cubicBezTo>
                <a:lnTo>
                  <a:pt x="7248" y="18105"/>
                </a:ln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2" name="Shape 231"/>
          <p:cNvSpPr/>
          <p:nvPr/>
        </p:nvSpPr>
        <p:spPr>
          <a:xfrm>
            <a:off x="661431" y="466378"/>
            <a:ext cx="3868365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spcBef>
                <a:spcPts val="1900"/>
              </a:spcBef>
              <a:defRPr sz="32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 dirty="0" smtClean="0"/>
              <a:t>问题与解决方案</a:t>
            </a:r>
            <a:endParaRPr sz="2400" dirty="0"/>
          </a:p>
        </p:txBody>
      </p:sp>
      <p:sp>
        <p:nvSpPr>
          <p:cNvPr id="33" name="Shape 232"/>
          <p:cNvSpPr/>
          <p:nvPr/>
        </p:nvSpPr>
        <p:spPr>
          <a:xfrm>
            <a:off x="564789" y="505735"/>
            <a:ext cx="66745" cy="3872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760" y="5839657"/>
            <a:ext cx="2628900" cy="863600"/>
          </a:xfrm>
          <a:prstGeom prst="rect">
            <a:avLst/>
          </a:prstGeom>
        </p:spPr>
      </p:pic>
      <p:sp>
        <p:nvSpPr>
          <p:cNvPr id="9" name="Shape 132"/>
          <p:cNvSpPr/>
          <p:nvPr/>
        </p:nvSpPr>
        <p:spPr>
          <a:xfrm>
            <a:off x="-3" y="0"/>
            <a:ext cx="12192003" cy="515873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80" name="Shape 1380"/>
          <p:cNvSpPr/>
          <p:nvPr/>
        </p:nvSpPr>
        <p:spPr>
          <a:xfrm>
            <a:off x="4715756" y="2201634"/>
            <a:ext cx="3232494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numCol="1" anchor="t">
            <a:spAutoFit/>
          </a:bodyPr>
          <a:lstStyle/>
          <a:p>
            <a:pPr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Thank </a:t>
            </a:r>
            <a:r>
              <a:rPr dirty="0"/>
              <a:t>you!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5542371" y="1300966"/>
            <a:ext cx="4893660" cy="456756"/>
          </a:xfrm>
          <a:prstGeom prst="roundRect">
            <a:avLst>
              <a:gd name="adj" fmla="val 0"/>
            </a:avLst>
          </a:prstGeom>
          <a:solidFill>
            <a:srgbClr val="999999">
              <a:alpha val="10000"/>
            </a:srgbClr>
          </a:solidFill>
          <a:ln w="12700"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5542371" y="2131044"/>
            <a:ext cx="4893660" cy="456757"/>
          </a:xfrm>
          <a:prstGeom prst="roundRect">
            <a:avLst>
              <a:gd name="adj" fmla="val 0"/>
            </a:avLst>
          </a:prstGeom>
          <a:solidFill>
            <a:srgbClr val="999999">
              <a:alpha val="10000"/>
            </a:srgbClr>
          </a:solidFill>
          <a:ln w="12700"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542371" y="2961122"/>
            <a:ext cx="4893660" cy="456756"/>
          </a:xfrm>
          <a:prstGeom prst="roundRect">
            <a:avLst>
              <a:gd name="adj" fmla="val 0"/>
            </a:avLst>
          </a:prstGeom>
          <a:solidFill>
            <a:srgbClr val="999999">
              <a:alpha val="10000"/>
            </a:srgbClr>
          </a:solidFill>
          <a:ln w="12700"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542371" y="3791201"/>
            <a:ext cx="4893660" cy="456757"/>
          </a:xfrm>
          <a:prstGeom prst="roundRect">
            <a:avLst>
              <a:gd name="adj" fmla="val 0"/>
            </a:avLst>
          </a:prstGeom>
          <a:solidFill>
            <a:srgbClr val="999999">
              <a:alpha val="10000"/>
            </a:srgbClr>
          </a:solidFill>
          <a:ln w="12700"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5542371" y="4621281"/>
            <a:ext cx="4893660" cy="456755"/>
          </a:xfrm>
          <a:prstGeom prst="roundRect">
            <a:avLst>
              <a:gd name="adj" fmla="val 0"/>
            </a:avLst>
          </a:prstGeom>
          <a:solidFill>
            <a:srgbClr val="999999">
              <a:alpha val="10000"/>
            </a:srgbClr>
          </a:solidFill>
          <a:ln w="12700"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153" name="Shape 153"/>
          <p:cNvSpPr/>
          <p:nvPr/>
        </p:nvSpPr>
        <p:spPr>
          <a:xfrm>
            <a:off x="1123938" y="2690210"/>
            <a:ext cx="749797" cy="74979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132188" y="2517740"/>
            <a:ext cx="705162" cy="1094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numCol="1" anchor="t">
            <a:spAutoFit/>
          </a:bodyPr>
          <a:lstStyle>
            <a:lvl1pPr>
              <a:defRPr sz="6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C</a:t>
            </a:r>
          </a:p>
        </p:txBody>
      </p:sp>
      <p:sp>
        <p:nvSpPr>
          <p:cNvPr id="155" name="Shape 155"/>
          <p:cNvSpPr/>
          <p:nvPr/>
        </p:nvSpPr>
        <p:spPr>
          <a:xfrm>
            <a:off x="1847532" y="2596466"/>
            <a:ext cx="2426837" cy="599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numCol="1" anchor="ctr">
            <a:spAutoFit/>
          </a:bodyPr>
          <a:lstStyle>
            <a:lvl1pPr>
              <a:defRPr sz="2800" spc="3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目录</a:t>
            </a:r>
          </a:p>
        </p:txBody>
      </p:sp>
      <p:sp>
        <p:nvSpPr>
          <p:cNvPr id="156" name="Shape 156"/>
          <p:cNvSpPr/>
          <p:nvPr/>
        </p:nvSpPr>
        <p:spPr>
          <a:xfrm>
            <a:off x="1887619" y="3032894"/>
            <a:ext cx="2098093" cy="5232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numCol="1" anchor="t">
            <a:spAutoFit/>
          </a:bodyPr>
          <a:lstStyle>
            <a:lvl1pPr>
              <a:defRPr sz="2800" b="1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ONTENTS</a:t>
            </a:r>
          </a:p>
        </p:txBody>
      </p:sp>
      <p:sp>
        <p:nvSpPr>
          <p:cNvPr id="158" name="Shape 158"/>
          <p:cNvSpPr/>
          <p:nvPr/>
        </p:nvSpPr>
        <p:spPr>
          <a:xfrm>
            <a:off x="6146395" y="1330289"/>
            <a:ext cx="1848717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400"/>
              </a:spcBef>
              <a:defRPr b="1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 smtClean="0"/>
              <a:t>druid</a:t>
            </a:r>
            <a:endParaRPr dirty="0"/>
          </a:p>
        </p:txBody>
      </p:sp>
      <p:sp>
        <p:nvSpPr>
          <p:cNvPr id="159" name="Shape 159"/>
          <p:cNvSpPr/>
          <p:nvPr/>
        </p:nvSpPr>
        <p:spPr>
          <a:xfrm>
            <a:off x="6146019" y="2158860"/>
            <a:ext cx="219612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spcBef>
                <a:spcPts val="1400"/>
              </a:spcBef>
              <a:defRPr b="1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 smtClean="0"/>
              <a:t>d</a:t>
            </a:r>
            <a:r>
              <a:rPr lang="en-US" dirty="0" smtClean="0"/>
              <a:t>ruid</a:t>
            </a:r>
            <a:r>
              <a:rPr lang="zh-CN" altLang="en-US" dirty="0" smtClean="0"/>
              <a:t>适用场景</a:t>
            </a:r>
            <a:endParaRPr dirty="0"/>
          </a:p>
        </p:txBody>
      </p:sp>
      <p:sp>
        <p:nvSpPr>
          <p:cNvPr id="160" name="Shape 160"/>
          <p:cNvSpPr/>
          <p:nvPr/>
        </p:nvSpPr>
        <p:spPr>
          <a:xfrm>
            <a:off x="6145644" y="2987432"/>
            <a:ext cx="273106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spcBef>
                <a:spcPts val="1400"/>
              </a:spcBef>
              <a:defRPr b="1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 smtClean="0"/>
              <a:t>d</a:t>
            </a:r>
            <a:r>
              <a:rPr lang="en-US" dirty="0" smtClean="0"/>
              <a:t>ruid</a:t>
            </a:r>
            <a:r>
              <a:rPr lang="zh-CN" altLang="en-US" dirty="0" smtClean="0"/>
              <a:t>配置与使用</a:t>
            </a:r>
            <a:endParaRPr lang="zh-CN" altLang="en-US" dirty="0"/>
          </a:p>
        </p:txBody>
      </p:sp>
      <p:sp>
        <p:nvSpPr>
          <p:cNvPr id="161" name="Shape 161"/>
          <p:cNvSpPr/>
          <p:nvPr/>
        </p:nvSpPr>
        <p:spPr>
          <a:xfrm>
            <a:off x="6145268" y="3816003"/>
            <a:ext cx="2942460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spcBef>
                <a:spcPts val="1400"/>
              </a:spcBef>
              <a:defRPr b="1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 smtClean="0"/>
              <a:t>druid</a:t>
            </a:r>
            <a:r>
              <a:rPr lang="zh-CN" altLang="en-US" dirty="0" smtClean="0"/>
              <a:t>在</a:t>
            </a:r>
            <a:r>
              <a:rPr lang="zh-CN" altLang="en-US" dirty="0" smtClean="0"/>
              <a:t>项目中的应用</a:t>
            </a:r>
            <a:endParaRPr lang="zh-CN" altLang="en-US" dirty="0"/>
          </a:p>
        </p:txBody>
      </p:sp>
      <p:sp>
        <p:nvSpPr>
          <p:cNvPr id="162" name="Shape 162"/>
          <p:cNvSpPr/>
          <p:nvPr/>
        </p:nvSpPr>
        <p:spPr>
          <a:xfrm>
            <a:off x="6144891" y="4685143"/>
            <a:ext cx="297097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spcBef>
                <a:spcPts val="1400"/>
              </a:spcBef>
              <a:defRPr b="1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 smtClean="0"/>
              <a:t>druid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46" name="Shape 151"/>
          <p:cNvSpPr/>
          <p:nvPr/>
        </p:nvSpPr>
        <p:spPr>
          <a:xfrm>
            <a:off x="5540026" y="5322321"/>
            <a:ext cx="4893660" cy="456755"/>
          </a:xfrm>
          <a:prstGeom prst="roundRect">
            <a:avLst>
              <a:gd name="adj" fmla="val 0"/>
            </a:avLst>
          </a:prstGeom>
          <a:solidFill>
            <a:srgbClr val="999999">
              <a:alpha val="10000"/>
            </a:srgbClr>
          </a:solidFill>
          <a:ln w="12700"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47" name="Shape 162"/>
          <p:cNvSpPr/>
          <p:nvPr/>
        </p:nvSpPr>
        <p:spPr>
          <a:xfrm>
            <a:off x="6128479" y="5361051"/>
            <a:ext cx="184871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400"/>
              </a:spcBef>
              <a:defRPr b="1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75" name="Shape 1775"/>
          <p:cNvSpPr/>
          <p:nvPr/>
        </p:nvSpPr>
        <p:spPr>
          <a:xfrm>
            <a:off x="5645702" y="3007105"/>
            <a:ext cx="355096" cy="35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89" y="8640"/>
                </a:moveTo>
                <a:cubicBezTo>
                  <a:pt x="18452" y="8640"/>
                  <a:pt x="18452" y="8640"/>
                  <a:pt x="18452" y="8640"/>
                </a:cubicBezTo>
                <a:cubicBezTo>
                  <a:pt x="18235" y="7992"/>
                  <a:pt x="18018" y="7452"/>
                  <a:pt x="17692" y="6912"/>
                </a:cubicBezTo>
                <a:cubicBezTo>
                  <a:pt x="18995" y="5616"/>
                  <a:pt x="18995" y="5616"/>
                  <a:pt x="18995" y="5616"/>
                </a:cubicBezTo>
                <a:cubicBezTo>
                  <a:pt x="19538" y="5076"/>
                  <a:pt x="19538" y="4104"/>
                  <a:pt x="18995" y="3564"/>
                </a:cubicBezTo>
                <a:cubicBezTo>
                  <a:pt x="17910" y="2592"/>
                  <a:pt x="17910" y="2592"/>
                  <a:pt x="17910" y="2592"/>
                </a:cubicBezTo>
                <a:cubicBezTo>
                  <a:pt x="17367" y="2052"/>
                  <a:pt x="16498" y="2052"/>
                  <a:pt x="15847" y="2592"/>
                </a:cubicBezTo>
                <a:cubicBezTo>
                  <a:pt x="14653" y="3888"/>
                  <a:pt x="14653" y="3888"/>
                  <a:pt x="14653" y="3888"/>
                </a:cubicBezTo>
                <a:cubicBezTo>
                  <a:pt x="14111" y="3564"/>
                  <a:pt x="13568" y="3348"/>
                  <a:pt x="13025" y="3240"/>
                </a:cubicBezTo>
                <a:cubicBezTo>
                  <a:pt x="13025" y="1404"/>
                  <a:pt x="13025" y="1404"/>
                  <a:pt x="13025" y="1404"/>
                </a:cubicBezTo>
                <a:cubicBezTo>
                  <a:pt x="13025" y="648"/>
                  <a:pt x="12374" y="0"/>
                  <a:pt x="11506" y="0"/>
                </a:cubicBezTo>
                <a:cubicBezTo>
                  <a:pt x="10094" y="0"/>
                  <a:pt x="10094" y="0"/>
                  <a:pt x="10094" y="0"/>
                </a:cubicBezTo>
                <a:cubicBezTo>
                  <a:pt x="9335" y="0"/>
                  <a:pt x="8683" y="648"/>
                  <a:pt x="8683" y="1404"/>
                </a:cubicBezTo>
                <a:cubicBezTo>
                  <a:pt x="8683" y="3240"/>
                  <a:pt x="8683" y="3240"/>
                  <a:pt x="8683" y="3240"/>
                </a:cubicBezTo>
                <a:cubicBezTo>
                  <a:pt x="8032" y="3348"/>
                  <a:pt x="7489" y="3564"/>
                  <a:pt x="6947" y="3888"/>
                </a:cubicBezTo>
                <a:cubicBezTo>
                  <a:pt x="5644" y="2592"/>
                  <a:pt x="5644" y="2592"/>
                  <a:pt x="5644" y="2592"/>
                </a:cubicBezTo>
                <a:cubicBezTo>
                  <a:pt x="5102" y="2052"/>
                  <a:pt x="4125" y="2052"/>
                  <a:pt x="3582" y="2592"/>
                </a:cubicBezTo>
                <a:cubicBezTo>
                  <a:pt x="2605" y="3564"/>
                  <a:pt x="2605" y="3564"/>
                  <a:pt x="2605" y="3564"/>
                </a:cubicBezTo>
                <a:cubicBezTo>
                  <a:pt x="1954" y="4104"/>
                  <a:pt x="1954" y="5076"/>
                  <a:pt x="2605" y="5616"/>
                </a:cubicBezTo>
                <a:cubicBezTo>
                  <a:pt x="3908" y="6912"/>
                  <a:pt x="3908" y="6912"/>
                  <a:pt x="3908" y="6912"/>
                </a:cubicBezTo>
                <a:cubicBezTo>
                  <a:pt x="3582" y="7452"/>
                  <a:pt x="3365" y="7992"/>
                  <a:pt x="3148" y="8640"/>
                </a:cubicBezTo>
                <a:cubicBezTo>
                  <a:pt x="1411" y="8640"/>
                  <a:pt x="1411" y="8640"/>
                  <a:pt x="1411" y="8640"/>
                </a:cubicBezTo>
                <a:cubicBezTo>
                  <a:pt x="651" y="8640"/>
                  <a:pt x="0" y="9288"/>
                  <a:pt x="0" y="10044"/>
                </a:cubicBezTo>
                <a:cubicBezTo>
                  <a:pt x="0" y="11556"/>
                  <a:pt x="0" y="11556"/>
                  <a:pt x="0" y="11556"/>
                </a:cubicBezTo>
                <a:cubicBezTo>
                  <a:pt x="0" y="12312"/>
                  <a:pt x="651" y="12960"/>
                  <a:pt x="1411" y="12960"/>
                </a:cubicBezTo>
                <a:cubicBezTo>
                  <a:pt x="3148" y="12960"/>
                  <a:pt x="3148" y="12960"/>
                  <a:pt x="3148" y="12960"/>
                </a:cubicBezTo>
                <a:cubicBezTo>
                  <a:pt x="3365" y="13500"/>
                  <a:pt x="3582" y="14040"/>
                  <a:pt x="3799" y="14580"/>
                </a:cubicBezTo>
                <a:cubicBezTo>
                  <a:pt x="2605" y="15876"/>
                  <a:pt x="2605" y="15876"/>
                  <a:pt x="2605" y="15876"/>
                </a:cubicBezTo>
                <a:cubicBezTo>
                  <a:pt x="1954" y="16416"/>
                  <a:pt x="1954" y="17280"/>
                  <a:pt x="2605" y="17928"/>
                </a:cubicBezTo>
                <a:cubicBezTo>
                  <a:pt x="3582" y="18900"/>
                  <a:pt x="3582" y="18900"/>
                  <a:pt x="3582" y="18900"/>
                </a:cubicBezTo>
                <a:cubicBezTo>
                  <a:pt x="4125" y="19440"/>
                  <a:pt x="5102" y="19440"/>
                  <a:pt x="5644" y="18900"/>
                </a:cubicBezTo>
                <a:cubicBezTo>
                  <a:pt x="6838" y="17604"/>
                  <a:pt x="6838" y="17604"/>
                  <a:pt x="6838" y="17604"/>
                </a:cubicBezTo>
                <a:cubicBezTo>
                  <a:pt x="7489" y="17928"/>
                  <a:pt x="8032" y="18252"/>
                  <a:pt x="8683" y="18360"/>
                </a:cubicBezTo>
                <a:cubicBezTo>
                  <a:pt x="8683" y="20088"/>
                  <a:pt x="8683" y="20088"/>
                  <a:pt x="8683" y="20088"/>
                </a:cubicBezTo>
                <a:cubicBezTo>
                  <a:pt x="8683" y="20952"/>
                  <a:pt x="9335" y="21600"/>
                  <a:pt x="10094" y="21600"/>
                </a:cubicBezTo>
                <a:cubicBezTo>
                  <a:pt x="11506" y="21600"/>
                  <a:pt x="11506" y="21600"/>
                  <a:pt x="11506" y="21600"/>
                </a:cubicBezTo>
                <a:cubicBezTo>
                  <a:pt x="12374" y="21600"/>
                  <a:pt x="13025" y="20952"/>
                  <a:pt x="13025" y="20088"/>
                </a:cubicBezTo>
                <a:cubicBezTo>
                  <a:pt x="13025" y="18360"/>
                  <a:pt x="13025" y="18360"/>
                  <a:pt x="13025" y="18360"/>
                </a:cubicBezTo>
                <a:cubicBezTo>
                  <a:pt x="13568" y="18252"/>
                  <a:pt x="14111" y="17928"/>
                  <a:pt x="14653" y="17712"/>
                </a:cubicBezTo>
                <a:cubicBezTo>
                  <a:pt x="15847" y="18900"/>
                  <a:pt x="15847" y="18900"/>
                  <a:pt x="15847" y="18900"/>
                </a:cubicBezTo>
                <a:cubicBezTo>
                  <a:pt x="16498" y="19440"/>
                  <a:pt x="17367" y="19440"/>
                  <a:pt x="17910" y="18900"/>
                </a:cubicBezTo>
                <a:cubicBezTo>
                  <a:pt x="18995" y="17928"/>
                  <a:pt x="18995" y="17928"/>
                  <a:pt x="18995" y="17928"/>
                </a:cubicBezTo>
                <a:cubicBezTo>
                  <a:pt x="19538" y="17280"/>
                  <a:pt x="19538" y="16416"/>
                  <a:pt x="18995" y="15876"/>
                </a:cubicBezTo>
                <a:cubicBezTo>
                  <a:pt x="17692" y="14580"/>
                  <a:pt x="17692" y="14580"/>
                  <a:pt x="17692" y="14580"/>
                </a:cubicBezTo>
                <a:cubicBezTo>
                  <a:pt x="18018" y="14148"/>
                  <a:pt x="18235" y="13500"/>
                  <a:pt x="18452" y="12960"/>
                </a:cubicBezTo>
                <a:cubicBezTo>
                  <a:pt x="20189" y="12960"/>
                  <a:pt x="20189" y="12960"/>
                  <a:pt x="20189" y="12960"/>
                </a:cubicBezTo>
                <a:cubicBezTo>
                  <a:pt x="20949" y="12960"/>
                  <a:pt x="21600" y="12312"/>
                  <a:pt x="21600" y="11556"/>
                </a:cubicBezTo>
                <a:cubicBezTo>
                  <a:pt x="21600" y="10044"/>
                  <a:pt x="21600" y="10044"/>
                  <a:pt x="21600" y="10044"/>
                </a:cubicBezTo>
                <a:cubicBezTo>
                  <a:pt x="21600" y="9288"/>
                  <a:pt x="20949" y="8640"/>
                  <a:pt x="20189" y="8640"/>
                </a:cubicBezTo>
                <a:close/>
                <a:moveTo>
                  <a:pt x="10854" y="15120"/>
                </a:moveTo>
                <a:cubicBezTo>
                  <a:pt x="8466" y="15120"/>
                  <a:pt x="6513" y="13176"/>
                  <a:pt x="6513" y="10800"/>
                </a:cubicBezTo>
                <a:cubicBezTo>
                  <a:pt x="6513" y="8424"/>
                  <a:pt x="8466" y="6480"/>
                  <a:pt x="10854" y="6480"/>
                </a:cubicBezTo>
                <a:cubicBezTo>
                  <a:pt x="13242" y="6480"/>
                  <a:pt x="15087" y="8424"/>
                  <a:pt x="15087" y="10800"/>
                </a:cubicBezTo>
                <a:cubicBezTo>
                  <a:pt x="15087" y="13176"/>
                  <a:pt x="13242" y="15120"/>
                  <a:pt x="10854" y="15120"/>
                </a:cubicBezTo>
                <a:close/>
                <a:moveTo>
                  <a:pt x="10854" y="8640"/>
                </a:moveTo>
                <a:cubicBezTo>
                  <a:pt x="9660" y="8640"/>
                  <a:pt x="8683" y="9612"/>
                  <a:pt x="8683" y="10800"/>
                </a:cubicBezTo>
                <a:cubicBezTo>
                  <a:pt x="8683" y="11988"/>
                  <a:pt x="9660" y="12960"/>
                  <a:pt x="10854" y="12960"/>
                </a:cubicBezTo>
                <a:cubicBezTo>
                  <a:pt x="12048" y="12960"/>
                  <a:pt x="13025" y="11988"/>
                  <a:pt x="13025" y="10800"/>
                </a:cubicBezTo>
                <a:cubicBezTo>
                  <a:pt x="13025" y="9612"/>
                  <a:pt x="12048" y="8640"/>
                  <a:pt x="10854" y="8640"/>
                </a:cubicBezTo>
                <a:close/>
              </a:path>
            </a:pathLst>
          </a:custGeom>
          <a:solidFill>
            <a:srgbClr val="76717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defTabSz="609584">
              <a:def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79" name="Shape 1795"/>
          <p:cNvSpPr/>
          <p:nvPr/>
        </p:nvSpPr>
        <p:spPr>
          <a:xfrm>
            <a:off x="5682545" y="3869375"/>
            <a:ext cx="225887" cy="26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96" y="11232"/>
                </a:moveTo>
                <a:cubicBezTo>
                  <a:pt x="13110" y="11232"/>
                  <a:pt x="13110" y="11232"/>
                  <a:pt x="13110" y="11232"/>
                </a:cubicBezTo>
                <a:cubicBezTo>
                  <a:pt x="12251" y="11232"/>
                  <a:pt x="11606" y="11880"/>
                  <a:pt x="11606" y="12744"/>
                </a:cubicBezTo>
                <a:cubicBezTo>
                  <a:pt x="11606" y="20196"/>
                  <a:pt x="11606" y="20196"/>
                  <a:pt x="11606" y="20196"/>
                </a:cubicBezTo>
                <a:cubicBezTo>
                  <a:pt x="11606" y="20952"/>
                  <a:pt x="12251" y="21600"/>
                  <a:pt x="13110" y="21600"/>
                </a:cubicBezTo>
                <a:cubicBezTo>
                  <a:pt x="20096" y="21600"/>
                  <a:pt x="20096" y="21600"/>
                  <a:pt x="20096" y="21600"/>
                </a:cubicBezTo>
                <a:cubicBezTo>
                  <a:pt x="20955" y="21600"/>
                  <a:pt x="21600" y="20952"/>
                  <a:pt x="21600" y="20196"/>
                </a:cubicBezTo>
                <a:cubicBezTo>
                  <a:pt x="21600" y="12744"/>
                  <a:pt x="21600" y="12744"/>
                  <a:pt x="21600" y="12744"/>
                </a:cubicBezTo>
                <a:cubicBezTo>
                  <a:pt x="21600" y="11880"/>
                  <a:pt x="20955" y="11232"/>
                  <a:pt x="20096" y="11232"/>
                </a:cubicBezTo>
                <a:close/>
                <a:moveTo>
                  <a:pt x="20096" y="0"/>
                </a:moveTo>
                <a:cubicBezTo>
                  <a:pt x="13110" y="0"/>
                  <a:pt x="13110" y="0"/>
                  <a:pt x="13110" y="0"/>
                </a:cubicBezTo>
                <a:cubicBezTo>
                  <a:pt x="12251" y="0"/>
                  <a:pt x="11606" y="648"/>
                  <a:pt x="11606" y="1512"/>
                </a:cubicBezTo>
                <a:cubicBezTo>
                  <a:pt x="11606" y="8532"/>
                  <a:pt x="11606" y="8532"/>
                  <a:pt x="11606" y="8532"/>
                </a:cubicBezTo>
                <a:cubicBezTo>
                  <a:pt x="11606" y="9396"/>
                  <a:pt x="12251" y="10044"/>
                  <a:pt x="13110" y="10044"/>
                </a:cubicBezTo>
                <a:cubicBezTo>
                  <a:pt x="20096" y="10044"/>
                  <a:pt x="20096" y="10044"/>
                  <a:pt x="20096" y="10044"/>
                </a:cubicBezTo>
                <a:cubicBezTo>
                  <a:pt x="20955" y="10044"/>
                  <a:pt x="21600" y="9396"/>
                  <a:pt x="21600" y="8532"/>
                </a:cubicBezTo>
                <a:cubicBezTo>
                  <a:pt x="21600" y="1512"/>
                  <a:pt x="21600" y="1512"/>
                  <a:pt x="21600" y="1512"/>
                </a:cubicBezTo>
                <a:cubicBezTo>
                  <a:pt x="21600" y="648"/>
                  <a:pt x="20955" y="0"/>
                  <a:pt x="20096" y="0"/>
                </a:cubicBezTo>
                <a:close/>
                <a:moveTo>
                  <a:pt x="8382" y="11232"/>
                </a:moveTo>
                <a:cubicBezTo>
                  <a:pt x="1504" y="11232"/>
                  <a:pt x="1504" y="11232"/>
                  <a:pt x="1504" y="11232"/>
                </a:cubicBezTo>
                <a:cubicBezTo>
                  <a:pt x="645" y="11232"/>
                  <a:pt x="0" y="11880"/>
                  <a:pt x="0" y="12744"/>
                </a:cubicBezTo>
                <a:cubicBezTo>
                  <a:pt x="0" y="20196"/>
                  <a:pt x="0" y="20196"/>
                  <a:pt x="0" y="20196"/>
                </a:cubicBezTo>
                <a:cubicBezTo>
                  <a:pt x="0" y="20952"/>
                  <a:pt x="645" y="21600"/>
                  <a:pt x="1504" y="21600"/>
                </a:cubicBezTo>
                <a:cubicBezTo>
                  <a:pt x="8382" y="21600"/>
                  <a:pt x="8382" y="21600"/>
                  <a:pt x="8382" y="21600"/>
                </a:cubicBezTo>
                <a:cubicBezTo>
                  <a:pt x="9242" y="21600"/>
                  <a:pt x="9887" y="20952"/>
                  <a:pt x="9887" y="20196"/>
                </a:cubicBezTo>
                <a:cubicBezTo>
                  <a:pt x="9887" y="12744"/>
                  <a:pt x="9887" y="12744"/>
                  <a:pt x="9887" y="12744"/>
                </a:cubicBezTo>
                <a:cubicBezTo>
                  <a:pt x="9887" y="11880"/>
                  <a:pt x="9242" y="11232"/>
                  <a:pt x="8382" y="11232"/>
                </a:cubicBezTo>
                <a:close/>
                <a:moveTo>
                  <a:pt x="8382" y="0"/>
                </a:moveTo>
                <a:cubicBezTo>
                  <a:pt x="1504" y="0"/>
                  <a:pt x="1504" y="0"/>
                  <a:pt x="1504" y="0"/>
                </a:cubicBezTo>
                <a:cubicBezTo>
                  <a:pt x="645" y="0"/>
                  <a:pt x="0" y="648"/>
                  <a:pt x="0" y="1512"/>
                </a:cubicBezTo>
                <a:cubicBezTo>
                  <a:pt x="0" y="8532"/>
                  <a:pt x="0" y="8532"/>
                  <a:pt x="0" y="8532"/>
                </a:cubicBezTo>
                <a:cubicBezTo>
                  <a:pt x="0" y="9396"/>
                  <a:pt x="645" y="10044"/>
                  <a:pt x="1504" y="10044"/>
                </a:cubicBezTo>
                <a:cubicBezTo>
                  <a:pt x="8382" y="10044"/>
                  <a:pt x="8382" y="10044"/>
                  <a:pt x="8382" y="10044"/>
                </a:cubicBezTo>
                <a:cubicBezTo>
                  <a:pt x="9242" y="10044"/>
                  <a:pt x="9887" y="9396"/>
                  <a:pt x="9887" y="8532"/>
                </a:cubicBezTo>
                <a:cubicBezTo>
                  <a:pt x="9887" y="1512"/>
                  <a:pt x="9887" y="1512"/>
                  <a:pt x="9887" y="1512"/>
                </a:cubicBezTo>
                <a:cubicBezTo>
                  <a:pt x="9887" y="648"/>
                  <a:pt x="9242" y="0"/>
                  <a:pt x="8382" y="0"/>
                </a:cubicBezTo>
                <a:close/>
              </a:path>
            </a:pathLst>
          </a:custGeom>
          <a:solidFill>
            <a:srgbClr val="76717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defTabSz="609584">
              <a:def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grpSp>
        <p:nvGrpSpPr>
          <p:cNvPr id="80" name="Group 1941"/>
          <p:cNvGrpSpPr/>
          <p:nvPr/>
        </p:nvGrpSpPr>
        <p:grpSpPr>
          <a:xfrm>
            <a:off x="5635684" y="5398512"/>
            <a:ext cx="306071" cy="328669"/>
            <a:chOff x="-1" y="-1"/>
            <a:chExt cx="310129" cy="412148"/>
          </a:xfrm>
        </p:grpSpPr>
        <p:sp>
          <p:nvSpPr>
            <p:cNvPr id="81" name="Shape 1939"/>
            <p:cNvSpPr/>
            <p:nvPr/>
          </p:nvSpPr>
          <p:spPr>
            <a:xfrm>
              <a:off x="-2" y="-2"/>
              <a:ext cx="310130" cy="412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93" y="0"/>
                  </a:moveTo>
                  <a:lnTo>
                    <a:pt x="9695" y="107"/>
                  </a:lnTo>
                  <a:lnTo>
                    <a:pt x="8626" y="213"/>
                  </a:lnTo>
                  <a:lnTo>
                    <a:pt x="7628" y="427"/>
                  </a:lnTo>
                  <a:lnTo>
                    <a:pt x="6558" y="693"/>
                  </a:lnTo>
                  <a:lnTo>
                    <a:pt x="5703" y="960"/>
                  </a:lnTo>
                  <a:lnTo>
                    <a:pt x="4776" y="1493"/>
                  </a:lnTo>
                  <a:lnTo>
                    <a:pt x="3992" y="1867"/>
                  </a:lnTo>
                  <a:lnTo>
                    <a:pt x="2424" y="3040"/>
                  </a:lnTo>
                  <a:lnTo>
                    <a:pt x="1782" y="3573"/>
                  </a:lnTo>
                  <a:lnTo>
                    <a:pt x="1283" y="4267"/>
                  </a:lnTo>
                  <a:lnTo>
                    <a:pt x="927" y="4960"/>
                  </a:lnTo>
                  <a:lnTo>
                    <a:pt x="499" y="5707"/>
                  </a:lnTo>
                  <a:lnTo>
                    <a:pt x="285" y="6507"/>
                  </a:lnTo>
                  <a:lnTo>
                    <a:pt x="143" y="7253"/>
                  </a:lnTo>
                  <a:lnTo>
                    <a:pt x="0" y="8160"/>
                  </a:lnTo>
                  <a:lnTo>
                    <a:pt x="143" y="9120"/>
                  </a:lnTo>
                  <a:lnTo>
                    <a:pt x="356" y="9973"/>
                  </a:lnTo>
                  <a:lnTo>
                    <a:pt x="642" y="10933"/>
                  </a:lnTo>
                  <a:lnTo>
                    <a:pt x="1141" y="11787"/>
                  </a:lnTo>
                  <a:lnTo>
                    <a:pt x="1782" y="12587"/>
                  </a:lnTo>
                  <a:lnTo>
                    <a:pt x="2566" y="13387"/>
                  </a:lnTo>
                  <a:lnTo>
                    <a:pt x="3493" y="14027"/>
                  </a:lnTo>
                  <a:lnTo>
                    <a:pt x="4491" y="14613"/>
                  </a:lnTo>
                  <a:lnTo>
                    <a:pt x="4634" y="14720"/>
                  </a:lnTo>
                  <a:lnTo>
                    <a:pt x="4919" y="14827"/>
                  </a:lnTo>
                  <a:lnTo>
                    <a:pt x="5061" y="14987"/>
                  </a:lnTo>
                  <a:lnTo>
                    <a:pt x="5275" y="15467"/>
                  </a:lnTo>
                  <a:lnTo>
                    <a:pt x="5418" y="16053"/>
                  </a:lnTo>
                  <a:lnTo>
                    <a:pt x="5418" y="19147"/>
                  </a:lnTo>
                  <a:lnTo>
                    <a:pt x="5703" y="19573"/>
                  </a:lnTo>
                  <a:lnTo>
                    <a:pt x="5917" y="19840"/>
                  </a:lnTo>
                  <a:lnTo>
                    <a:pt x="6345" y="20053"/>
                  </a:lnTo>
                  <a:lnTo>
                    <a:pt x="9980" y="21387"/>
                  </a:lnTo>
                  <a:lnTo>
                    <a:pt x="10693" y="21600"/>
                  </a:lnTo>
                  <a:lnTo>
                    <a:pt x="11263" y="21493"/>
                  </a:lnTo>
                  <a:lnTo>
                    <a:pt x="11620" y="21387"/>
                  </a:lnTo>
                  <a:lnTo>
                    <a:pt x="15255" y="20053"/>
                  </a:lnTo>
                  <a:lnTo>
                    <a:pt x="15612" y="19840"/>
                  </a:lnTo>
                  <a:lnTo>
                    <a:pt x="16040" y="19573"/>
                  </a:lnTo>
                  <a:lnTo>
                    <a:pt x="16182" y="19147"/>
                  </a:lnTo>
                  <a:lnTo>
                    <a:pt x="16253" y="18880"/>
                  </a:lnTo>
                  <a:lnTo>
                    <a:pt x="16253" y="15787"/>
                  </a:lnTo>
                  <a:lnTo>
                    <a:pt x="16396" y="15413"/>
                  </a:lnTo>
                  <a:lnTo>
                    <a:pt x="16824" y="14827"/>
                  </a:lnTo>
                  <a:lnTo>
                    <a:pt x="17180" y="14507"/>
                  </a:lnTo>
                  <a:lnTo>
                    <a:pt x="17323" y="14400"/>
                  </a:lnTo>
                  <a:lnTo>
                    <a:pt x="17679" y="14240"/>
                  </a:lnTo>
                  <a:lnTo>
                    <a:pt x="18606" y="13653"/>
                  </a:lnTo>
                  <a:lnTo>
                    <a:pt x="19390" y="12960"/>
                  </a:lnTo>
                  <a:lnTo>
                    <a:pt x="20032" y="12320"/>
                  </a:lnTo>
                  <a:lnTo>
                    <a:pt x="20531" y="11520"/>
                  </a:lnTo>
                  <a:lnTo>
                    <a:pt x="20958" y="10667"/>
                  </a:lnTo>
                  <a:lnTo>
                    <a:pt x="21315" y="9867"/>
                  </a:lnTo>
                  <a:lnTo>
                    <a:pt x="21600" y="8160"/>
                  </a:lnTo>
                  <a:lnTo>
                    <a:pt x="21457" y="7253"/>
                  </a:lnTo>
                  <a:lnTo>
                    <a:pt x="21315" y="6507"/>
                  </a:lnTo>
                  <a:lnTo>
                    <a:pt x="21030" y="5707"/>
                  </a:lnTo>
                  <a:lnTo>
                    <a:pt x="20673" y="4960"/>
                  </a:lnTo>
                  <a:lnTo>
                    <a:pt x="20317" y="4267"/>
                  </a:lnTo>
                  <a:lnTo>
                    <a:pt x="19604" y="3573"/>
                  </a:lnTo>
                  <a:lnTo>
                    <a:pt x="19105" y="3040"/>
                  </a:lnTo>
                  <a:lnTo>
                    <a:pt x="17537" y="1867"/>
                  </a:lnTo>
                  <a:lnTo>
                    <a:pt x="16824" y="1493"/>
                  </a:lnTo>
                  <a:lnTo>
                    <a:pt x="15897" y="960"/>
                  </a:lnTo>
                  <a:lnTo>
                    <a:pt x="14970" y="693"/>
                  </a:lnTo>
                  <a:lnTo>
                    <a:pt x="13972" y="427"/>
                  </a:lnTo>
                  <a:lnTo>
                    <a:pt x="12903" y="213"/>
                  </a:lnTo>
                  <a:lnTo>
                    <a:pt x="11905" y="107"/>
                  </a:lnTo>
                  <a:lnTo>
                    <a:pt x="10693" y="0"/>
                  </a:lnTo>
                  <a:close/>
                  <a:moveTo>
                    <a:pt x="10693" y="20213"/>
                  </a:moveTo>
                  <a:lnTo>
                    <a:pt x="7129" y="18880"/>
                  </a:lnTo>
                  <a:lnTo>
                    <a:pt x="14471" y="18880"/>
                  </a:lnTo>
                  <a:lnTo>
                    <a:pt x="10693" y="20213"/>
                  </a:lnTo>
                  <a:close/>
                  <a:moveTo>
                    <a:pt x="14471" y="16160"/>
                  </a:moveTo>
                  <a:lnTo>
                    <a:pt x="14471" y="17493"/>
                  </a:lnTo>
                  <a:lnTo>
                    <a:pt x="7129" y="17493"/>
                  </a:lnTo>
                  <a:lnTo>
                    <a:pt x="7129" y="16160"/>
                  </a:lnTo>
                  <a:lnTo>
                    <a:pt x="14471" y="16160"/>
                  </a:lnTo>
                  <a:close/>
                  <a:moveTo>
                    <a:pt x="16539" y="13280"/>
                  </a:moveTo>
                  <a:lnTo>
                    <a:pt x="16396" y="13280"/>
                  </a:lnTo>
                  <a:lnTo>
                    <a:pt x="15897" y="13547"/>
                  </a:lnTo>
                  <a:lnTo>
                    <a:pt x="15255" y="14027"/>
                  </a:lnTo>
                  <a:lnTo>
                    <a:pt x="14970" y="14400"/>
                  </a:lnTo>
                  <a:lnTo>
                    <a:pt x="14756" y="14827"/>
                  </a:lnTo>
                  <a:lnTo>
                    <a:pt x="6844" y="14827"/>
                  </a:lnTo>
                  <a:lnTo>
                    <a:pt x="6701" y="14400"/>
                  </a:lnTo>
                  <a:lnTo>
                    <a:pt x="6487" y="14133"/>
                  </a:lnTo>
                  <a:lnTo>
                    <a:pt x="6059" y="13867"/>
                  </a:lnTo>
                  <a:lnTo>
                    <a:pt x="5560" y="13547"/>
                  </a:lnTo>
                  <a:lnTo>
                    <a:pt x="4776" y="13067"/>
                  </a:lnTo>
                  <a:lnTo>
                    <a:pt x="3992" y="12480"/>
                  </a:lnTo>
                  <a:lnTo>
                    <a:pt x="3350" y="11893"/>
                  </a:lnTo>
                  <a:lnTo>
                    <a:pt x="2851" y="11253"/>
                  </a:lnTo>
                  <a:lnTo>
                    <a:pt x="2424" y="10453"/>
                  </a:lnTo>
                  <a:lnTo>
                    <a:pt x="2067" y="9707"/>
                  </a:lnTo>
                  <a:lnTo>
                    <a:pt x="1925" y="8907"/>
                  </a:lnTo>
                  <a:lnTo>
                    <a:pt x="1782" y="8160"/>
                  </a:lnTo>
                  <a:lnTo>
                    <a:pt x="1782" y="7467"/>
                  </a:lnTo>
                  <a:lnTo>
                    <a:pt x="1925" y="6773"/>
                  </a:lnTo>
                  <a:lnTo>
                    <a:pt x="2210" y="6133"/>
                  </a:lnTo>
                  <a:lnTo>
                    <a:pt x="2566" y="5547"/>
                  </a:lnTo>
                  <a:lnTo>
                    <a:pt x="2851" y="4960"/>
                  </a:lnTo>
                  <a:lnTo>
                    <a:pt x="3850" y="3787"/>
                  </a:lnTo>
                  <a:lnTo>
                    <a:pt x="4420" y="3413"/>
                  </a:lnTo>
                  <a:lnTo>
                    <a:pt x="5061" y="2933"/>
                  </a:lnTo>
                  <a:lnTo>
                    <a:pt x="5846" y="2507"/>
                  </a:lnTo>
                  <a:lnTo>
                    <a:pt x="6487" y="2240"/>
                  </a:lnTo>
                  <a:lnTo>
                    <a:pt x="7200" y="1973"/>
                  </a:lnTo>
                  <a:lnTo>
                    <a:pt x="8127" y="1653"/>
                  </a:lnTo>
                  <a:lnTo>
                    <a:pt x="8911" y="1547"/>
                  </a:lnTo>
                  <a:lnTo>
                    <a:pt x="9838" y="1493"/>
                  </a:lnTo>
                  <a:lnTo>
                    <a:pt x="10693" y="1387"/>
                  </a:lnTo>
                  <a:lnTo>
                    <a:pt x="11762" y="1493"/>
                  </a:lnTo>
                  <a:lnTo>
                    <a:pt x="12547" y="1547"/>
                  </a:lnTo>
                  <a:lnTo>
                    <a:pt x="13402" y="1653"/>
                  </a:lnTo>
                  <a:lnTo>
                    <a:pt x="14186" y="1973"/>
                  </a:lnTo>
                  <a:lnTo>
                    <a:pt x="15113" y="2240"/>
                  </a:lnTo>
                  <a:lnTo>
                    <a:pt x="15754" y="2507"/>
                  </a:lnTo>
                  <a:lnTo>
                    <a:pt x="16539" y="2933"/>
                  </a:lnTo>
                  <a:lnTo>
                    <a:pt x="17038" y="3413"/>
                  </a:lnTo>
                  <a:lnTo>
                    <a:pt x="17679" y="3787"/>
                  </a:lnTo>
                  <a:lnTo>
                    <a:pt x="18250" y="4373"/>
                  </a:lnTo>
                  <a:lnTo>
                    <a:pt x="18962" y="5547"/>
                  </a:lnTo>
                  <a:lnTo>
                    <a:pt x="19390" y="6133"/>
                  </a:lnTo>
                  <a:lnTo>
                    <a:pt x="19533" y="6773"/>
                  </a:lnTo>
                  <a:lnTo>
                    <a:pt x="19604" y="7467"/>
                  </a:lnTo>
                  <a:lnTo>
                    <a:pt x="19747" y="8160"/>
                  </a:lnTo>
                  <a:lnTo>
                    <a:pt x="19604" y="8800"/>
                  </a:lnTo>
                  <a:lnTo>
                    <a:pt x="19533" y="9600"/>
                  </a:lnTo>
                  <a:lnTo>
                    <a:pt x="19248" y="10240"/>
                  </a:lnTo>
                  <a:lnTo>
                    <a:pt x="18891" y="10933"/>
                  </a:lnTo>
                  <a:lnTo>
                    <a:pt x="18463" y="11627"/>
                  </a:lnTo>
                  <a:lnTo>
                    <a:pt x="17822" y="12213"/>
                  </a:lnTo>
                  <a:lnTo>
                    <a:pt x="17323" y="12800"/>
                  </a:lnTo>
                  <a:lnTo>
                    <a:pt x="16539" y="13280"/>
                  </a:lnTo>
                  <a:close/>
                </a:path>
              </a:pathLst>
            </a:custGeom>
            <a:solidFill>
              <a:srgbClr val="7671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82" name="Shape 1940"/>
            <p:cNvSpPr/>
            <p:nvPr/>
          </p:nvSpPr>
          <p:spPr>
            <a:xfrm>
              <a:off x="155063" y="53048"/>
              <a:ext cx="102018" cy="102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53" y="0"/>
                  </a:moveTo>
                  <a:lnTo>
                    <a:pt x="1906" y="424"/>
                  </a:lnTo>
                  <a:lnTo>
                    <a:pt x="847" y="847"/>
                  </a:lnTo>
                  <a:lnTo>
                    <a:pt x="424" y="1482"/>
                  </a:lnTo>
                  <a:lnTo>
                    <a:pt x="0" y="2753"/>
                  </a:lnTo>
                  <a:lnTo>
                    <a:pt x="424" y="3812"/>
                  </a:lnTo>
                  <a:lnTo>
                    <a:pt x="847" y="4659"/>
                  </a:lnTo>
                  <a:lnTo>
                    <a:pt x="1906" y="5082"/>
                  </a:lnTo>
                  <a:lnTo>
                    <a:pt x="2753" y="5294"/>
                  </a:lnTo>
                  <a:lnTo>
                    <a:pt x="5082" y="5718"/>
                  </a:lnTo>
                  <a:lnTo>
                    <a:pt x="7412" y="6565"/>
                  </a:lnTo>
                  <a:lnTo>
                    <a:pt x="9741" y="7624"/>
                  </a:lnTo>
                  <a:lnTo>
                    <a:pt x="12071" y="9318"/>
                  </a:lnTo>
                  <a:lnTo>
                    <a:pt x="13553" y="11224"/>
                  </a:lnTo>
                  <a:lnTo>
                    <a:pt x="15035" y="13553"/>
                  </a:lnTo>
                  <a:lnTo>
                    <a:pt x="15882" y="16094"/>
                  </a:lnTo>
                  <a:lnTo>
                    <a:pt x="16306" y="18847"/>
                  </a:lnTo>
                  <a:lnTo>
                    <a:pt x="16518" y="19906"/>
                  </a:lnTo>
                  <a:lnTo>
                    <a:pt x="16941" y="20753"/>
                  </a:lnTo>
                  <a:lnTo>
                    <a:pt x="17788" y="21600"/>
                  </a:lnTo>
                  <a:lnTo>
                    <a:pt x="20118" y="21600"/>
                  </a:lnTo>
                  <a:lnTo>
                    <a:pt x="20753" y="20753"/>
                  </a:lnTo>
                  <a:lnTo>
                    <a:pt x="21176" y="19906"/>
                  </a:lnTo>
                  <a:lnTo>
                    <a:pt x="21600" y="18847"/>
                  </a:lnTo>
                  <a:lnTo>
                    <a:pt x="21176" y="14612"/>
                  </a:lnTo>
                  <a:lnTo>
                    <a:pt x="20118" y="10800"/>
                  </a:lnTo>
                  <a:lnTo>
                    <a:pt x="18212" y="7624"/>
                  </a:lnTo>
                  <a:lnTo>
                    <a:pt x="15882" y="5082"/>
                  </a:lnTo>
                  <a:lnTo>
                    <a:pt x="12706" y="2753"/>
                  </a:lnTo>
                  <a:lnTo>
                    <a:pt x="9741" y="1271"/>
                  </a:lnTo>
                  <a:lnTo>
                    <a:pt x="6141" y="42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7671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</p:grpSp>
      <p:sp>
        <p:nvSpPr>
          <p:cNvPr id="86" name="Shape 2117"/>
          <p:cNvSpPr/>
          <p:nvPr/>
        </p:nvSpPr>
        <p:spPr>
          <a:xfrm>
            <a:off x="5662248" y="2210341"/>
            <a:ext cx="349119" cy="277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3" y="21600"/>
                </a:moveTo>
                <a:lnTo>
                  <a:pt x="7978" y="21597"/>
                </a:lnTo>
                <a:lnTo>
                  <a:pt x="7777" y="21571"/>
                </a:lnTo>
                <a:lnTo>
                  <a:pt x="7677" y="21547"/>
                </a:lnTo>
                <a:lnTo>
                  <a:pt x="7576" y="21521"/>
                </a:lnTo>
                <a:lnTo>
                  <a:pt x="7480" y="21489"/>
                </a:lnTo>
                <a:lnTo>
                  <a:pt x="7385" y="21447"/>
                </a:lnTo>
                <a:lnTo>
                  <a:pt x="7289" y="21402"/>
                </a:lnTo>
                <a:lnTo>
                  <a:pt x="7199" y="21350"/>
                </a:lnTo>
                <a:lnTo>
                  <a:pt x="7108" y="21292"/>
                </a:lnTo>
                <a:lnTo>
                  <a:pt x="7020" y="21231"/>
                </a:lnTo>
                <a:lnTo>
                  <a:pt x="6934" y="21160"/>
                </a:lnTo>
                <a:lnTo>
                  <a:pt x="6853" y="21091"/>
                </a:lnTo>
                <a:lnTo>
                  <a:pt x="6769" y="21010"/>
                </a:lnTo>
                <a:lnTo>
                  <a:pt x="6691" y="20928"/>
                </a:lnTo>
                <a:lnTo>
                  <a:pt x="6618" y="20838"/>
                </a:lnTo>
                <a:lnTo>
                  <a:pt x="606" y="13278"/>
                </a:lnTo>
                <a:lnTo>
                  <a:pt x="532" y="13178"/>
                </a:lnTo>
                <a:lnTo>
                  <a:pt x="463" y="13078"/>
                </a:lnTo>
                <a:lnTo>
                  <a:pt x="398" y="12977"/>
                </a:lnTo>
                <a:lnTo>
                  <a:pt x="340" y="12869"/>
                </a:lnTo>
                <a:lnTo>
                  <a:pt x="287" y="12756"/>
                </a:lnTo>
                <a:lnTo>
                  <a:pt x="237" y="12645"/>
                </a:lnTo>
                <a:lnTo>
                  <a:pt x="193" y="12529"/>
                </a:lnTo>
                <a:lnTo>
                  <a:pt x="151" y="12416"/>
                </a:lnTo>
                <a:lnTo>
                  <a:pt x="115" y="12295"/>
                </a:lnTo>
                <a:lnTo>
                  <a:pt x="86" y="12176"/>
                </a:lnTo>
                <a:lnTo>
                  <a:pt x="59" y="12055"/>
                </a:lnTo>
                <a:lnTo>
                  <a:pt x="38" y="11931"/>
                </a:lnTo>
                <a:lnTo>
                  <a:pt x="21" y="11807"/>
                </a:lnTo>
                <a:lnTo>
                  <a:pt x="8" y="11686"/>
                </a:lnTo>
                <a:lnTo>
                  <a:pt x="2" y="11559"/>
                </a:lnTo>
                <a:lnTo>
                  <a:pt x="0" y="11435"/>
                </a:lnTo>
                <a:lnTo>
                  <a:pt x="2" y="11309"/>
                </a:lnTo>
                <a:lnTo>
                  <a:pt x="8" y="11188"/>
                </a:lnTo>
                <a:lnTo>
                  <a:pt x="21" y="11061"/>
                </a:lnTo>
                <a:lnTo>
                  <a:pt x="38" y="10937"/>
                </a:lnTo>
                <a:lnTo>
                  <a:pt x="59" y="10816"/>
                </a:lnTo>
                <a:lnTo>
                  <a:pt x="86" y="10695"/>
                </a:lnTo>
                <a:lnTo>
                  <a:pt x="115" y="10573"/>
                </a:lnTo>
                <a:lnTo>
                  <a:pt x="151" y="10455"/>
                </a:lnTo>
                <a:lnTo>
                  <a:pt x="193" y="10339"/>
                </a:lnTo>
                <a:lnTo>
                  <a:pt x="237" y="10223"/>
                </a:lnTo>
                <a:lnTo>
                  <a:pt x="287" y="10112"/>
                </a:lnTo>
                <a:lnTo>
                  <a:pt x="340" y="10004"/>
                </a:lnTo>
                <a:lnTo>
                  <a:pt x="398" y="9896"/>
                </a:lnTo>
                <a:lnTo>
                  <a:pt x="463" y="9793"/>
                </a:lnTo>
                <a:lnTo>
                  <a:pt x="532" y="9690"/>
                </a:lnTo>
                <a:lnTo>
                  <a:pt x="606" y="9595"/>
                </a:lnTo>
                <a:lnTo>
                  <a:pt x="683" y="9500"/>
                </a:lnTo>
                <a:lnTo>
                  <a:pt x="763" y="9416"/>
                </a:lnTo>
                <a:lnTo>
                  <a:pt x="845" y="9334"/>
                </a:lnTo>
                <a:lnTo>
                  <a:pt x="931" y="9261"/>
                </a:lnTo>
                <a:lnTo>
                  <a:pt x="1017" y="9192"/>
                </a:lnTo>
                <a:lnTo>
                  <a:pt x="1107" y="9129"/>
                </a:lnTo>
                <a:lnTo>
                  <a:pt x="1197" y="9073"/>
                </a:lnTo>
                <a:lnTo>
                  <a:pt x="1289" y="9021"/>
                </a:lnTo>
                <a:lnTo>
                  <a:pt x="1384" y="8976"/>
                </a:lnTo>
                <a:lnTo>
                  <a:pt x="1480" y="8939"/>
                </a:lnTo>
                <a:lnTo>
                  <a:pt x="1576" y="8907"/>
                </a:lnTo>
                <a:lnTo>
                  <a:pt x="1675" y="8881"/>
                </a:lnTo>
                <a:lnTo>
                  <a:pt x="1771" y="8857"/>
                </a:lnTo>
                <a:lnTo>
                  <a:pt x="1870" y="8844"/>
                </a:lnTo>
                <a:lnTo>
                  <a:pt x="1970" y="8836"/>
                </a:lnTo>
                <a:lnTo>
                  <a:pt x="2067" y="8831"/>
                </a:lnTo>
                <a:lnTo>
                  <a:pt x="2168" y="8836"/>
                </a:lnTo>
                <a:lnTo>
                  <a:pt x="2268" y="8844"/>
                </a:lnTo>
                <a:lnTo>
                  <a:pt x="2367" y="8857"/>
                </a:lnTo>
                <a:lnTo>
                  <a:pt x="2463" y="8881"/>
                </a:lnTo>
                <a:lnTo>
                  <a:pt x="2562" y="8907"/>
                </a:lnTo>
                <a:lnTo>
                  <a:pt x="2660" y="8939"/>
                </a:lnTo>
                <a:lnTo>
                  <a:pt x="2755" y="8976"/>
                </a:lnTo>
                <a:lnTo>
                  <a:pt x="2849" y="9021"/>
                </a:lnTo>
                <a:lnTo>
                  <a:pt x="2941" y="9073"/>
                </a:lnTo>
                <a:lnTo>
                  <a:pt x="3031" y="9129"/>
                </a:lnTo>
                <a:lnTo>
                  <a:pt x="3121" y="9192"/>
                </a:lnTo>
                <a:lnTo>
                  <a:pt x="3207" y="9261"/>
                </a:lnTo>
                <a:lnTo>
                  <a:pt x="3293" y="9334"/>
                </a:lnTo>
                <a:lnTo>
                  <a:pt x="3375" y="9416"/>
                </a:lnTo>
                <a:lnTo>
                  <a:pt x="3455" y="9500"/>
                </a:lnTo>
                <a:lnTo>
                  <a:pt x="3532" y="9595"/>
                </a:lnTo>
                <a:lnTo>
                  <a:pt x="7985" y="15189"/>
                </a:lnTo>
                <a:lnTo>
                  <a:pt x="17976" y="886"/>
                </a:lnTo>
                <a:lnTo>
                  <a:pt x="18047" y="788"/>
                </a:lnTo>
                <a:lnTo>
                  <a:pt x="18124" y="696"/>
                </a:lnTo>
                <a:lnTo>
                  <a:pt x="18202" y="606"/>
                </a:lnTo>
                <a:lnTo>
                  <a:pt x="18282" y="525"/>
                </a:lnTo>
                <a:lnTo>
                  <a:pt x="18368" y="451"/>
                </a:lnTo>
                <a:lnTo>
                  <a:pt x="18451" y="380"/>
                </a:lnTo>
                <a:lnTo>
                  <a:pt x="18537" y="316"/>
                </a:lnTo>
                <a:lnTo>
                  <a:pt x="18630" y="261"/>
                </a:lnTo>
                <a:lnTo>
                  <a:pt x="18722" y="208"/>
                </a:lnTo>
                <a:lnTo>
                  <a:pt x="18814" y="161"/>
                </a:lnTo>
                <a:lnTo>
                  <a:pt x="18908" y="119"/>
                </a:lnTo>
                <a:lnTo>
                  <a:pt x="19005" y="84"/>
                </a:lnTo>
                <a:lnTo>
                  <a:pt x="19101" y="55"/>
                </a:lnTo>
                <a:lnTo>
                  <a:pt x="19198" y="34"/>
                </a:lnTo>
                <a:lnTo>
                  <a:pt x="19298" y="16"/>
                </a:lnTo>
                <a:lnTo>
                  <a:pt x="19397" y="3"/>
                </a:lnTo>
                <a:lnTo>
                  <a:pt x="19497" y="0"/>
                </a:lnTo>
                <a:lnTo>
                  <a:pt x="19594" y="0"/>
                </a:lnTo>
                <a:lnTo>
                  <a:pt x="19694" y="8"/>
                </a:lnTo>
                <a:lnTo>
                  <a:pt x="19793" y="21"/>
                </a:lnTo>
                <a:lnTo>
                  <a:pt x="19894" y="42"/>
                </a:lnTo>
                <a:lnTo>
                  <a:pt x="19990" y="63"/>
                </a:lnTo>
                <a:lnTo>
                  <a:pt x="20089" y="98"/>
                </a:lnTo>
                <a:lnTo>
                  <a:pt x="20183" y="134"/>
                </a:lnTo>
                <a:lnTo>
                  <a:pt x="20277" y="174"/>
                </a:lnTo>
                <a:lnTo>
                  <a:pt x="20372" y="224"/>
                </a:lnTo>
                <a:lnTo>
                  <a:pt x="20464" y="279"/>
                </a:lnTo>
                <a:lnTo>
                  <a:pt x="20556" y="343"/>
                </a:lnTo>
                <a:lnTo>
                  <a:pt x="20644" y="409"/>
                </a:lnTo>
                <a:lnTo>
                  <a:pt x="20730" y="480"/>
                </a:lnTo>
                <a:lnTo>
                  <a:pt x="20814" y="561"/>
                </a:lnTo>
                <a:lnTo>
                  <a:pt x="20896" y="648"/>
                </a:lnTo>
                <a:lnTo>
                  <a:pt x="20975" y="735"/>
                </a:lnTo>
                <a:lnTo>
                  <a:pt x="21118" y="931"/>
                </a:lnTo>
                <a:lnTo>
                  <a:pt x="21183" y="1033"/>
                </a:lnTo>
                <a:lnTo>
                  <a:pt x="21242" y="1139"/>
                </a:lnTo>
                <a:lnTo>
                  <a:pt x="21298" y="1247"/>
                </a:lnTo>
                <a:lnTo>
                  <a:pt x="21348" y="1358"/>
                </a:lnTo>
                <a:lnTo>
                  <a:pt x="21439" y="1584"/>
                </a:lnTo>
                <a:lnTo>
                  <a:pt x="21472" y="1700"/>
                </a:lnTo>
                <a:lnTo>
                  <a:pt x="21506" y="1819"/>
                </a:lnTo>
                <a:lnTo>
                  <a:pt x="21533" y="1943"/>
                </a:lnTo>
                <a:lnTo>
                  <a:pt x="21556" y="2064"/>
                </a:lnTo>
                <a:lnTo>
                  <a:pt x="21573" y="2188"/>
                </a:lnTo>
                <a:lnTo>
                  <a:pt x="21590" y="2309"/>
                </a:lnTo>
                <a:lnTo>
                  <a:pt x="21598" y="2433"/>
                </a:lnTo>
                <a:lnTo>
                  <a:pt x="21600" y="2560"/>
                </a:lnTo>
                <a:lnTo>
                  <a:pt x="21600" y="2686"/>
                </a:lnTo>
                <a:lnTo>
                  <a:pt x="21594" y="2810"/>
                </a:lnTo>
                <a:lnTo>
                  <a:pt x="21585" y="2937"/>
                </a:lnTo>
                <a:lnTo>
                  <a:pt x="21571" y="3058"/>
                </a:lnTo>
                <a:lnTo>
                  <a:pt x="21550" y="3182"/>
                </a:lnTo>
                <a:lnTo>
                  <a:pt x="21527" y="3303"/>
                </a:lnTo>
                <a:lnTo>
                  <a:pt x="21497" y="3427"/>
                </a:lnTo>
                <a:lnTo>
                  <a:pt x="21462" y="3546"/>
                </a:lnTo>
                <a:lnTo>
                  <a:pt x="21422" y="3662"/>
                </a:lnTo>
                <a:lnTo>
                  <a:pt x="21378" y="3780"/>
                </a:lnTo>
                <a:lnTo>
                  <a:pt x="21332" y="3891"/>
                </a:lnTo>
                <a:lnTo>
                  <a:pt x="21277" y="4004"/>
                </a:lnTo>
                <a:lnTo>
                  <a:pt x="21218" y="4110"/>
                </a:lnTo>
                <a:lnTo>
                  <a:pt x="21153" y="4218"/>
                </a:lnTo>
                <a:lnTo>
                  <a:pt x="21086" y="4321"/>
                </a:lnTo>
                <a:lnTo>
                  <a:pt x="9639" y="20714"/>
                </a:lnTo>
                <a:lnTo>
                  <a:pt x="9565" y="20812"/>
                </a:lnTo>
                <a:lnTo>
                  <a:pt x="9488" y="20904"/>
                </a:lnTo>
                <a:lnTo>
                  <a:pt x="9408" y="20994"/>
                </a:lnTo>
                <a:lnTo>
                  <a:pt x="9324" y="21075"/>
                </a:lnTo>
                <a:lnTo>
                  <a:pt x="9240" y="21155"/>
                </a:lnTo>
                <a:lnTo>
                  <a:pt x="9150" y="21223"/>
                </a:lnTo>
                <a:lnTo>
                  <a:pt x="9058" y="21292"/>
                </a:lnTo>
                <a:lnTo>
                  <a:pt x="8968" y="21350"/>
                </a:lnTo>
                <a:lnTo>
                  <a:pt x="8869" y="21402"/>
                </a:lnTo>
                <a:lnTo>
                  <a:pt x="8773" y="21452"/>
                </a:lnTo>
                <a:lnTo>
                  <a:pt x="8672" y="21492"/>
                </a:lnTo>
                <a:lnTo>
                  <a:pt x="8572" y="21526"/>
                </a:lnTo>
                <a:lnTo>
                  <a:pt x="8467" y="21555"/>
                </a:lnTo>
                <a:lnTo>
                  <a:pt x="8360" y="21574"/>
                </a:lnTo>
                <a:lnTo>
                  <a:pt x="8255" y="21589"/>
                </a:lnTo>
                <a:lnTo>
                  <a:pt x="8148" y="21597"/>
                </a:lnTo>
                <a:lnTo>
                  <a:pt x="8083" y="21600"/>
                </a:lnTo>
                <a:close/>
              </a:path>
            </a:pathLst>
          </a:custGeom>
          <a:solidFill>
            <a:srgbClr val="80808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grpSp>
        <p:nvGrpSpPr>
          <p:cNvPr id="87" name="Group 189"/>
          <p:cNvGrpSpPr/>
          <p:nvPr/>
        </p:nvGrpSpPr>
        <p:grpSpPr>
          <a:xfrm>
            <a:off x="5670174" y="1343779"/>
            <a:ext cx="290609" cy="325110"/>
            <a:chOff x="0" y="-1"/>
            <a:chExt cx="290608" cy="325108"/>
          </a:xfrm>
        </p:grpSpPr>
        <p:sp>
          <p:nvSpPr>
            <p:cNvPr id="88" name="Shape 186"/>
            <p:cNvSpPr/>
            <p:nvPr/>
          </p:nvSpPr>
          <p:spPr>
            <a:xfrm>
              <a:off x="66331" y="-2"/>
              <a:ext cx="224277" cy="204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1" h="21357" extrusionOk="0">
                  <a:moveTo>
                    <a:pt x="20951" y="0"/>
                  </a:moveTo>
                  <a:cubicBezTo>
                    <a:pt x="17332" y="321"/>
                    <a:pt x="14172" y="1029"/>
                    <a:pt x="11587" y="2379"/>
                  </a:cubicBezTo>
                  <a:cubicBezTo>
                    <a:pt x="10955" y="6364"/>
                    <a:pt x="10955" y="6364"/>
                    <a:pt x="10955" y="6364"/>
                  </a:cubicBezTo>
                  <a:cubicBezTo>
                    <a:pt x="10955" y="2571"/>
                    <a:pt x="10955" y="2571"/>
                    <a:pt x="10955" y="2571"/>
                  </a:cubicBezTo>
                  <a:cubicBezTo>
                    <a:pt x="9117" y="3407"/>
                    <a:pt x="7221" y="4500"/>
                    <a:pt x="5785" y="6043"/>
                  </a:cubicBezTo>
                  <a:cubicBezTo>
                    <a:pt x="5728" y="10221"/>
                    <a:pt x="5728" y="10221"/>
                    <a:pt x="5728" y="10221"/>
                  </a:cubicBezTo>
                  <a:cubicBezTo>
                    <a:pt x="5211" y="6493"/>
                    <a:pt x="5211" y="6493"/>
                    <a:pt x="5211" y="6493"/>
                  </a:cubicBezTo>
                  <a:cubicBezTo>
                    <a:pt x="-649" y="10993"/>
                    <a:pt x="-189" y="17743"/>
                    <a:pt x="213" y="20636"/>
                  </a:cubicBezTo>
                  <a:cubicBezTo>
                    <a:pt x="3660" y="15171"/>
                    <a:pt x="10323" y="7779"/>
                    <a:pt x="16068" y="4307"/>
                  </a:cubicBezTo>
                  <a:cubicBezTo>
                    <a:pt x="16068" y="4307"/>
                    <a:pt x="6532" y="12086"/>
                    <a:pt x="98" y="21343"/>
                  </a:cubicBezTo>
                  <a:cubicBezTo>
                    <a:pt x="7968" y="21600"/>
                    <a:pt x="12908" y="18386"/>
                    <a:pt x="15953" y="14336"/>
                  </a:cubicBezTo>
                  <a:cubicBezTo>
                    <a:pt x="10208" y="13114"/>
                    <a:pt x="10208" y="13114"/>
                    <a:pt x="10208" y="13114"/>
                  </a:cubicBezTo>
                  <a:cubicBezTo>
                    <a:pt x="16298" y="13757"/>
                    <a:pt x="16298" y="13757"/>
                    <a:pt x="16298" y="13757"/>
                  </a:cubicBezTo>
                  <a:cubicBezTo>
                    <a:pt x="17562" y="12150"/>
                    <a:pt x="18596" y="9900"/>
                    <a:pt x="19113" y="8421"/>
                  </a:cubicBezTo>
                  <a:cubicBezTo>
                    <a:pt x="14000" y="9064"/>
                    <a:pt x="14000" y="9064"/>
                    <a:pt x="14000" y="9064"/>
                  </a:cubicBezTo>
                  <a:cubicBezTo>
                    <a:pt x="19342" y="7650"/>
                    <a:pt x="19342" y="7650"/>
                    <a:pt x="19342" y="7650"/>
                  </a:cubicBezTo>
                  <a:cubicBezTo>
                    <a:pt x="20721" y="4114"/>
                    <a:pt x="20951" y="0"/>
                    <a:pt x="20951" y="0"/>
                  </a:cubicBezTo>
                  <a:close/>
                </a:path>
              </a:pathLst>
            </a:custGeom>
            <a:solidFill>
              <a:srgbClr val="7671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89" name="Shape 187"/>
            <p:cNvSpPr/>
            <p:nvPr/>
          </p:nvSpPr>
          <p:spPr>
            <a:xfrm>
              <a:off x="-1" y="189755"/>
              <a:ext cx="88246" cy="11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50" y="0"/>
                  </a:moveTo>
                  <a:cubicBezTo>
                    <a:pt x="7200" y="11435"/>
                    <a:pt x="0" y="21600"/>
                    <a:pt x="0" y="21600"/>
                  </a:cubicBezTo>
                  <a:cubicBezTo>
                    <a:pt x="6750" y="13976"/>
                    <a:pt x="14250" y="6930"/>
                    <a:pt x="21600" y="809"/>
                  </a:cubicBezTo>
                  <a:cubicBezTo>
                    <a:pt x="20850" y="693"/>
                    <a:pt x="19950" y="693"/>
                    <a:pt x="19200" y="578"/>
                  </a:cubicBezTo>
                  <a:cubicBezTo>
                    <a:pt x="19200" y="578"/>
                    <a:pt x="19200" y="347"/>
                    <a:pt x="19350" y="0"/>
                  </a:cubicBezTo>
                  <a:close/>
                </a:path>
              </a:pathLst>
            </a:custGeom>
            <a:solidFill>
              <a:srgbClr val="7671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90" name="Shape 188"/>
            <p:cNvSpPr/>
            <p:nvPr/>
          </p:nvSpPr>
          <p:spPr>
            <a:xfrm>
              <a:off x="2281" y="280984"/>
              <a:ext cx="262667" cy="44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600" extrusionOk="0">
                  <a:moveTo>
                    <a:pt x="10090" y="13500"/>
                  </a:moveTo>
                  <a:cubicBezTo>
                    <a:pt x="8145" y="7800"/>
                    <a:pt x="6499" y="6000"/>
                    <a:pt x="5152" y="6000"/>
                  </a:cubicBezTo>
                  <a:cubicBezTo>
                    <a:pt x="5152" y="6000"/>
                    <a:pt x="5152" y="6000"/>
                    <a:pt x="5152" y="6000"/>
                  </a:cubicBezTo>
                  <a:cubicBezTo>
                    <a:pt x="2358" y="6000"/>
                    <a:pt x="213" y="16500"/>
                    <a:pt x="14" y="15300"/>
                  </a:cubicBezTo>
                  <a:cubicBezTo>
                    <a:pt x="14" y="15300"/>
                    <a:pt x="14" y="15300"/>
                    <a:pt x="14" y="15300"/>
                  </a:cubicBezTo>
                  <a:cubicBezTo>
                    <a:pt x="-186" y="14100"/>
                    <a:pt x="1759" y="0"/>
                    <a:pt x="5152" y="0"/>
                  </a:cubicBezTo>
                  <a:cubicBezTo>
                    <a:pt x="5152" y="0"/>
                    <a:pt x="5152" y="0"/>
                    <a:pt x="5152" y="0"/>
                  </a:cubicBezTo>
                  <a:cubicBezTo>
                    <a:pt x="6648" y="0"/>
                    <a:pt x="8444" y="2100"/>
                    <a:pt x="10539" y="8100"/>
                  </a:cubicBezTo>
                  <a:cubicBezTo>
                    <a:pt x="10539" y="8100"/>
                    <a:pt x="10539" y="8100"/>
                    <a:pt x="10539" y="8100"/>
                  </a:cubicBezTo>
                  <a:cubicBezTo>
                    <a:pt x="12535" y="13800"/>
                    <a:pt x="14231" y="15600"/>
                    <a:pt x="15578" y="15600"/>
                  </a:cubicBezTo>
                  <a:cubicBezTo>
                    <a:pt x="15578" y="15600"/>
                    <a:pt x="15578" y="15600"/>
                    <a:pt x="15578" y="15600"/>
                  </a:cubicBezTo>
                  <a:cubicBezTo>
                    <a:pt x="18770" y="15600"/>
                    <a:pt x="20267" y="4800"/>
                    <a:pt x="20416" y="3600"/>
                  </a:cubicBezTo>
                  <a:cubicBezTo>
                    <a:pt x="20416" y="3600"/>
                    <a:pt x="20416" y="3600"/>
                    <a:pt x="20416" y="3600"/>
                  </a:cubicBezTo>
                  <a:cubicBezTo>
                    <a:pt x="20416" y="3600"/>
                    <a:pt x="20416" y="3600"/>
                    <a:pt x="20416" y="3600"/>
                  </a:cubicBezTo>
                  <a:cubicBezTo>
                    <a:pt x="20416" y="3600"/>
                    <a:pt x="20416" y="3600"/>
                    <a:pt x="20416" y="3600"/>
                  </a:cubicBezTo>
                  <a:cubicBezTo>
                    <a:pt x="20616" y="2400"/>
                    <a:pt x="20915" y="2100"/>
                    <a:pt x="21165" y="3000"/>
                  </a:cubicBezTo>
                  <a:cubicBezTo>
                    <a:pt x="21165" y="3000"/>
                    <a:pt x="21165" y="3000"/>
                    <a:pt x="21165" y="3000"/>
                  </a:cubicBezTo>
                  <a:cubicBezTo>
                    <a:pt x="21364" y="4200"/>
                    <a:pt x="21414" y="6000"/>
                    <a:pt x="21264" y="7200"/>
                  </a:cubicBezTo>
                  <a:cubicBezTo>
                    <a:pt x="21264" y="7200"/>
                    <a:pt x="21264" y="7200"/>
                    <a:pt x="21264" y="7200"/>
                  </a:cubicBezTo>
                  <a:cubicBezTo>
                    <a:pt x="21214" y="7800"/>
                    <a:pt x="19419" y="21600"/>
                    <a:pt x="15578" y="21600"/>
                  </a:cubicBezTo>
                  <a:cubicBezTo>
                    <a:pt x="15578" y="21600"/>
                    <a:pt x="15578" y="21600"/>
                    <a:pt x="15578" y="21600"/>
                  </a:cubicBezTo>
                  <a:cubicBezTo>
                    <a:pt x="14081" y="21600"/>
                    <a:pt x="12235" y="19500"/>
                    <a:pt x="10090" y="13500"/>
                  </a:cubicBezTo>
                  <a:close/>
                </a:path>
              </a:pathLst>
            </a:custGeom>
            <a:solidFill>
              <a:srgbClr val="7671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</p:grpSp>
      <p:sp>
        <p:nvSpPr>
          <p:cNvPr id="31" name="Shape 162"/>
          <p:cNvSpPr/>
          <p:nvPr/>
        </p:nvSpPr>
        <p:spPr>
          <a:xfrm>
            <a:off x="6155246" y="5379079"/>
            <a:ext cx="297097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spcBef>
                <a:spcPts val="1400"/>
              </a:spcBef>
              <a:defRPr b="1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遇到的问题与解决方案</a:t>
            </a:r>
            <a:endParaRPr lang="zh-CN" altLang="en-US" dirty="0"/>
          </a:p>
        </p:txBody>
      </p:sp>
      <p:sp>
        <p:nvSpPr>
          <p:cNvPr id="32" name="Shape 1618"/>
          <p:cNvSpPr/>
          <p:nvPr/>
        </p:nvSpPr>
        <p:spPr>
          <a:xfrm>
            <a:off x="5685030" y="4676040"/>
            <a:ext cx="283213" cy="327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75"/>
                </a:moveTo>
                <a:cubicBezTo>
                  <a:pt x="21600" y="9336"/>
                  <a:pt x="18953" y="8695"/>
                  <a:pt x="17153" y="8695"/>
                </a:cubicBezTo>
                <a:cubicBezTo>
                  <a:pt x="17153" y="8695"/>
                  <a:pt x="17153" y="5034"/>
                  <a:pt x="17153" y="4393"/>
                </a:cubicBezTo>
                <a:cubicBezTo>
                  <a:pt x="17153" y="3386"/>
                  <a:pt x="14400" y="2654"/>
                  <a:pt x="14400" y="2654"/>
                </a:cubicBezTo>
                <a:cubicBezTo>
                  <a:pt x="14400" y="1281"/>
                  <a:pt x="14400" y="1281"/>
                  <a:pt x="14400" y="1281"/>
                </a:cubicBezTo>
                <a:cubicBezTo>
                  <a:pt x="14400" y="549"/>
                  <a:pt x="13659" y="0"/>
                  <a:pt x="12812" y="0"/>
                </a:cubicBezTo>
                <a:cubicBezTo>
                  <a:pt x="2647" y="0"/>
                  <a:pt x="2647" y="0"/>
                  <a:pt x="2647" y="0"/>
                </a:cubicBezTo>
                <a:cubicBezTo>
                  <a:pt x="1800" y="0"/>
                  <a:pt x="1059" y="549"/>
                  <a:pt x="1059" y="1281"/>
                </a:cubicBezTo>
                <a:cubicBezTo>
                  <a:pt x="1059" y="19861"/>
                  <a:pt x="1059" y="19861"/>
                  <a:pt x="1059" y="19861"/>
                </a:cubicBezTo>
                <a:cubicBezTo>
                  <a:pt x="318" y="19861"/>
                  <a:pt x="318" y="19861"/>
                  <a:pt x="318" y="19861"/>
                </a:cubicBezTo>
                <a:cubicBezTo>
                  <a:pt x="106" y="19861"/>
                  <a:pt x="0" y="20044"/>
                  <a:pt x="0" y="20227"/>
                </a:cubicBezTo>
                <a:cubicBezTo>
                  <a:pt x="0" y="20227"/>
                  <a:pt x="0" y="20227"/>
                  <a:pt x="0" y="20227"/>
                </a:cubicBezTo>
                <a:cubicBezTo>
                  <a:pt x="0" y="20593"/>
                  <a:pt x="0" y="20593"/>
                  <a:pt x="0" y="20593"/>
                </a:cubicBezTo>
                <a:cubicBezTo>
                  <a:pt x="0" y="21508"/>
                  <a:pt x="0" y="21508"/>
                  <a:pt x="0" y="21508"/>
                </a:cubicBezTo>
                <a:cubicBezTo>
                  <a:pt x="15459" y="21508"/>
                  <a:pt x="15459" y="21508"/>
                  <a:pt x="15459" y="21508"/>
                </a:cubicBezTo>
                <a:cubicBezTo>
                  <a:pt x="15459" y="20593"/>
                  <a:pt x="15459" y="20593"/>
                  <a:pt x="15459" y="20593"/>
                </a:cubicBezTo>
                <a:cubicBezTo>
                  <a:pt x="15459" y="20227"/>
                  <a:pt x="15459" y="20227"/>
                  <a:pt x="15459" y="20227"/>
                </a:cubicBezTo>
                <a:cubicBezTo>
                  <a:pt x="15459" y="20227"/>
                  <a:pt x="15459" y="20227"/>
                  <a:pt x="15459" y="20227"/>
                </a:cubicBezTo>
                <a:cubicBezTo>
                  <a:pt x="15459" y="20044"/>
                  <a:pt x="15353" y="19861"/>
                  <a:pt x="15141" y="19861"/>
                </a:cubicBezTo>
                <a:cubicBezTo>
                  <a:pt x="14400" y="19861"/>
                  <a:pt x="14400" y="19861"/>
                  <a:pt x="14400" y="19861"/>
                </a:cubicBezTo>
                <a:cubicBezTo>
                  <a:pt x="14400" y="9702"/>
                  <a:pt x="14400" y="9702"/>
                  <a:pt x="14400" y="9702"/>
                </a:cubicBezTo>
                <a:cubicBezTo>
                  <a:pt x="15988" y="9702"/>
                  <a:pt x="15988" y="9702"/>
                  <a:pt x="15988" y="9702"/>
                </a:cubicBezTo>
                <a:cubicBezTo>
                  <a:pt x="15988" y="19312"/>
                  <a:pt x="15988" y="19312"/>
                  <a:pt x="15988" y="19312"/>
                </a:cubicBezTo>
                <a:cubicBezTo>
                  <a:pt x="15988" y="19312"/>
                  <a:pt x="15988" y="19312"/>
                  <a:pt x="15988" y="19312"/>
                </a:cubicBezTo>
                <a:cubicBezTo>
                  <a:pt x="15988" y="20502"/>
                  <a:pt x="17153" y="21508"/>
                  <a:pt x="18635" y="21600"/>
                </a:cubicBezTo>
                <a:cubicBezTo>
                  <a:pt x="19906" y="21600"/>
                  <a:pt x="21600" y="20868"/>
                  <a:pt x="21600" y="19769"/>
                </a:cubicBezTo>
                <a:cubicBezTo>
                  <a:pt x="21600" y="18488"/>
                  <a:pt x="21600" y="12264"/>
                  <a:pt x="21600" y="11075"/>
                </a:cubicBezTo>
                <a:close/>
                <a:moveTo>
                  <a:pt x="12706" y="3478"/>
                </a:moveTo>
                <a:cubicBezTo>
                  <a:pt x="12706" y="4485"/>
                  <a:pt x="12706" y="4485"/>
                  <a:pt x="12706" y="4485"/>
                </a:cubicBezTo>
                <a:cubicBezTo>
                  <a:pt x="12706" y="7780"/>
                  <a:pt x="12706" y="7780"/>
                  <a:pt x="12706" y="7780"/>
                </a:cubicBezTo>
                <a:cubicBezTo>
                  <a:pt x="2647" y="7780"/>
                  <a:pt x="2647" y="7780"/>
                  <a:pt x="2647" y="7780"/>
                </a:cubicBezTo>
                <a:cubicBezTo>
                  <a:pt x="2647" y="4485"/>
                  <a:pt x="2647" y="4485"/>
                  <a:pt x="2647" y="4485"/>
                </a:cubicBezTo>
                <a:cubicBezTo>
                  <a:pt x="2647" y="3478"/>
                  <a:pt x="2647" y="3478"/>
                  <a:pt x="2647" y="3478"/>
                </a:cubicBezTo>
                <a:cubicBezTo>
                  <a:pt x="2647" y="1647"/>
                  <a:pt x="2647" y="1647"/>
                  <a:pt x="2647" y="1647"/>
                </a:cubicBezTo>
                <a:cubicBezTo>
                  <a:pt x="2647" y="1464"/>
                  <a:pt x="2859" y="1373"/>
                  <a:pt x="2965" y="1373"/>
                </a:cubicBezTo>
                <a:cubicBezTo>
                  <a:pt x="12388" y="1373"/>
                  <a:pt x="12388" y="1373"/>
                  <a:pt x="12388" y="1373"/>
                </a:cubicBezTo>
                <a:cubicBezTo>
                  <a:pt x="12600" y="1373"/>
                  <a:pt x="12706" y="1464"/>
                  <a:pt x="12706" y="1647"/>
                </a:cubicBezTo>
                <a:lnTo>
                  <a:pt x="12706" y="3478"/>
                </a:lnTo>
                <a:close/>
                <a:moveTo>
                  <a:pt x="15988" y="8603"/>
                </a:moveTo>
                <a:cubicBezTo>
                  <a:pt x="14400" y="8603"/>
                  <a:pt x="14400" y="8603"/>
                  <a:pt x="14400" y="8603"/>
                </a:cubicBezTo>
                <a:cubicBezTo>
                  <a:pt x="14400" y="3844"/>
                  <a:pt x="14400" y="3844"/>
                  <a:pt x="14400" y="3844"/>
                </a:cubicBezTo>
                <a:cubicBezTo>
                  <a:pt x="14400" y="3844"/>
                  <a:pt x="15988" y="4027"/>
                  <a:pt x="15988" y="5034"/>
                </a:cubicBezTo>
                <a:cubicBezTo>
                  <a:pt x="15988" y="6041"/>
                  <a:pt x="15988" y="8603"/>
                  <a:pt x="15988" y="8603"/>
                </a:cubicBezTo>
                <a:close/>
                <a:moveTo>
                  <a:pt x="20329" y="19403"/>
                </a:moveTo>
                <a:cubicBezTo>
                  <a:pt x="20329" y="20044"/>
                  <a:pt x="19694" y="20410"/>
                  <a:pt x="18847" y="20410"/>
                </a:cubicBezTo>
                <a:cubicBezTo>
                  <a:pt x="18000" y="20410"/>
                  <a:pt x="17259" y="19953"/>
                  <a:pt x="17259" y="19403"/>
                </a:cubicBezTo>
                <a:cubicBezTo>
                  <a:pt x="17259" y="18946"/>
                  <a:pt x="17259" y="9793"/>
                  <a:pt x="17259" y="9793"/>
                </a:cubicBezTo>
                <a:cubicBezTo>
                  <a:pt x="18847" y="9793"/>
                  <a:pt x="20329" y="10159"/>
                  <a:pt x="20329" y="12081"/>
                </a:cubicBezTo>
                <a:cubicBezTo>
                  <a:pt x="20329" y="12081"/>
                  <a:pt x="20329" y="12173"/>
                  <a:pt x="20329" y="12173"/>
                </a:cubicBezTo>
                <a:cubicBezTo>
                  <a:pt x="20329" y="12814"/>
                  <a:pt x="20329" y="12997"/>
                  <a:pt x="20329" y="12905"/>
                </a:cubicBezTo>
                <a:cubicBezTo>
                  <a:pt x="20329" y="12905"/>
                  <a:pt x="20329" y="18854"/>
                  <a:pt x="20329" y="19403"/>
                </a:cubicBezTo>
                <a:close/>
              </a:path>
            </a:pathLst>
          </a:custGeom>
          <a:solidFill>
            <a:srgbClr val="76717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defTabSz="609584">
              <a:def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31"/>
          <p:cNvSpPr/>
          <p:nvPr/>
        </p:nvSpPr>
        <p:spPr>
          <a:xfrm>
            <a:off x="661432" y="466378"/>
            <a:ext cx="269928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900"/>
              </a:spcBef>
              <a:defRPr sz="32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400" dirty="0" smtClean="0"/>
              <a:t>Druid</a:t>
            </a:r>
            <a:r>
              <a:rPr lang="zh-CN" altLang="en-US" sz="2400" dirty="0" smtClean="0"/>
              <a:t>的背景</a:t>
            </a:r>
            <a:endParaRPr sz="2400" dirty="0"/>
          </a:p>
        </p:txBody>
      </p:sp>
      <p:sp>
        <p:nvSpPr>
          <p:cNvPr id="44" name="Shape 232"/>
          <p:cNvSpPr/>
          <p:nvPr/>
        </p:nvSpPr>
        <p:spPr>
          <a:xfrm>
            <a:off x="564789" y="505735"/>
            <a:ext cx="66745" cy="3872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46" name="文本占位符 45"/>
          <p:cNvSpPr>
            <a:spLocks noGrp="1"/>
          </p:cNvSpPr>
          <p:nvPr>
            <p:ph type="body" idx="1"/>
          </p:nvPr>
        </p:nvSpPr>
        <p:spPr>
          <a:xfrm>
            <a:off x="838200" y="155040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rPr>
              <a:t>数据的实时摄入。</a:t>
            </a:r>
            <a:endParaRPr lang="en-US" altLang="zh-CN" sz="2000" dirty="0" smtClean="0">
              <a:solidFill>
                <a:srgbClr val="808080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endParaRPr lang="en-US" altLang="zh-CN" sz="2000" dirty="0" smtClean="0">
              <a:solidFill>
                <a:srgbClr val="808080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r>
              <a:rPr lang="zh-CN" altLang="en-US" sz="2000" dirty="0" smtClean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rPr>
              <a:t>多用户查询（高并发</a:t>
            </a:r>
            <a:r>
              <a:rPr lang="zh-CN" altLang="en-US" sz="2000" dirty="0" smtClean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rPr>
              <a:t>）</a:t>
            </a:r>
            <a:endParaRPr lang="en-US" altLang="zh-CN" sz="2000" dirty="0" smtClean="0">
              <a:solidFill>
                <a:srgbClr val="808080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endParaRPr lang="en-US" altLang="zh-CN" sz="2000" dirty="0" smtClean="0">
              <a:solidFill>
                <a:srgbClr val="808080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r>
              <a:rPr lang="zh-CN" altLang="en-US" sz="2000" dirty="0" smtClean="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rPr>
              <a:t>低延迟。（秒级延迟）</a:t>
            </a:r>
            <a:endParaRPr lang="en-US" altLang="zh-CN" sz="2000" dirty="0" smtClean="0">
              <a:solidFill>
                <a:srgbClr val="808080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endParaRPr lang="en-US" altLang="zh-CN" sz="1200" dirty="0" smtClean="0">
              <a:solidFill>
                <a:srgbClr val="808080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endParaRPr lang="en-US" altLang="zh-CN" sz="1200" dirty="0" smtClean="0">
              <a:solidFill>
                <a:srgbClr val="808080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endParaRPr lang="zh-CN" altLang="en-US" sz="1200" dirty="0">
              <a:solidFill>
                <a:srgbClr val="808080"/>
              </a:solidFill>
              <a:latin typeface="微软雅黑"/>
              <a:ea typeface="微软雅黑"/>
              <a:cs typeface="微软雅黑"/>
              <a:sym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0" y="6858000"/>
            <a:ext cx="12192001" cy="0"/>
          </a:xfrm>
          <a:prstGeom prst="line">
            <a:avLst/>
          </a:prstGeom>
          <a:ln w="25400">
            <a:solidFill>
              <a:srgbClr val="595959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4330700" y="1627849"/>
            <a:ext cx="3530600" cy="3530599"/>
          </a:xfrm>
          <a:prstGeom prst="ellipse">
            <a:avLst/>
          </a:prstGeom>
          <a:solidFill>
            <a:srgbClr val="999999">
              <a:alpha val="993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小米兰亭_GB外压缩"/>
                <a:ea typeface="小米兰亭_GB外压缩"/>
                <a:cs typeface="小米兰亭_GB外压缩"/>
                <a:sym typeface="小米兰亭_GB外压缩"/>
              </a:defRPr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4630056" y="1927204"/>
            <a:ext cx="2931891" cy="2931890"/>
          </a:xfrm>
          <a:prstGeom prst="ellipse">
            <a:avLst/>
          </a:prstGeom>
          <a:ln w="381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小米兰亭_GB外压缩"/>
                <a:ea typeface="小米兰亭_GB外压缩"/>
                <a:cs typeface="小米兰亭_GB外压缩"/>
                <a:sym typeface="小米兰亭_GB外压缩"/>
              </a:defRPr>
            </a:pPr>
            <a:endParaRPr/>
          </a:p>
        </p:txBody>
      </p:sp>
      <p:grpSp>
        <p:nvGrpSpPr>
          <p:cNvPr id="279" name="Group 279"/>
          <p:cNvGrpSpPr/>
          <p:nvPr/>
        </p:nvGrpSpPr>
        <p:grpSpPr>
          <a:xfrm>
            <a:off x="7939830" y="1449182"/>
            <a:ext cx="3253954" cy="1040444"/>
            <a:chOff x="-399511" y="-1731210"/>
            <a:chExt cx="3253952" cy="1040442"/>
          </a:xfrm>
        </p:grpSpPr>
        <p:sp>
          <p:nvSpPr>
            <p:cNvPr id="277" name="Shape 277"/>
            <p:cNvSpPr/>
            <p:nvPr/>
          </p:nvSpPr>
          <p:spPr>
            <a:xfrm>
              <a:off x="-388252" y="-1731210"/>
              <a:ext cx="2610715" cy="377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50000"/>
                </a:lnSpc>
                <a:spcBef>
                  <a:spcPts val="600"/>
                </a:spcBef>
                <a:defRPr sz="14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b="1" dirty="0" smtClean="0"/>
                <a:t>fault-tolerant</a:t>
              </a:r>
              <a:endParaRPr b="1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-399511" y="-1321957"/>
              <a:ext cx="3253952" cy="631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50000"/>
                </a:lnSpc>
                <a:spcBef>
                  <a:spcPts val="600"/>
                </a:spcBef>
                <a:defRPr sz="12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我们坚持以客户为中心，快速响应客户需求，持续为客户创造长期价值进而成就客户</a:t>
              </a:r>
            </a:p>
          </p:txBody>
        </p:sp>
      </p:grpSp>
      <p:grpSp>
        <p:nvGrpSpPr>
          <p:cNvPr id="282" name="Group 282"/>
          <p:cNvGrpSpPr/>
          <p:nvPr/>
        </p:nvGrpSpPr>
        <p:grpSpPr>
          <a:xfrm>
            <a:off x="4562651" y="5435887"/>
            <a:ext cx="3645866" cy="1008602"/>
            <a:chOff x="-1" y="-1"/>
            <a:chExt cx="3645864" cy="1008601"/>
          </a:xfrm>
        </p:grpSpPr>
        <p:sp>
          <p:nvSpPr>
            <p:cNvPr id="280" name="Shape 280"/>
            <p:cNvSpPr/>
            <p:nvPr/>
          </p:nvSpPr>
          <p:spPr>
            <a:xfrm>
              <a:off x="1064426" y="-1"/>
              <a:ext cx="1546285" cy="415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50000"/>
                </a:lnSpc>
                <a:spcBef>
                  <a:spcPts val="600"/>
                </a:spcBef>
                <a:defRPr sz="14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b="1" dirty="0" smtClean="0"/>
                <a:t>highly</a:t>
              </a:r>
              <a:r>
                <a:rPr lang="en-US" dirty="0" smtClean="0"/>
                <a:t> </a:t>
              </a:r>
              <a:r>
                <a:rPr lang="en-US" b="1" dirty="0" smtClean="0"/>
                <a:t>available</a:t>
              </a:r>
              <a:endParaRPr b="1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-1" y="377411"/>
              <a:ext cx="3645864" cy="631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50000"/>
                </a:lnSpc>
                <a:spcBef>
                  <a:spcPts val="600"/>
                </a:spcBef>
                <a:defRPr sz="12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我们坚持以客户为中心，快速响应客户需求，持续为客户创造长期价值进而成就客户</a:t>
              </a:r>
            </a:p>
          </p:txBody>
        </p:sp>
      </p:grpSp>
      <p:grpSp>
        <p:nvGrpSpPr>
          <p:cNvPr id="285" name="Group 285"/>
          <p:cNvGrpSpPr/>
          <p:nvPr/>
        </p:nvGrpSpPr>
        <p:grpSpPr>
          <a:xfrm>
            <a:off x="4652285" y="320356"/>
            <a:ext cx="3184747" cy="975673"/>
            <a:chOff x="-1" y="0"/>
            <a:chExt cx="3184745" cy="975672"/>
          </a:xfrm>
        </p:grpSpPr>
        <p:sp>
          <p:nvSpPr>
            <p:cNvPr id="283" name="Shape 283"/>
            <p:cNvSpPr/>
            <p:nvPr/>
          </p:nvSpPr>
          <p:spPr>
            <a:xfrm>
              <a:off x="574030" y="0"/>
              <a:ext cx="1399566" cy="415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lnSpc>
                  <a:spcPct val="150000"/>
                </a:lnSpc>
                <a:spcBef>
                  <a:spcPts val="600"/>
                </a:spcBef>
                <a:defRPr sz="14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b="1" dirty="0" smtClean="0"/>
                <a:t>distributed</a:t>
              </a:r>
              <a:endParaRPr b="1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-1" y="409253"/>
              <a:ext cx="3184745" cy="5664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lnSpc>
                  <a:spcPct val="120000"/>
                </a:lnSpc>
                <a:spcBef>
                  <a:spcPts val="600"/>
                </a:spcBef>
                <a:defRPr sz="12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我们坚持以客户为中心，快速响应客户需求，持续为客户创造长期价值进而成就客户</a:t>
              </a:r>
            </a:p>
          </p:txBody>
        </p:sp>
      </p:grpSp>
      <p:grpSp>
        <p:nvGrpSpPr>
          <p:cNvPr id="288" name="Group 288"/>
          <p:cNvGrpSpPr/>
          <p:nvPr/>
        </p:nvGrpSpPr>
        <p:grpSpPr>
          <a:xfrm>
            <a:off x="1287455" y="1400245"/>
            <a:ext cx="3185688" cy="1008602"/>
            <a:chOff x="-1" y="-1"/>
            <a:chExt cx="3185687" cy="1008601"/>
          </a:xfrm>
        </p:grpSpPr>
        <p:sp>
          <p:nvSpPr>
            <p:cNvPr id="286" name="Shape 286"/>
            <p:cNvSpPr/>
            <p:nvPr/>
          </p:nvSpPr>
          <p:spPr>
            <a:xfrm>
              <a:off x="574972" y="-1"/>
              <a:ext cx="2610713" cy="3774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lnSpc>
                  <a:spcPct val="150000"/>
                </a:lnSpc>
                <a:spcBef>
                  <a:spcPts val="600"/>
                </a:spcBef>
                <a:defRPr sz="14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b="1" dirty="0" smtClean="0"/>
                <a:t>real-time</a:t>
              </a:r>
              <a:endParaRPr b="1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-1" y="377411"/>
              <a:ext cx="3185687" cy="631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lnSpc>
                  <a:spcPct val="150000"/>
                </a:lnSpc>
                <a:spcBef>
                  <a:spcPts val="600"/>
                </a:spcBef>
                <a:defRPr sz="12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我们坚持以客户为中心，快速响应客户需求，持续为客户创造长期价值进而成就客户</a:t>
              </a:r>
            </a:p>
          </p:txBody>
        </p:sp>
      </p:grpSp>
      <p:sp>
        <p:nvSpPr>
          <p:cNvPr id="31" name="Shape 231"/>
          <p:cNvSpPr/>
          <p:nvPr/>
        </p:nvSpPr>
        <p:spPr>
          <a:xfrm>
            <a:off x="661432" y="466378"/>
            <a:ext cx="269928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900"/>
              </a:spcBef>
              <a:defRPr sz="32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400" dirty="0" smtClean="0"/>
              <a:t>Druid</a:t>
            </a:r>
            <a:r>
              <a:rPr lang="zh-CN" altLang="en-US" sz="2400" dirty="0" smtClean="0"/>
              <a:t>的特点</a:t>
            </a:r>
            <a:endParaRPr sz="2400" dirty="0"/>
          </a:p>
        </p:txBody>
      </p:sp>
      <p:sp>
        <p:nvSpPr>
          <p:cNvPr id="32" name="Shape 232"/>
          <p:cNvSpPr/>
          <p:nvPr/>
        </p:nvSpPr>
        <p:spPr>
          <a:xfrm>
            <a:off x="564789" y="505735"/>
            <a:ext cx="66745" cy="3872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8" name="Shape 265"/>
          <p:cNvSpPr/>
          <p:nvPr/>
        </p:nvSpPr>
        <p:spPr>
          <a:xfrm>
            <a:off x="4359981" y="4101669"/>
            <a:ext cx="968101" cy="9689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小米兰亭_GB外压缩"/>
                <a:ea typeface="小米兰亭_GB外压缩"/>
                <a:cs typeface="小米兰亭_GB外压缩"/>
                <a:sym typeface="小米兰亭_GB外压缩"/>
              </a:defRPr>
            </a:pPr>
            <a:endParaRPr>
              <a:solidFill>
                <a:srgbClr val="FFFFFF"/>
              </a:solidFill>
              <a:latin typeface="小米兰亭_GB外压缩"/>
              <a:ea typeface="小米兰亭_GB外压缩"/>
              <a:cs typeface="小米兰亭_GB外压缩"/>
              <a:sym typeface="小米兰亭_GB外压缩"/>
            </a:endParaRPr>
          </a:p>
        </p:txBody>
      </p:sp>
      <p:sp>
        <p:nvSpPr>
          <p:cNvPr id="39" name="Shape 265"/>
          <p:cNvSpPr/>
          <p:nvPr/>
        </p:nvSpPr>
        <p:spPr>
          <a:xfrm>
            <a:off x="3889462" y="2858798"/>
            <a:ext cx="968101" cy="9689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小米兰亭_GB外压缩"/>
                <a:ea typeface="小米兰亭_GB外压缩"/>
                <a:cs typeface="小米兰亭_GB外压缩"/>
                <a:sym typeface="小米兰亭_GB外压缩"/>
              </a:defRPr>
            </a:pPr>
            <a:endParaRPr/>
          </a:p>
        </p:txBody>
      </p:sp>
      <p:grpSp>
        <p:nvGrpSpPr>
          <p:cNvPr id="45" name="组合 44"/>
          <p:cNvGrpSpPr/>
          <p:nvPr/>
        </p:nvGrpSpPr>
        <p:grpSpPr>
          <a:xfrm>
            <a:off x="7332523" y="2821802"/>
            <a:ext cx="968101" cy="968964"/>
            <a:chOff x="7190478" y="3008233"/>
            <a:chExt cx="968101" cy="968964"/>
          </a:xfrm>
        </p:grpSpPr>
        <p:sp>
          <p:nvSpPr>
            <p:cNvPr id="33" name="Shape 265"/>
            <p:cNvSpPr/>
            <p:nvPr/>
          </p:nvSpPr>
          <p:spPr>
            <a:xfrm>
              <a:off x="7190478" y="3008233"/>
              <a:ext cx="968101" cy="96896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小米兰亭_GB外压缩"/>
                  <a:ea typeface="小米兰亭_GB外压缩"/>
                  <a:cs typeface="小米兰亭_GB外压缩"/>
                  <a:sym typeface="小米兰亭_GB外压缩"/>
                </a:defRPr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7441309" y="3248978"/>
              <a:ext cx="481226" cy="483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21" y="10121"/>
                  </a:moveTo>
                  <a:lnTo>
                    <a:pt x="20221" y="10121"/>
                  </a:lnTo>
                  <a:lnTo>
                    <a:pt x="20178" y="9675"/>
                  </a:lnTo>
                  <a:lnTo>
                    <a:pt x="20094" y="9272"/>
                  </a:lnTo>
                  <a:lnTo>
                    <a:pt x="20030" y="8827"/>
                  </a:lnTo>
                  <a:lnTo>
                    <a:pt x="19818" y="8020"/>
                  </a:lnTo>
                  <a:lnTo>
                    <a:pt x="19669" y="7596"/>
                  </a:lnTo>
                  <a:lnTo>
                    <a:pt x="19542" y="7214"/>
                  </a:lnTo>
                  <a:lnTo>
                    <a:pt x="19351" y="6832"/>
                  </a:lnTo>
                  <a:lnTo>
                    <a:pt x="19160" y="6472"/>
                  </a:lnTo>
                  <a:lnTo>
                    <a:pt x="18990" y="6111"/>
                  </a:lnTo>
                  <a:lnTo>
                    <a:pt x="18757" y="5729"/>
                  </a:lnTo>
                  <a:lnTo>
                    <a:pt x="18290" y="5050"/>
                  </a:lnTo>
                  <a:lnTo>
                    <a:pt x="18035" y="4732"/>
                  </a:lnTo>
                  <a:lnTo>
                    <a:pt x="17760" y="4413"/>
                  </a:lnTo>
                  <a:lnTo>
                    <a:pt x="17462" y="4116"/>
                  </a:lnTo>
                  <a:lnTo>
                    <a:pt x="16868" y="3565"/>
                  </a:lnTo>
                  <a:lnTo>
                    <a:pt x="16529" y="3310"/>
                  </a:lnTo>
                  <a:lnTo>
                    <a:pt x="16211" y="3077"/>
                  </a:lnTo>
                  <a:lnTo>
                    <a:pt x="15871" y="2822"/>
                  </a:lnTo>
                  <a:lnTo>
                    <a:pt x="15510" y="2610"/>
                  </a:lnTo>
                  <a:lnTo>
                    <a:pt x="15150" y="2419"/>
                  </a:lnTo>
                  <a:lnTo>
                    <a:pt x="14747" y="2228"/>
                  </a:lnTo>
                  <a:lnTo>
                    <a:pt x="14386" y="2079"/>
                  </a:lnTo>
                  <a:lnTo>
                    <a:pt x="13983" y="1910"/>
                  </a:lnTo>
                  <a:lnTo>
                    <a:pt x="13601" y="1782"/>
                  </a:lnTo>
                  <a:lnTo>
                    <a:pt x="13176" y="1655"/>
                  </a:lnTo>
                  <a:lnTo>
                    <a:pt x="12752" y="1570"/>
                  </a:lnTo>
                  <a:lnTo>
                    <a:pt x="12349" y="1485"/>
                  </a:lnTo>
                  <a:lnTo>
                    <a:pt x="11903" y="1443"/>
                  </a:lnTo>
                  <a:lnTo>
                    <a:pt x="11479" y="1379"/>
                  </a:lnTo>
                  <a:lnTo>
                    <a:pt x="11479" y="679"/>
                  </a:lnTo>
                  <a:lnTo>
                    <a:pt x="11458" y="552"/>
                  </a:lnTo>
                  <a:lnTo>
                    <a:pt x="11437" y="403"/>
                  </a:lnTo>
                  <a:lnTo>
                    <a:pt x="11352" y="297"/>
                  </a:lnTo>
                  <a:lnTo>
                    <a:pt x="11267" y="212"/>
                  </a:lnTo>
                  <a:lnTo>
                    <a:pt x="11182" y="106"/>
                  </a:lnTo>
                  <a:lnTo>
                    <a:pt x="11076" y="42"/>
                  </a:lnTo>
                  <a:lnTo>
                    <a:pt x="10927" y="21"/>
                  </a:lnTo>
                  <a:lnTo>
                    <a:pt x="10800" y="0"/>
                  </a:lnTo>
                  <a:lnTo>
                    <a:pt x="10651" y="21"/>
                  </a:lnTo>
                  <a:lnTo>
                    <a:pt x="10545" y="42"/>
                  </a:lnTo>
                  <a:lnTo>
                    <a:pt x="10418" y="106"/>
                  </a:lnTo>
                  <a:lnTo>
                    <a:pt x="10312" y="212"/>
                  </a:lnTo>
                  <a:lnTo>
                    <a:pt x="10248" y="297"/>
                  </a:lnTo>
                  <a:lnTo>
                    <a:pt x="10185" y="403"/>
                  </a:lnTo>
                  <a:lnTo>
                    <a:pt x="10142" y="552"/>
                  </a:lnTo>
                  <a:lnTo>
                    <a:pt x="10142" y="1379"/>
                  </a:lnTo>
                  <a:lnTo>
                    <a:pt x="9697" y="1443"/>
                  </a:lnTo>
                  <a:lnTo>
                    <a:pt x="9272" y="1485"/>
                  </a:lnTo>
                  <a:lnTo>
                    <a:pt x="8827" y="1570"/>
                  </a:lnTo>
                  <a:lnTo>
                    <a:pt x="8424" y="1655"/>
                  </a:lnTo>
                  <a:lnTo>
                    <a:pt x="8020" y="1782"/>
                  </a:lnTo>
                  <a:lnTo>
                    <a:pt x="7596" y="1910"/>
                  </a:lnTo>
                  <a:lnTo>
                    <a:pt x="7214" y="2079"/>
                  </a:lnTo>
                  <a:lnTo>
                    <a:pt x="6832" y="2228"/>
                  </a:lnTo>
                  <a:lnTo>
                    <a:pt x="6111" y="2610"/>
                  </a:lnTo>
                  <a:lnTo>
                    <a:pt x="5729" y="2822"/>
                  </a:lnTo>
                  <a:lnTo>
                    <a:pt x="5389" y="3077"/>
                  </a:lnTo>
                  <a:lnTo>
                    <a:pt x="5050" y="3310"/>
                  </a:lnTo>
                  <a:lnTo>
                    <a:pt x="4732" y="3565"/>
                  </a:lnTo>
                  <a:lnTo>
                    <a:pt x="4413" y="3840"/>
                  </a:lnTo>
                  <a:lnTo>
                    <a:pt x="4116" y="4116"/>
                  </a:lnTo>
                  <a:lnTo>
                    <a:pt x="3840" y="4413"/>
                  </a:lnTo>
                  <a:lnTo>
                    <a:pt x="3586" y="4732"/>
                  </a:lnTo>
                  <a:lnTo>
                    <a:pt x="3310" y="5050"/>
                  </a:lnTo>
                  <a:lnTo>
                    <a:pt x="3077" y="5389"/>
                  </a:lnTo>
                  <a:lnTo>
                    <a:pt x="2822" y="5729"/>
                  </a:lnTo>
                  <a:lnTo>
                    <a:pt x="2610" y="6111"/>
                  </a:lnTo>
                  <a:lnTo>
                    <a:pt x="2228" y="6832"/>
                  </a:lnTo>
                  <a:lnTo>
                    <a:pt x="2079" y="7214"/>
                  </a:lnTo>
                  <a:lnTo>
                    <a:pt x="1910" y="7596"/>
                  </a:lnTo>
                  <a:lnTo>
                    <a:pt x="1782" y="8020"/>
                  </a:lnTo>
                  <a:lnTo>
                    <a:pt x="1655" y="8424"/>
                  </a:lnTo>
                  <a:lnTo>
                    <a:pt x="1570" y="8827"/>
                  </a:lnTo>
                  <a:lnTo>
                    <a:pt x="1485" y="9272"/>
                  </a:lnTo>
                  <a:lnTo>
                    <a:pt x="1443" y="9675"/>
                  </a:lnTo>
                  <a:lnTo>
                    <a:pt x="1400" y="10121"/>
                  </a:lnTo>
                  <a:lnTo>
                    <a:pt x="552" y="10121"/>
                  </a:lnTo>
                  <a:lnTo>
                    <a:pt x="403" y="10185"/>
                  </a:lnTo>
                  <a:lnTo>
                    <a:pt x="297" y="10248"/>
                  </a:lnTo>
                  <a:lnTo>
                    <a:pt x="212" y="10312"/>
                  </a:lnTo>
                  <a:lnTo>
                    <a:pt x="106" y="10418"/>
                  </a:lnTo>
                  <a:lnTo>
                    <a:pt x="42" y="10545"/>
                  </a:lnTo>
                  <a:lnTo>
                    <a:pt x="21" y="10651"/>
                  </a:lnTo>
                  <a:lnTo>
                    <a:pt x="0" y="10800"/>
                  </a:lnTo>
                  <a:lnTo>
                    <a:pt x="42" y="11055"/>
                  </a:lnTo>
                  <a:lnTo>
                    <a:pt x="106" y="11182"/>
                  </a:lnTo>
                  <a:lnTo>
                    <a:pt x="212" y="11267"/>
                  </a:lnTo>
                  <a:lnTo>
                    <a:pt x="297" y="11352"/>
                  </a:lnTo>
                  <a:lnTo>
                    <a:pt x="403" y="11437"/>
                  </a:lnTo>
                  <a:lnTo>
                    <a:pt x="552" y="11458"/>
                  </a:lnTo>
                  <a:lnTo>
                    <a:pt x="679" y="11479"/>
                  </a:lnTo>
                  <a:lnTo>
                    <a:pt x="1400" y="11479"/>
                  </a:lnTo>
                  <a:lnTo>
                    <a:pt x="1443" y="11903"/>
                  </a:lnTo>
                  <a:lnTo>
                    <a:pt x="1485" y="12349"/>
                  </a:lnTo>
                  <a:lnTo>
                    <a:pt x="1570" y="12752"/>
                  </a:lnTo>
                  <a:lnTo>
                    <a:pt x="1655" y="13176"/>
                  </a:lnTo>
                  <a:lnTo>
                    <a:pt x="1782" y="13601"/>
                  </a:lnTo>
                  <a:lnTo>
                    <a:pt x="1910" y="13983"/>
                  </a:lnTo>
                  <a:lnTo>
                    <a:pt x="2079" y="14386"/>
                  </a:lnTo>
                  <a:lnTo>
                    <a:pt x="2228" y="14747"/>
                  </a:lnTo>
                  <a:lnTo>
                    <a:pt x="2610" y="15510"/>
                  </a:lnTo>
                  <a:lnTo>
                    <a:pt x="2822" y="15871"/>
                  </a:lnTo>
                  <a:lnTo>
                    <a:pt x="3077" y="16211"/>
                  </a:lnTo>
                  <a:lnTo>
                    <a:pt x="3310" y="16529"/>
                  </a:lnTo>
                  <a:lnTo>
                    <a:pt x="3586" y="16868"/>
                  </a:lnTo>
                  <a:lnTo>
                    <a:pt x="3840" y="17165"/>
                  </a:lnTo>
                  <a:lnTo>
                    <a:pt x="4116" y="17462"/>
                  </a:lnTo>
                  <a:lnTo>
                    <a:pt x="4413" y="17760"/>
                  </a:lnTo>
                  <a:lnTo>
                    <a:pt x="4732" y="18035"/>
                  </a:lnTo>
                  <a:lnTo>
                    <a:pt x="5050" y="18290"/>
                  </a:lnTo>
                  <a:lnTo>
                    <a:pt x="5729" y="18757"/>
                  </a:lnTo>
                  <a:lnTo>
                    <a:pt x="6111" y="18990"/>
                  </a:lnTo>
                  <a:lnTo>
                    <a:pt x="6472" y="19160"/>
                  </a:lnTo>
                  <a:lnTo>
                    <a:pt x="6832" y="19351"/>
                  </a:lnTo>
                  <a:lnTo>
                    <a:pt x="7214" y="19542"/>
                  </a:lnTo>
                  <a:lnTo>
                    <a:pt x="7596" y="19669"/>
                  </a:lnTo>
                  <a:lnTo>
                    <a:pt x="8020" y="19796"/>
                  </a:lnTo>
                  <a:lnTo>
                    <a:pt x="8424" y="19924"/>
                  </a:lnTo>
                  <a:lnTo>
                    <a:pt x="8827" y="20030"/>
                  </a:lnTo>
                  <a:lnTo>
                    <a:pt x="9272" y="20094"/>
                  </a:lnTo>
                  <a:lnTo>
                    <a:pt x="9697" y="20178"/>
                  </a:lnTo>
                  <a:lnTo>
                    <a:pt x="10142" y="20221"/>
                  </a:lnTo>
                  <a:lnTo>
                    <a:pt x="10142" y="21048"/>
                  </a:lnTo>
                  <a:lnTo>
                    <a:pt x="10185" y="21176"/>
                  </a:lnTo>
                  <a:lnTo>
                    <a:pt x="10248" y="21282"/>
                  </a:lnTo>
                  <a:lnTo>
                    <a:pt x="10312" y="21409"/>
                  </a:lnTo>
                  <a:lnTo>
                    <a:pt x="10418" y="21473"/>
                  </a:lnTo>
                  <a:lnTo>
                    <a:pt x="10545" y="21536"/>
                  </a:lnTo>
                  <a:lnTo>
                    <a:pt x="10651" y="21579"/>
                  </a:lnTo>
                  <a:lnTo>
                    <a:pt x="10800" y="21600"/>
                  </a:lnTo>
                  <a:lnTo>
                    <a:pt x="10927" y="21579"/>
                  </a:lnTo>
                  <a:lnTo>
                    <a:pt x="11076" y="21536"/>
                  </a:lnTo>
                  <a:lnTo>
                    <a:pt x="11182" y="21473"/>
                  </a:lnTo>
                  <a:lnTo>
                    <a:pt x="11267" y="21409"/>
                  </a:lnTo>
                  <a:lnTo>
                    <a:pt x="11352" y="21282"/>
                  </a:lnTo>
                  <a:lnTo>
                    <a:pt x="11437" y="21176"/>
                  </a:lnTo>
                  <a:lnTo>
                    <a:pt x="11479" y="20921"/>
                  </a:lnTo>
                  <a:lnTo>
                    <a:pt x="11479" y="20221"/>
                  </a:lnTo>
                  <a:lnTo>
                    <a:pt x="11903" y="20178"/>
                  </a:lnTo>
                  <a:lnTo>
                    <a:pt x="12349" y="20094"/>
                  </a:lnTo>
                  <a:lnTo>
                    <a:pt x="12752" y="20030"/>
                  </a:lnTo>
                  <a:lnTo>
                    <a:pt x="13176" y="19924"/>
                  </a:lnTo>
                  <a:lnTo>
                    <a:pt x="13601" y="19796"/>
                  </a:lnTo>
                  <a:lnTo>
                    <a:pt x="13983" y="19669"/>
                  </a:lnTo>
                  <a:lnTo>
                    <a:pt x="14386" y="19542"/>
                  </a:lnTo>
                  <a:lnTo>
                    <a:pt x="14747" y="19351"/>
                  </a:lnTo>
                  <a:lnTo>
                    <a:pt x="15150" y="19160"/>
                  </a:lnTo>
                  <a:lnTo>
                    <a:pt x="15510" y="18990"/>
                  </a:lnTo>
                  <a:lnTo>
                    <a:pt x="15871" y="18757"/>
                  </a:lnTo>
                  <a:lnTo>
                    <a:pt x="16211" y="18523"/>
                  </a:lnTo>
                  <a:lnTo>
                    <a:pt x="16529" y="18290"/>
                  </a:lnTo>
                  <a:lnTo>
                    <a:pt x="16868" y="18035"/>
                  </a:lnTo>
                  <a:lnTo>
                    <a:pt x="17165" y="17760"/>
                  </a:lnTo>
                  <a:lnTo>
                    <a:pt x="17760" y="17165"/>
                  </a:lnTo>
                  <a:lnTo>
                    <a:pt x="18035" y="16868"/>
                  </a:lnTo>
                  <a:lnTo>
                    <a:pt x="18290" y="16529"/>
                  </a:lnTo>
                  <a:lnTo>
                    <a:pt x="18523" y="16211"/>
                  </a:lnTo>
                  <a:lnTo>
                    <a:pt x="18757" y="15871"/>
                  </a:lnTo>
                  <a:lnTo>
                    <a:pt x="18990" y="15510"/>
                  </a:lnTo>
                  <a:lnTo>
                    <a:pt x="19160" y="15128"/>
                  </a:lnTo>
                  <a:lnTo>
                    <a:pt x="19351" y="14747"/>
                  </a:lnTo>
                  <a:lnTo>
                    <a:pt x="19542" y="14386"/>
                  </a:lnTo>
                  <a:lnTo>
                    <a:pt x="19669" y="13983"/>
                  </a:lnTo>
                  <a:lnTo>
                    <a:pt x="19818" y="13601"/>
                  </a:lnTo>
                  <a:lnTo>
                    <a:pt x="20030" y="12752"/>
                  </a:lnTo>
                  <a:lnTo>
                    <a:pt x="20094" y="12349"/>
                  </a:lnTo>
                  <a:lnTo>
                    <a:pt x="20178" y="11903"/>
                  </a:lnTo>
                  <a:lnTo>
                    <a:pt x="20221" y="11479"/>
                  </a:lnTo>
                  <a:lnTo>
                    <a:pt x="20921" y="11479"/>
                  </a:lnTo>
                  <a:lnTo>
                    <a:pt x="21070" y="11458"/>
                  </a:lnTo>
                  <a:lnTo>
                    <a:pt x="21176" y="11437"/>
                  </a:lnTo>
                  <a:lnTo>
                    <a:pt x="21282" y="11352"/>
                  </a:lnTo>
                  <a:lnTo>
                    <a:pt x="21409" y="11267"/>
                  </a:lnTo>
                  <a:lnTo>
                    <a:pt x="21473" y="11182"/>
                  </a:lnTo>
                  <a:lnTo>
                    <a:pt x="21536" y="11055"/>
                  </a:lnTo>
                  <a:lnTo>
                    <a:pt x="21579" y="10927"/>
                  </a:lnTo>
                  <a:lnTo>
                    <a:pt x="21600" y="10800"/>
                  </a:lnTo>
                  <a:lnTo>
                    <a:pt x="21579" y="10651"/>
                  </a:lnTo>
                  <a:lnTo>
                    <a:pt x="21536" y="10545"/>
                  </a:lnTo>
                  <a:lnTo>
                    <a:pt x="21473" y="10418"/>
                  </a:lnTo>
                  <a:lnTo>
                    <a:pt x="21409" y="10312"/>
                  </a:lnTo>
                  <a:lnTo>
                    <a:pt x="21282" y="10248"/>
                  </a:lnTo>
                  <a:lnTo>
                    <a:pt x="21070" y="10121"/>
                  </a:lnTo>
                  <a:lnTo>
                    <a:pt x="20921" y="10121"/>
                  </a:lnTo>
                  <a:close/>
                  <a:moveTo>
                    <a:pt x="17547" y="11479"/>
                  </a:moveTo>
                  <a:lnTo>
                    <a:pt x="18842" y="11479"/>
                  </a:lnTo>
                  <a:lnTo>
                    <a:pt x="18820" y="11840"/>
                  </a:lnTo>
                  <a:lnTo>
                    <a:pt x="18757" y="12200"/>
                  </a:lnTo>
                  <a:lnTo>
                    <a:pt x="18693" y="12540"/>
                  </a:lnTo>
                  <a:lnTo>
                    <a:pt x="18608" y="12901"/>
                  </a:lnTo>
                  <a:lnTo>
                    <a:pt x="18502" y="13240"/>
                  </a:lnTo>
                  <a:lnTo>
                    <a:pt x="18396" y="13601"/>
                  </a:lnTo>
                  <a:lnTo>
                    <a:pt x="18269" y="13919"/>
                  </a:lnTo>
                  <a:lnTo>
                    <a:pt x="17972" y="14556"/>
                  </a:lnTo>
                  <a:lnTo>
                    <a:pt x="17802" y="14874"/>
                  </a:lnTo>
                  <a:lnTo>
                    <a:pt x="17632" y="15171"/>
                  </a:lnTo>
                  <a:lnTo>
                    <a:pt x="17420" y="15468"/>
                  </a:lnTo>
                  <a:lnTo>
                    <a:pt x="17208" y="15723"/>
                  </a:lnTo>
                  <a:lnTo>
                    <a:pt x="16974" y="15998"/>
                  </a:lnTo>
                  <a:lnTo>
                    <a:pt x="16762" y="16253"/>
                  </a:lnTo>
                  <a:lnTo>
                    <a:pt x="16253" y="16762"/>
                  </a:lnTo>
                  <a:lnTo>
                    <a:pt x="15998" y="16974"/>
                  </a:lnTo>
                  <a:lnTo>
                    <a:pt x="15723" y="17208"/>
                  </a:lnTo>
                  <a:lnTo>
                    <a:pt x="15468" y="17420"/>
                  </a:lnTo>
                  <a:lnTo>
                    <a:pt x="14874" y="17802"/>
                  </a:lnTo>
                  <a:lnTo>
                    <a:pt x="14556" y="17972"/>
                  </a:lnTo>
                  <a:lnTo>
                    <a:pt x="14237" y="18120"/>
                  </a:lnTo>
                  <a:lnTo>
                    <a:pt x="13919" y="18248"/>
                  </a:lnTo>
                  <a:lnTo>
                    <a:pt x="13601" y="18396"/>
                  </a:lnTo>
                  <a:lnTo>
                    <a:pt x="13261" y="18502"/>
                  </a:lnTo>
                  <a:lnTo>
                    <a:pt x="12901" y="18608"/>
                  </a:lnTo>
                  <a:lnTo>
                    <a:pt x="12540" y="18693"/>
                  </a:lnTo>
                  <a:lnTo>
                    <a:pt x="12200" y="18757"/>
                  </a:lnTo>
                  <a:lnTo>
                    <a:pt x="11840" y="18820"/>
                  </a:lnTo>
                  <a:lnTo>
                    <a:pt x="11479" y="18842"/>
                  </a:lnTo>
                  <a:lnTo>
                    <a:pt x="11479" y="17547"/>
                  </a:lnTo>
                  <a:lnTo>
                    <a:pt x="11458" y="17420"/>
                  </a:lnTo>
                  <a:lnTo>
                    <a:pt x="11437" y="17272"/>
                  </a:lnTo>
                  <a:lnTo>
                    <a:pt x="11352" y="17165"/>
                  </a:lnTo>
                  <a:lnTo>
                    <a:pt x="11267" y="17081"/>
                  </a:lnTo>
                  <a:lnTo>
                    <a:pt x="11182" y="16974"/>
                  </a:lnTo>
                  <a:lnTo>
                    <a:pt x="11076" y="16911"/>
                  </a:lnTo>
                  <a:lnTo>
                    <a:pt x="10927" y="16890"/>
                  </a:lnTo>
                  <a:lnTo>
                    <a:pt x="10800" y="16868"/>
                  </a:lnTo>
                  <a:lnTo>
                    <a:pt x="10651" y="16890"/>
                  </a:lnTo>
                  <a:lnTo>
                    <a:pt x="10545" y="16911"/>
                  </a:lnTo>
                  <a:lnTo>
                    <a:pt x="10418" y="16974"/>
                  </a:lnTo>
                  <a:lnTo>
                    <a:pt x="10312" y="17081"/>
                  </a:lnTo>
                  <a:lnTo>
                    <a:pt x="10248" y="17165"/>
                  </a:lnTo>
                  <a:lnTo>
                    <a:pt x="10185" y="17272"/>
                  </a:lnTo>
                  <a:lnTo>
                    <a:pt x="10142" y="17420"/>
                  </a:lnTo>
                  <a:lnTo>
                    <a:pt x="10142" y="18842"/>
                  </a:lnTo>
                  <a:lnTo>
                    <a:pt x="9760" y="18820"/>
                  </a:lnTo>
                  <a:lnTo>
                    <a:pt x="9039" y="18693"/>
                  </a:lnTo>
                  <a:lnTo>
                    <a:pt x="8699" y="18608"/>
                  </a:lnTo>
                  <a:lnTo>
                    <a:pt x="8020" y="18396"/>
                  </a:lnTo>
                  <a:lnTo>
                    <a:pt x="7681" y="18248"/>
                  </a:lnTo>
                  <a:lnTo>
                    <a:pt x="7363" y="18120"/>
                  </a:lnTo>
                  <a:lnTo>
                    <a:pt x="7044" y="17972"/>
                  </a:lnTo>
                  <a:lnTo>
                    <a:pt x="6747" y="17802"/>
                  </a:lnTo>
                  <a:lnTo>
                    <a:pt x="6153" y="17420"/>
                  </a:lnTo>
                  <a:lnTo>
                    <a:pt x="5877" y="17208"/>
                  </a:lnTo>
                  <a:lnTo>
                    <a:pt x="5602" y="16974"/>
                  </a:lnTo>
                  <a:lnTo>
                    <a:pt x="5326" y="16762"/>
                  </a:lnTo>
                  <a:lnTo>
                    <a:pt x="5071" y="16508"/>
                  </a:lnTo>
                  <a:lnTo>
                    <a:pt x="4604" y="15998"/>
                  </a:lnTo>
                  <a:lnTo>
                    <a:pt x="4392" y="15723"/>
                  </a:lnTo>
                  <a:lnTo>
                    <a:pt x="4180" y="15468"/>
                  </a:lnTo>
                  <a:lnTo>
                    <a:pt x="3798" y="14874"/>
                  </a:lnTo>
                  <a:lnTo>
                    <a:pt x="3628" y="14556"/>
                  </a:lnTo>
                  <a:lnTo>
                    <a:pt x="3331" y="13919"/>
                  </a:lnTo>
                  <a:lnTo>
                    <a:pt x="3204" y="13601"/>
                  </a:lnTo>
                  <a:lnTo>
                    <a:pt x="3077" y="13240"/>
                  </a:lnTo>
                  <a:lnTo>
                    <a:pt x="2992" y="12901"/>
                  </a:lnTo>
                  <a:lnTo>
                    <a:pt x="2886" y="12540"/>
                  </a:lnTo>
                  <a:lnTo>
                    <a:pt x="2822" y="12200"/>
                  </a:lnTo>
                  <a:lnTo>
                    <a:pt x="2737" y="11479"/>
                  </a:lnTo>
                  <a:lnTo>
                    <a:pt x="4053" y="11479"/>
                  </a:lnTo>
                  <a:lnTo>
                    <a:pt x="4307" y="11437"/>
                  </a:lnTo>
                  <a:lnTo>
                    <a:pt x="4413" y="11352"/>
                  </a:lnTo>
                  <a:lnTo>
                    <a:pt x="4541" y="11267"/>
                  </a:lnTo>
                  <a:lnTo>
                    <a:pt x="4604" y="11182"/>
                  </a:lnTo>
                  <a:lnTo>
                    <a:pt x="4668" y="11055"/>
                  </a:lnTo>
                  <a:lnTo>
                    <a:pt x="4710" y="10927"/>
                  </a:lnTo>
                  <a:lnTo>
                    <a:pt x="4710" y="10651"/>
                  </a:lnTo>
                  <a:lnTo>
                    <a:pt x="4668" y="10545"/>
                  </a:lnTo>
                  <a:lnTo>
                    <a:pt x="4604" y="10418"/>
                  </a:lnTo>
                  <a:lnTo>
                    <a:pt x="4541" y="10312"/>
                  </a:lnTo>
                  <a:lnTo>
                    <a:pt x="4413" y="10248"/>
                  </a:lnTo>
                  <a:lnTo>
                    <a:pt x="4307" y="10185"/>
                  </a:lnTo>
                  <a:lnTo>
                    <a:pt x="4180" y="10121"/>
                  </a:lnTo>
                  <a:lnTo>
                    <a:pt x="2737" y="10121"/>
                  </a:lnTo>
                  <a:lnTo>
                    <a:pt x="2822" y="9400"/>
                  </a:lnTo>
                  <a:lnTo>
                    <a:pt x="2886" y="9039"/>
                  </a:lnTo>
                  <a:lnTo>
                    <a:pt x="2992" y="8699"/>
                  </a:lnTo>
                  <a:lnTo>
                    <a:pt x="3077" y="8360"/>
                  </a:lnTo>
                  <a:lnTo>
                    <a:pt x="3331" y="7681"/>
                  </a:lnTo>
                  <a:lnTo>
                    <a:pt x="3628" y="7044"/>
                  </a:lnTo>
                  <a:lnTo>
                    <a:pt x="3798" y="6747"/>
                  </a:lnTo>
                  <a:lnTo>
                    <a:pt x="4180" y="6153"/>
                  </a:lnTo>
                  <a:lnTo>
                    <a:pt x="4604" y="5602"/>
                  </a:lnTo>
                  <a:lnTo>
                    <a:pt x="4838" y="5326"/>
                  </a:lnTo>
                  <a:lnTo>
                    <a:pt x="5071" y="5071"/>
                  </a:lnTo>
                  <a:lnTo>
                    <a:pt x="5326" y="4817"/>
                  </a:lnTo>
                  <a:lnTo>
                    <a:pt x="6153" y="4180"/>
                  </a:lnTo>
                  <a:lnTo>
                    <a:pt x="6747" y="3798"/>
                  </a:lnTo>
                  <a:lnTo>
                    <a:pt x="7044" y="3628"/>
                  </a:lnTo>
                  <a:lnTo>
                    <a:pt x="7681" y="3331"/>
                  </a:lnTo>
                  <a:lnTo>
                    <a:pt x="8360" y="3077"/>
                  </a:lnTo>
                  <a:lnTo>
                    <a:pt x="8699" y="2992"/>
                  </a:lnTo>
                  <a:lnTo>
                    <a:pt x="9039" y="2886"/>
                  </a:lnTo>
                  <a:lnTo>
                    <a:pt x="9400" y="2822"/>
                  </a:lnTo>
                  <a:lnTo>
                    <a:pt x="9760" y="2780"/>
                  </a:lnTo>
                  <a:lnTo>
                    <a:pt x="10142" y="2737"/>
                  </a:lnTo>
                  <a:lnTo>
                    <a:pt x="10142" y="4180"/>
                  </a:lnTo>
                  <a:lnTo>
                    <a:pt x="10185" y="4307"/>
                  </a:lnTo>
                  <a:lnTo>
                    <a:pt x="10248" y="4413"/>
                  </a:lnTo>
                  <a:lnTo>
                    <a:pt x="10312" y="4541"/>
                  </a:lnTo>
                  <a:lnTo>
                    <a:pt x="10418" y="4604"/>
                  </a:lnTo>
                  <a:lnTo>
                    <a:pt x="10545" y="4668"/>
                  </a:lnTo>
                  <a:lnTo>
                    <a:pt x="10651" y="4710"/>
                  </a:lnTo>
                  <a:lnTo>
                    <a:pt x="10927" y="4710"/>
                  </a:lnTo>
                  <a:lnTo>
                    <a:pt x="11076" y="4668"/>
                  </a:lnTo>
                  <a:lnTo>
                    <a:pt x="11182" y="4604"/>
                  </a:lnTo>
                  <a:lnTo>
                    <a:pt x="11267" y="4541"/>
                  </a:lnTo>
                  <a:lnTo>
                    <a:pt x="11352" y="4413"/>
                  </a:lnTo>
                  <a:lnTo>
                    <a:pt x="11437" y="4307"/>
                  </a:lnTo>
                  <a:lnTo>
                    <a:pt x="11479" y="4053"/>
                  </a:lnTo>
                  <a:lnTo>
                    <a:pt x="11479" y="2737"/>
                  </a:lnTo>
                  <a:lnTo>
                    <a:pt x="12200" y="2822"/>
                  </a:lnTo>
                  <a:lnTo>
                    <a:pt x="12540" y="2886"/>
                  </a:lnTo>
                  <a:lnTo>
                    <a:pt x="12901" y="2992"/>
                  </a:lnTo>
                  <a:lnTo>
                    <a:pt x="13261" y="3077"/>
                  </a:lnTo>
                  <a:lnTo>
                    <a:pt x="13601" y="3204"/>
                  </a:lnTo>
                  <a:lnTo>
                    <a:pt x="13919" y="3331"/>
                  </a:lnTo>
                  <a:lnTo>
                    <a:pt x="14556" y="3628"/>
                  </a:lnTo>
                  <a:lnTo>
                    <a:pt x="14874" y="3798"/>
                  </a:lnTo>
                  <a:lnTo>
                    <a:pt x="15468" y="4180"/>
                  </a:lnTo>
                  <a:lnTo>
                    <a:pt x="15723" y="4392"/>
                  </a:lnTo>
                  <a:lnTo>
                    <a:pt x="15998" y="4604"/>
                  </a:lnTo>
                  <a:lnTo>
                    <a:pt x="16253" y="4817"/>
                  </a:lnTo>
                  <a:lnTo>
                    <a:pt x="16762" y="5326"/>
                  </a:lnTo>
                  <a:lnTo>
                    <a:pt x="16974" y="5602"/>
                  </a:lnTo>
                  <a:lnTo>
                    <a:pt x="17208" y="5877"/>
                  </a:lnTo>
                  <a:lnTo>
                    <a:pt x="17420" y="6153"/>
                  </a:lnTo>
                  <a:lnTo>
                    <a:pt x="17632" y="6450"/>
                  </a:lnTo>
                  <a:lnTo>
                    <a:pt x="17972" y="7044"/>
                  </a:lnTo>
                  <a:lnTo>
                    <a:pt x="18269" y="7681"/>
                  </a:lnTo>
                  <a:lnTo>
                    <a:pt x="18396" y="8020"/>
                  </a:lnTo>
                  <a:lnTo>
                    <a:pt x="18608" y="8699"/>
                  </a:lnTo>
                  <a:lnTo>
                    <a:pt x="18693" y="9039"/>
                  </a:lnTo>
                  <a:lnTo>
                    <a:pt x="18820" y="9760"/>
                  </a:lnTo>
                  <a:lnTo>
                    <a:pt x="18842" y="10121"/>
                  </a:lnTo>
                  <a:lnTo>
                    <a:pt x="17420" y="10121"/>
                  </a:lnTo>
                  <a:lnTo>
                    <a:pt x="17272" y="10185"/>
                  </a:lnTo>
                  <a:lnTo>
                    <a:pt x="17165" y="10248"/>
                  </a:lnTo>
                  <a:lnTo>
                    <a:pt x="17081" y="10312"/>
                  </a:lnTo>
                  <a:lnTo>
                    <a:pt x="16974" y="10418"/>
                  </a:lnTo>
                  <a:lnTo>
                    <a:pt x="16911" y="10545"/>
                  </a:lnTo>
                  <a:lnTo>
                    <a:pt x="16890" y="10651"/>
                  </a:lnTo>
                  <a:lnTo>
                    <a:pt x="16868" y="10800"/>
                  </a:lnTo>
                  <a:lnTo>
                    <a:pt x="16911" y="11055"/>
                  </a:lnTo>
                  <a:lnTo>
                    <a:pt x="16974" y="11182"/>
                  </a:lnTo>
                  <a:lnTo>
                    <a:pt x="17081" y="11267"/>
                  </a:lnTo>
                  <a:lnTo>
                    <a:pt x="17165" y="11352"/>
                  </a:lnTo>
                  <a:lnTo>
                    <a:pt x="17272" y="11437"/>
                  </a:lnTo>
                  <a:lnTo>
                    <a:pt x="17420" y="11458"/>
                  </a:lnTo>
                  <a:lnTo>
                    <a:pt x="17547" y="11479"/>
                  </a:lnTo>
                  <a:close/>
                  <a:moveTo>
                    <a:pt x="12816" y="10800"/>
                  </a:moveTo>
                  <a:lnTo>
                    <a:pt x="12816" y="10588"/>
                  </a:lnTo>
                  <a:lnTo>
                    <a:pt x="12773" y="10376"/>
                  </a:lnTo>
                  <a:lnTo>
                    <a:pt x="12731" y="10206"/>
                  </a:lnTo>
                  <a:lnTo>
                    <a:pt x="12667" y="10015"/>
                  </a:lnTo>
                  <a:lnTo>
                    <a:pt x="12561" y="9824"/>
                  </a:lnTo>
                  <a:lnTo>
                    <a:pt x="12476" y="9675"/>
                  </a:lnTo>
                  <a:lnTo>
                    <a:pt x="12370" y="9506"/>
                  </a:lnTo>
                  <a:lnTo>
                    <a:pt x="12222" y="9357"/>
                  </a:lnTo>
                  <a:lnTo>
                    <a:pt x="12094" y="9251"/>
                  </a:lnTo>
                  <a:lnTo>
                    <a:pt x="11925" y="9124"/>
                  </a:lnTo>
                  <a:lnTo>
                    <a:pt x="11776" y="9018"/>
                  </a:lnTo>
                  <a:lnTo>
                    <a:pt x="11585" y="8933"/>
                  </a:lnTo>
                  <a:lnTo>
                    <a:pt x="11415" y="8848"/>
                  </a:lnTo>
                  <a:lnTo>
                    <a:pt x="11203" y="8806"/>
                  </a:lnTo>
                  <a:lnTo>
                    <a:pt x="10991" y="8784"/>
                  </a:lnTo>
                  <a:lnTo>
                    <a:pt x="10800" y="8763"/>
                  </a:lnTo>
                  <a:lnTo>
                    <a:pt x="10376" y="8806"/>
                  </a:lnTo>
                  <a:lnTo>
                    <a:pt x="10206" y="8848"/>
                  </a:lnTo>
                  <a:lnTo>
                    <a:pt x="10015" y="8933"/>
                  </a:lnTo>
                  <a:lnTo>
                    <a:pt x="9845" y="9018"/>
                  </a:lnTo>
                  <a:lnTo>
                    <a:pt x="9675" y="9124"/>
                  </a:lnTo>
                  <a:lnTo>
                    <a:pt x="9527" y="9251"/>
                  </a:lnTo>
                  <a:lnTo>
                    <a:pt x="9357" y="9357"/>
                  </a:lnTo>
                  <a:lnTo>
                    <a:pt x="9251" y="9506"/>
                  </a:lnTo>
                  <a:lnTo>
                    <a:pt x="9124" y="9675"/>
                  </a:lnTo>
                  <a:lnTo>
                    <a:pt x="9018" y="9824"/>
                  </a:lnTo>
                  <a:lnTo>
                    <a:pt x="8848" y="10206"/>
                  </a:lnTo>
                  <a:lnTo>
                    <a:pt x="8806" y="10376"/>
                  </a:lnTo>
                  <a:lnTo>
                    <a:pt x="8763" y="10800"/>
                  </a:lnTo>
                  <a:lnTo>
                    <a:pt x="8784" y="10991"/>
                  </a:lnTo>
                  <a:lnTo>
                    <a:pt x="8806" y="11203"/>
                  </a:lnTo>
                  <a:lnTo>
                    <a:pt x="8848" y="11415"/>
                  </a:lnTo>
                  <a:lnTo>
                    <a:pt x="8933" y="11585"/>
                  </a:lnTo>
                  <a:lnTo>
                    <a:pt x="9018" y="11776"/>
                  </a:lnTo>
                  <a:lnTo>
                    <a:pt x="9124" y="11925"/>
                  </a:lnTo>
                  <a:lnTo>
                    <a:pt x="9251" y="12094"/>
                  </a:lnTo>
                  <a:lnTo>
                    <a:pt x="9357" y="12222"/>
                  </a:lnTo>
                  <a:lnTo>
                    <a:pt x="9527" y="12370"/>
                  </a:lnTo>
                  <a:lnTo>
                    <a:pt x="9675" y="12476"/>
                  </a:lnTo>
                  <a:lnTo>
                    <a:pt x="9845" y="12561"/>
                  </a:lnTo>
                  <a:lnTo>
                    <a:pt x="10015" y="12667"/>
                  </a:lnTo>
                  <a:lnTo>
                    <a:pt x="10206" y="12731"/>
                  </a:lnTo>
                  <a:lnTo>
                    <a:pt x="10376" y="12773"/>
                  </a:lnTo>
                  <a:lnTo>
                    <a:pt x="10588" y="12816"/>
                  </a:lnTo>
                  <a:lnTo>
                    <a:pt x="10991" y="12816"/>
                  </a:lnTo>
                  <a:lnTo>
                    <a:pt x="11415" y="12731"/>
                  </a:lnTo>
                  <a:lnTo>
                    <a:pt x="11585" y="12667"/>
                  </a:lnTo>
                  <a:lnTo>
                    <a:pt x="11776" y="12561"/>
                  </a:lnTo>
                  <a:lnTo>
                    <a:pt x="11925" y="12476"/>
                  </a:lnTo>
                  <a:lnTo>
                    <a:pt x="12094" y="12370"/>
                  </a:lnTo>
                  <a:lnTo>
                    <a:pt x="12222" y="12222"/>
                  </a:lnTo>
                  <a:lnTo>
                    <a:pt x="12370" y="12094"/>
                  </a:lnTo>
                  <a:lnTo>
                    <a:pt x="12476" y="11925"/>
                  </a:lnTo>
                  <a:lnTo>
                    <a:pt x="12561" y="11776"/>
                  </a:lnTo>
                  <a:lnTo>
                    <a:pt x="12667" y="11585"/>
                  </a:lnTo>
                  <a:lnTo>
                    <a:pt x="12731" y="11415"/>
                  </a:lnTo>
                  <a:lnTo>
                    <a:pt x="12816" y="10991"/>
                  </a:lnTo>
                  <a:lnTo>
                    <a:pt x="12816" y="10800"/>
                  </a:lnTo>
                  <a:close/>
                  <a:moveTo>
                    <a:pt x="10142" y="10800"/>
                  </a:moveTo>
                  <a:lnTo>
                    <a:pt x="10142" y="10651"/>
                  </a:lnTo>
                  <a:lnTo>
                    <a:pt x="10185" y="10545"/>
                  </a:lnTo>
                  <a:lnTo>
                    <a:pt x="10248" y="10418"/>
                  </a:lnTo>
                  <a:lnTo>
                    <a:pt x="10312" y="10312"/>
                  </a:lnTo>
                  <a:lnTo>
                    <a:pt x="10418" y="10248"/>
                  </a:lnTo>
                  <a:lnTo>
                    <a:pt x="10545" y="10185"/>
                  </a:lnTo>
                  <a:lnTo>
                    <a:pt x="10651" y="10121"/>
                  </a:lnTo>
                  <a:lnTo>
                    <a:pt x="10927" y="10121"/>
                  </a:lnTo>
                  <a:lnTo>
                    <a:pt x="11076" y="10185"/>
                  </a:lnTo>
                  <a:lnTo>
                    <a:pt x="11182" y="10248"/>
                  </a:lnTo>
                  <a:lnTo>
                    <a:pt x="11267" y="10312"/>
                  </a:lnTo>
                  <a:lnTo>
                    <a:pt x="11352" y="10418"/>
                  </a:lnTo>
                  <a:lnTo>
                    <a:pt x="11437" y="10545"/>
                  </a:lnTo>
                  <a:lnTo>
                    <a:pt x="11458" y="10651"/>
                  </a:lnTo>
                  <a:lnTo>
                    <a:pt x="11479" y="10800"/>
                  </a:lnTo>
                  <a:lnTo>
                    <a:pt x="11437" y="11055"/>
                  </a:lnTo>
                  <a:lnTo>
                    <a:pt x="11352" y="11182"/>
                  </a:lnTo>
                  <a:lnTo>
                    <a:pt x="11182" y="11352"/>
                  </a:lnTo>
                  <a:lnTo>
                    <a:pt x="11076" y="11437"/>
                  </a:lnTo>
                  <a:lnTo>
                    <a:pt x="10927" y="11458"/>
                  </a:lnTo>
                  <a:lnTo>
                    <a:pt x="10800" y="11479"/>
                  </a:lnTo>
                  <a:lnTo>
                    <a:pt x="10651" y="11458"/>
                  </a:lnTo>
                  <a:lnTo>
                    <a:pt x="10545" y="11437"/>
                  </a:lnTo>
                  <a:lnTo>
                    <a:pt x="10418" y="11352"/>
                  </a:lnTo>
                  <a:lnTo>
                    <a:pt x="10312" y="11267"/>
                  </a:lnTo>
                  <a:lnTo>
                    <a:pt x="10248" y="11182"/>
                  </a:lnTo>
                  <a:lnTo>
                    <a:pt x="10185" y="11055"/>
                  </a:lnTo>
                  <a:lnTo>
                    <a:pt x="10142" y="10927"/>
                  </a:lnTo>
                  <a:lnTo>
                    <a:pt x="10142" y="10800"/>
                  </a:lnTo>
                  <a:close/>
                  <a:moveTo>
                    <a:pt x="11479" y="6747"/>
                  </a:moveTo>
                  <a:lnTo>
                    <a:pt x="11458" y="6599"/>
                  </a:lnTo>
                  <a:lnTo>
                    <a:pt x="11437" y="6493"/>
                  </a:lnTo>
                  <a:lnTo>
                    <a:pt x="11352" y="6365"/>
                  </a:lnTo>
                  <a:lnTo>
                    <a:pt x="11267" y="6259"/>
                  </a:lnTo>
                  <a:lnTo>
                    <a:pt x="11182" y="6196"/>
                  </a:lnTo>
                  <a:lnTo>
                    <a:pt x="11076" y="6132"/>
                  </a:lnTo>
                  <a:lnTo>
                    <a:pt x="10927" y="6068"/>
                  </a:lnTo>
                  <a:lnTo>
                    <a:pt x="10800" y="6068"/>
                  </a:lnTo>
                  <a:lnTo>
                    <a:pt x="10312" y="6111"/>
                  </a:lnTo>
                  <a:lnTo>
                    <a:pt x="9866" y="6174"/>
                  </a:lnTo>
                  <a:lnTo>
                    <a:pt x="9400" y="6281"/>
                  </a:lnTo>
                  <a:lnTo>
                    <a:pt x="8975" y="6450"/>
                  </a:lnTo>
                  <a:lnTo>
                    <a:pt x="8530" y="6641"/>
                  </a:lnTo>
                  <a:lnTo>
                    <a:pt x="8148" y="6875"/>
                  </a:lnTo>
                  <a:lnTo>
                    <a:pt x="7787" y="7150"/>
                  </a:lnTo>
                  <a:lnTo>
                    <a:pt x="7150" y="7787"/>
                  </a:lnTo>
                  <a:lnTo>
                    <a:pt x="6875" y="8148"/>
                  </a:lnTo>
                  <a:lnTo>
                    <a:pt x="6641" y="8530"/>
                  </a:lnTo>
                  <a:lnTo>
                    <a:pt x="6450" y="8975"/>
                  </a:lnTo>
                  <a:lnTo>
                    <a:pt x="6281" y="9400"/>
                  </a:lnTo>
                  <a:lnTo>
                    <a:pt x="6174" y="9824"/>
                  </a:lnTo>
                  <a:lnTo>
                    <a:pt x="6111" y="10312"/>
                  </a:lnTo>
                  <a:lnTo>
                    <a:pt x="6090" y="10800"/>
                  </a:lnTo>
                  <a:lnTo>
                    <a:pt x="6090" y="10927"/>
                  </a:lnTo>
                  <a:lnTo>
                    <a:pt x="6132" y="11055"/>
                  </a:lnTo>
                  <a:lnTo>
                    <a:pt x="6196" y="11182"/>
                  </a:lnTo>
                  <a:lnTo>
                    <a:pt x="6259" y="11267"/>
                  </a:lnTo>
                  <a:lnTo>
                    <a:pt x="6365" y="11352"/>
                  </a:lnTo>
                  <a:lnTo>
                    <a:pt x="6493" y="11437"/>
                  </a:lnTo>
                  <a:lnTo>
                    <a:pt x="6599" y="11458"/>
                  </a:lnTo>
                  <a:lnTo>
                    <a:pt x="6747" y="11479"/>
                  </a:lnTo>
                  <a:lnTo>
                    <a:pt x="6875" y="11458"/>
                  </a:lnTo>
                  <a:lnTo>
                    <a:pt x="7023" y="11437"/>
                  </a:lnTo>
                  <a:lnTo>
                    <a:pt x="7129" y="11352"/>
                  </a:lnTo>
                  <a:lnTo>
                    <a:pt x="7299" y="11182"/>
                  </a:lnTo>
                  <a:lnTo>
                    <a:pt x="7384" y="11055"/>
                  </a:lnTo>
                  <a:lnTo>
                    <a:pt x="7426" y="10800"/>
                  </a:lnTo>
                  <a:lnTo>
                    <a:pt x="7448" y="10439"/>
                  </a:lnTo>
                  <a:lnTo>
                    <a:pt x="7490" y="10100"/>
                  </a:lnTo>
                  <a:lnTo>
                    <a:pt x="7575" y="9782"/>
                  </a:lnTo>
                  <a:lnTo>
                    <a:pt x="7829" y="9187"/>
                  </a:lnTo>
                  <a:lnTo>
                    <a:pt x="7999" y="8912"/>
                  </a:lnTo>
                  <a:lnTo>
                    <a:pt x="8190" y="8657"/>
                  </a:lnTo>
                  <a:lnTo>
                    <a:pt x="8424" y="8402"/>
                  </a:lnTo>
                  <a:lnTo>
                    <a:pt x="8657" y="8190"/>
                  </a:lnTo>
                  <a:lnTo>
                    <a:pt x="8912" y="7999"/>
                  </a:lnTo>
                  <a:lnTo>
                    <a:pt x="9209" y="7829"/>
                  </a:lnTo>
                  <a:lnTo>
                    <a:pt x="9484" y="7702"/>
                  </a:lnTo>
                  <a:lnTo>
                    <a:pt x="9782" y="7575"/>
                  </a:lnTo>
                  <a:lnTo>
                    <a:pt x="10100" y="7490"/>
                  </a:lnTo>
                  <a:lnTo>
                    <a:pt x="10461" y="7448"/>
                  </a:lnTo>
                  <a:lnTo>
                    <a:pt x="10800" y="7426"/>
                  </a:lnTo>
                  <a:lnTo>
                    <a:pt x="10927" y="7405"/>
                  </a:lnTo>
                  <a:lnTo>
                    <a:pt x="11076" y="7384"/>
                  </a:lnTo>
                  <a:lnTo>
                    <a:pt x="11182" y="7299"/>
                  </a:lnTo>
                  <a:lnTo>
                    <a:pt x="11352" y="7129"/>
                  </a:lnTo>
                  <a:lnTo>
                    <a:pt x="11437" y="7002"/>
                  </a:lnTo>
                  <a:lnTo>
                    <a:pt x="11479" y="6747"/>
                  </a:lnTo>
                  <a:close/>
                  <a:moveTo>
                    <a:pt x="14853" y="10121"/>
                  </a:moveTo>
                  <a:lnTo>
                    <a:pt x="14704" y="10121"/>
                  </a:lnTo>
                  <a:lnTo>
                    <a:pt x="14598" y="10185"/>
                  </a:lnTo>
                  <a:lnTo>
                    <a:pt x="14471" y="10248"/>
                  </a:lnTo>
                  <a:lnTo>
                    <a:pt x="14365" y="10312"/>
                  </a:lnTo>
                  <a:lnTo>
                    <a:pt x="14301" y="10418"/>
                  </a:lnTo>
                  <a:lnTo>
                    <a:pt x="14237" y="10545"/>
                  </a:lnTo>
                  <a:lnTo>
                    <a:pt x="14195" y="10651"/>
                  </a:lnTo>
                  <a:lnTo>
                    <a:pt x="14152" y="10800"/>
                  </a:lnTo>
                  <a:lnTo>
                    <a:pt x="14152" y="11139"/>
                  </a:lnTo>
                  <a:lnTo>
                    <a:pt x="14089" y="11479"/>
                  </a:lnTo>
                  <a:lnTo>
                    <a:pt x="14025" y="11797"/>
                  </a:lnTo>
                  <a:lnTo>
                    <a:pt x="13919" y="12116"/>
                  </a:lnTo>
                  <a:lnTo>
                    <a:pt x="13771" y="12413"/>
                  </a:lnTo>
                  <a:lnTo>
                    <a:pt x="13601" y="12688"/>
                  </a:lnTo>
                  <a:lnTo>
                    <a:pt x="13410" y="12922"/>
                  </a:lnTo>
                  <a:lnTo>
                    <a:pt x="13176" y="13176"/>
                  </a:lnTo>
                  <a:lnTo>
                    <a:pt x="12922" y="13410"/>
                  </a:lnTo>
                  <a:lnTo>
                    <a:pt x="12688" y="13601"/>
                  </a:lnTo>
                  <a:lnTo>
                    <a:pt x="12413" y="13771"/>
                  </a:lnTo>
                  <a:lnTo>
                    <a:pt x="12116" y="13919"/>
                  </a:lnTo>
                  <a:lnTo>
                    <a:pt x="11797" y="14025"/>
                  </a:lnTo>
                  <a:lnTo>
                    <a:pt x="11479" y="14089"/>
                  </a:lnTo>
                  <a:lnTo>
                    <a:pt x="11139" y="14152"/>
                  </a:lnTo>
                  <a:lnTo>
                    <a:pt x="10800" y="14152"/>
                  </a:lnTo>
                  <a:lnTo>
                    <a:pt x="10651" y="14174"/>
                  </a:lnTo>
                  <a:lnTo>
                    <a:pt x="10545" y="14237"/>
                  </a:lnTo>
                  <a:lnTo>
                    <a:pt x="10418" y="14301"/>
                  </a:lnTo>
                  <a:lnTo>
                    <a:pt x="10312" y="14365"/>
                  </a:lnTo>
                  <a:lnTo>
                    <a:pt x="10248" y="14471"/>
                  </a:lnTo>
                  <a:lnTo>
                    <a:pt x="10185" y="14598"/>
                  </a:lnTo>
                  <a:lnTo>
                    <a:pt x="10142" y="14704"/>
                  </a:lnTo>
                  <a:lnTo>
                    <a:pt x="10142" y="14980"/>
                  </a:lnTo>
                  <a:lnTo>
                    <a:pt x="10185" y="15107"/>
                  </a:lnTo>
                  <a:lnTo>
                    <a:pt x="10248" y="15235"/>
                  </a:lnTo>
                  <a:lnTo>
                    <a:pt x="10312" y="15319"/>
                  </a:lnTo>
                  <a:lnTo>
                    <a:pt x="10418" y="15404"/>
                  </a:lnTo>
                  <a:lnTo>
                    <a:pt x="10545" y="15468"/>
                  </a:lnTo>
                  <a:lnTo>
                    <a:pt x="10651" y="15510"/>
                  </a:lnTo>
                  <a:lnTo>
                    <a:pt x="10800" y="15532"/>
                  </a:lnTo>
                  <a:lnTo>
                    <a:pt x="11267" y="15510"/>
                  </a:lnTo>
                  <a:lnTo>
                    <a:pt x="11755" y="15426"/>
                  </a:lnTo>
                  <a:lnTo>
                    <a:pt x="12200" y="15298"/>
                  </a:lnTo>
                  <a:lnTo>
                    <a:pt x="12646" y="15128"/>
                  </a:lnTo>
                  <a:lnTo>
                    <a:pt x="13049" y="14959"/>
                  </a:lnTo>
                  <a:lnTo>
                    <a:pt x="13431" y="14704"/>
                  </a:lnTo>
                  <a:lnTo>
                    <a:pt x="13792" y="14428"/>
                  </a:lnTo>
                  <a:lnTo>
                    <a:pt x="14131" y="14131"/>
                  </a:lnTo>
                  <a:lnTo>
                    <a:pt x="14428" y="13792"/>
                  </a:lnTo>
                  <a:lnTo>
                    <a:pt x="14704" y="13431"/>
                  </a:lnTo>
                  <a:lnTo>
                    <a:pt x="14959" y="13049"/>
                  </a:lnTo>
                  <a:lnTo>
                    <a:pt x="15150" y="12625"/>
                  </a:lnTo>
                  <a:lnTo>
                    <a:pt x="15298" y="12200"/>
                  </a:lnTo>
                  <a:lnTo>
                    <a:pt x="15447" y="11755"/>
                  </a:lnTo>
                  <a:lnTo>
                    <a:pt x="15510" y="11267"/>
                  </a:lnTo>
                  <a:lnTo>
                    <a:pt x="15532" y="10800"/>
                  </a:lnTo>
                  <a:lnTo>
                    <a:pt x="15510" y="10651"/>
                  </a:lnTo>
                  <a:lnTo>
                    <a:pt x="15468" y="10545"/>
                  </a:lnTo>
                  <a:lnTo>
                    <a:pt x="15404" y="10418"/>
                  </a:lnTo>
                  <a:lnTo>
                    <a:pt x="15319" y="10312"/>
                  </a:lnTo>
                  <a:lnTo>
                    <a:pt x="15235" y="10248"/>
                  </a:lnTo>
                  <a:lnTo>
                    <a:pt x="14980" y="10121"/>
                  </a:lnTo>
                  <a:lnTo>
                    <a:pt x="14853" y="1012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5A6478"/>
                  </a:solidFill>
                  <a:latin typeface="小米兰亭_GB外压缩"/>
                  <a:ea typeface="小米兰亭_GB外压缩"/>
                  <a:cs typeface="小米兰亭_GB外压缩"/>
                  <a:sym typeface="小米兰亭_GB外压缩"/>
                </a:defRPr>
              </a:pPr>
              <a:endParaRPr/>
            </a:p>
          </p:txBody>
        </p:sp>
      </p:grpSp>
      <p:sp>
        <p:nvSpPr>
          <p:cNvPr id="37" name="Shape 265"/>
          <p:cNvSpPr/>
          <p:nvPr/>
        </p:nvSpPr>
        <p:spPr>
          <a:xfrm>
            <a:off x="6943381" y="4039522"/>
            <a:ext cx="968101" cy="9689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小米兰亭_GB外压缩"/>
                <a:ea typeface="小米兰亭_GB外压缩"/>
                <a:cs typeface="小米兰亭_GB外压缩"/>
                <a:sym typeface="小米兰亭_GB外压缩"/>
              </a:defRPr>
            </a:pPr>
            <a:endParaRPr/>
          </a:p>
        </p:txBody>
      </p:sp>
      <p:grpSp>
        <p:nvGrpSpPr>
          <p:cNvPr id="44" name="组合 43"/>
          <p:cNvGrpSpPr/>
          <p:nvPr/>
        </p:nvGrpSpPr>
        <p:grpSpPr>
          <a:xfrm>
            <a:off x="5728622" y="4573664"/>
            <a:ext cx="968101" cy="968964"/>
            <a:chOff x="5453414" y="4449375"/>
            <a:chExt cx="968101" cy="968964"/>
          </a:xfrm>
        </p:grpSpPr>
        <p:sp>
          <p:nvSpPr>
            <p:cNvPr id="40" name="Shape 265"/>
            <p:cNvSpPr/>
            <p:nvPr/>
          </p:nvSpPr>
          <p:spPr>
            <a:xfrm>
              <a:off x="5453414" y="4449375"/>
              <a:ext cx="968101" cy="96896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小米兰亭_GB外压缩"/>
                  <a:ea typeface="小米兰亭_GB外压缩"/>
                  <a:cs typeface="小米兰亭_GB外压缩"/>
                  <a:sym typeface="小米兰亭_GB外压缩"/>
                </a:defRPr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734975" y="4735083"/>
              <a:ext cx="355107" cy="359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58"/>
                  </a:moveTo>
                  <a:lnTo>
                    <a:pt x="21600" y="531"/>
                  </a:lnTo>
                  <a:lnTo>
                    <a:pt x="21579" y="488"/>
                  </a:lnTo>
                  <a:lnTo>
                    <a:pt x="21558" y="404"/>
                  </a:lnTo>
                  <a:lnTo>
                    <a:pt x="21515" y="319"/>
                  </a:lnTo>
                  <a:lnTo>
                    <a:pt x="21473" y="255"/>
                  </a:lnTo>
                  <a:lnTo>
                    <a:pt x="21345" y="127"/>
                  </a:lnTo>
                  <a:lnTo>
                    <a:pt x="21303" y="106"/>
                  </a:lnTo>
                  <a:lnTo>
                    <a:pt x="21281" y="85"/>
                  </a:lnTo>
                  <a:lnTo>
                    <a:pt x="21196" y="42"/>
                  </a:lnTo>
                  <a:lnTo>
                    <a:pt x="21133" y="21"/>
                  </a:lnTo>
                  <a:lnTo>
                    <a:pt x="21048" y="0"/>
                  </a:lnTo>
                  <a:lnTo>
                    <a:pt x="20835" y="0"/>
                  </a:lnTo>
                  <a:lnTo>
                    <a:pt x="20665" y="42"/>
                  </a:lnTo>
                  <a:lnTo>
                    <a:pt x="20623" y="64"/>
                  </a:lnTo>
                  <a:lnTo>
                    <a:pt x="20559" y="106"/>
                  </a:lnTo>
                  <a:lnTo>
                    <a:pt x="297" y="14294"/>
                  </a:lnTo>
                  <a:lnTo>
                    <a:pt x="212" y="14358"/>
                  </a:lnTo>
                  <a:lnTo>
                    <a:pt x="127" y="14442"/>
                  </a:lnTo>
                  <a:lnTo>
                    <a:pt x="64" y="14527"/>
                  </a:lnTo>
                  <a:lnTo>
                    <a:pt x="21" y="14634"/>
                  </a:lnTo>
                  <a:lnTo>
                    <a:pt x="0" y="14719"/>
                  </a:lnTo>
                  <a:lnTo>
                    <a:pt x="0" y="14952"/>
                  </a:lnTo>
                  <a:lnTo>
                    <a:pt x="21" y="15037"/>
                  </a:lnTo>
                  <a:lnTo>
                    <a:pt x="64" y="15143"/>
                  </a:lnTo>
                  <a:lnTo>
                    <a:pt x="127" y="15250"/>
                  </a:lnTo>
                  <a:lnTo>
                    <a:pt x="212" y="15313"/>
                  </a:lnTo>
                  <a:lnTo>
                    <a:pt x="276" y="15377"/>
                  </a:lnTo>
                  <a:lnTo>
                    <a:pt x="446" y="15504"/>
                  </a:lnTo>
                  <a:lnTo>
                    <a:pt x="573" y="15526"/>
                  </a:lnTo>
                  <a:lnTo>
                    <a:pt x="7434" y="15526"/>
                  </a:lnTo>
                  <a:lnTo>
                    <a:pt x="7434" y="20920"/>
                  </a:lnTo>
                  <a:lnTo>
                    <a:pt x="7455" y="20984"/>
                  </a:lnTo>
                  <a:lnTo>
                    <a:pt x="7476" y="21133"/>
                  </a:lnTo>
                  <a:lnTo>
                    <a:pt x="7519" y="21239"/>
                  </a:lnTo>
                  <a:lnTo>
                    <a:pt x="7582" y="21345"/>
                  </a:lnTo>
                  <a:lnTo>
                    <a:pt x="7688" y="21451"/>
                  </a:lnTo>
                  <a:lnTo>
                    <a:pt x="7816" y="21536"/>
                  </a:lnTo>
                  <a:lnTo>
                    <a:pt x="7858" y="21558"/>
                  </a:lnTo>
                  <a:lnTo>
                    <a:pt x="8113" y="21600"/>
                  </a:lnTo>
                  <a:lnTo>
                    <a:pt x="8219" y="21579"/>
                  </a:lnTo>
                  <a:lnTo>
                    <a:pt x="8347" y="21558"/>
                  </a:lnTo>
                  <a:lnTo>
                    <a:pt x="8474" y="21494"/>
                  </a:lnTo>
                  <a:lnTo>
                    <a:pt x="8559" y="21388"/>
                  </a:lnTo>
                  <a:lnTo>
                    <a:pt x="8602" y="21366"/>
                  </a:lnTo>
                  <a:lnTo>
                    <a:pt x="8687" y="21281"/>
                  </a:lnTo>
                  <a:lnTo>
                    <a:pt x="11129" y="17437"/>
                  </a:lnTo>
                  <a:lnTo>
                    <a:pt x="11172" y="17458"/>
                  </a:lnTo>
                  <a:lnTo>
                    <a:pt x="18605" y="21515"/>
                  </a:lnTo>
                  <a:lnTo>
                    <a:pt x="18754" y="21579"/>
                  </a:lnTo>
                  <a:lnTo>
                    <a:pt x="18924" y="21600"/>
                  </a:lnTo>
                  <a:lnTo>
                    <a:pt x="19073" y="21579"/>
                  </a:lnTo>
                  <a:lnTo>
                    <a:pt x="19242" y="21515"/>
                  </a:lnTo>
                  <a:lnTo>
                    <a:pt x="19370" y="21430"/>
                  </a:lnTo>
                  <a:lnTo>
                    <a:pt x="19476" y="21303"/>
                  </a:lnTo>
                  <a:lnTo>
                    <a:pt x="19561" y="21154"/>
                  </a:lnTo>
                  <a:lnTo>
                    <a:pt x="19582" y="20984"/>
                  </a:lnTo>
                  <a:lnTo>
                    <a:pt x="21600" y="722"/>
                  </a:lnTo>
                  <a:lnTo>
                    <a:pt x="21600" y="658"/>
                  </a:lnTo>
                  <a:close/>
                  <a:moveTo>
                    <a:pt x="7795" y="14166"/>
                  </a:moveTo>
                  <a:lnTo>
                    <a:pt x="2825" y="14166"/>
                  </a:lnTo>
                  <a:lnTo>
                    <a:pt x="16418" y="4651"/>
                  </a:lnTo>
                  <a:lnTo>
                    <a:pt x="7795" y="14166"/>
                  </a:lnTo>
                  <a:close/>
                  <a:moveTo>
                    <a:pt x="8772" y="18584"/>
                  </a:moveTo>
                  <a:lnTo>
                    <a:pt x="8772" y="15101"/>
                  </a:lnTo>
                  <a:lnTo>
                    <a:pt x="16142" y="6966"/>
                  </a:lnTo>
                  <a:lnTo>
                    <a:pt x="8772" y="18584"/>
                  </a:lnTo>
                  <a:close/>
                  <a:moveTo>
                    <a:pt x="18350" y="19837"/>
                  </a:moveTo>
                  <a:lnTo>
                    <a:pt x="11830" y="16290"/>
                  </a:lnTo>
                  <a:lnTo>
                    <a:pt x="19986" y="3441"/>
                  </a:lnTo>
                  <a:lnTo>
                    <a:pt x="18350" y="1983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5A6478"/>
                  </a:solidFill>
                  <a:latin typeface="小米兰亭_GB外压缩"/>
                  <a:ea typeface="小米兰亭_GB外压缩"/>
                  <a:cs typeface="小米兰亭_GB外压缩"/>
                  <a:sym typeface="小米兰亭_GB外压缩"/>
                </a:defRPr>
              </a:pPr>
              <a:endParaRPr/>
            </a:p>
          </p:txBody>
        </p:sp>
      </p:grpSp>
      <p:sp>
        <p:nvSpPr>
          <p:cNvPr id="41" name="Shape 265"/>
          <p:cNvSpPr/>
          <p:nvPr/>
        </p:nvSpPr>
        <p:spPr>
          <a:xfrm>
            <a:off x="4450234" y="1697297"/>
            <a:ext cx="968101" cy="9689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小米兰亭_GB外压缩"/>
                <a:ea typeface="小米兰亭_GB外压缩"/>
                <a:cs typeface="小米兰亭_GB外压缩"/>
                <a:sym typeface="小米兰亭_GB外压缩"/>
              </a:defRPr>
            </a:pPr>
            <a:endParaRPr/>
          </a:p>
        </p:txBody>
      </p:sp>
      <p:sp>
        <p:nvSpPr>
          <p:cNvPr id="42" name="Shape 265"/>
          <p:cNvSpPr/>
          <p:nvPr/>
        </p:nvSpPr>
        <p:spPr>
          <a:xfrm>
            <a:off x="6981854" y="1734284"/>
            <a:ext cx="968101" cy="9689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小米兰亭_GB外压缩"/>
                <a:ea typeface="小米兰亭_GB外压缩"/>
                <a:cs typeface="小米兰亭_GB外压缩"/>
                <a:sym typeface="小米兰亭_GB外压缩"/>
              </a:defRPr>
            </a:pPr>
            <a:endParaRPr>
              <a:solidFill>
                <a:srgbClr val="FFFFFF"/>
              </a:solidFill>
              <a:latin typeface="小米兰亭_GB外压缩"/>
              <a:ea typeface="小米兰亭_GB外压缩"/>
              <a:cs typeface="小米兰亭_GB外压缩"/>
              <a:sym typeface="小米兰亭_GB外压缩"/>
            </a:endParaRPr>
          </a:p>
        </p:txBody>
      </p:sp>
      <p:sp>
        <p:nvSpPr>
          <p:cNvPr id="43" name="Shape 265"/>
          <p:cNvSpPr/>
          <p:nvPr/>
        </p:nvSpPr>
        <p:spPr>
          <a:xfrm>
            <a:off x="5660562" y="1176470"/>
            <a:ext cx="968101" cy="9689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小米兰亭_GB外压缩"/>
                <a:ea typeface="小米兰亭_GB外压缩"/>
                <a:cs typeface="小米兰亭_GB外压缩"/>
                <a:sym typeface="小米兰亭_GB外压缩"/>
              </a:defRPr>
            </a:pPr>
            <a:endParaRPr>
              <a:solidFill>
                <a:srgbClr val="FFFFFF"/>
              </a:solidFill>
              <a:latin typeface="小米兰亭_GB外压缩"/>
              <a:ea typeface="小米兰亭_GB外压缩"/>
              <a:cs typeface="小米兰亭_GB外压缩"/>
              <a:sym typeface="小米兰亭_GB外压缩"/>
            </a:endParaRPr>
          </a:p>
        </p:txBody>
      </p:sp>
      <p:sp>
        <p:nvSpPr>
          <p:cNvPr id="48" name="Shape 1659"/>
          <p:cNvSpPr/>
          <p:nvPr/>
        </p:nvSpPr>
        <p:spPr>
          <a:xfrm>
            <a:off x="4745423" y="2004093"/>
            <a:ext cx="375215" cy="387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3" extrusionOk="0">
                <a:moveTo>
                  <a:pt x="7318" y="2376"/>
                </a:moveTo>
                <a:cubicBezTo>
                  <a:pt x="6610" y="1620"/>
                  <a:pt x="5430" y="1188"/>
                  <a:pt x="4249" y="1188"/>
                </a:cubicBezTo>
                <a:cubicBezTo>
                  <a:pt x="1889" y="1188"/>
                  <a:pt x="0" y="3024"/>
                  <a:pt x="0" y="5184"/>
                </a:cubicBezTo>
                <a:cubicBezTo>
                  <a:pt x="0" y="6156"/>
                  <a:pt x="354" y="7128"/>
                  <a:pt x="1062" y="7884"/>
                </a:cubicBezTo>
                <a:cubicBezTo>
                  <a:pt x="2125" y="5292"/>
                  <a:pt x="4485" y="3240"/>
                  <a:pt x="7318" y="2376"/>
                </a:cubicBezTo>
                <a:close/>
                <a:moveTo>
                  <a:pt x="17351" y="1188"/>
                </a:moveTo>
                <a:cubicBezTo>
                  <a:pt x="16052" y="1188"/>
                  <a:pt x="14872" y="1728"/>
                  <a:pt x="14046" y="2484"/>
                </a:cubicBezTo>
                <a:cubicBezTo>
                  <a:pt x="16879" y="3456"/>
                  <a:pt x="19121" y="5616"/>
                  <a:pt x="20066" y="8208"/>
                </a:cubicBezTo>
                <a:cubicBezTo>
                  <a:pt x="21010" y="7452"/>
                  <a:pt x="21600" y="6372"/>
                  <a:pt x="21600" y="5184"/>
                </a:cubicBezTo>
                <a:cubicBezTo>
                  <a:pt x="21600" y="3024"/>
                  <a:pt x="19711" y="1188"/>
                  <a:pt x="17351" y="1188"/>
                </a:cubicBezTo>
                <a:close/>
                <a:moveTo>
                  <a:pt x="19948" y="11124"/>
                </a:moveTo>
                <a:cubicBezTo>
                  <a:pt x="19948" y="6588"/>
                  <a:pt x="16170" y="2808"/>
                  <a:pt x="11331" y="2484"/>
                </a:cubicBezTo>
                <a:cubicBezTo>
                  <a:pt x="11331" y="648"/>
                  <a:pt x="11331" y="648"/>
                  <a:pt x="11331" y="648"/>
                </a:cubicBezTo>
                <a:cubicBezTo>
                  <a:pt x="11567" y="648"/>
                  <a:pt x="11567" y="648"/>
                  <a:pt x="11567" y="648"/>
                </a:cubicBezTo>
                <a:cubicBezTo>
                  <a:pt x="11803" y="648"/>
                  <a:pt x="12039" y="540"/>
                  <a:pt x="12039" y="324"/>
                </a:cubicBezTo>
                <a:cubicBezTo>
                  <a:pt x="12039" y="108"/>
                  <a:pt x="11803" y="0"/>
                  <a:pt x="11567" y="0"/>
                </a:cubicBezTo>
                <a:cubicBezTo>
                  <a:pt x="9561" y="0"/>
                  <a:pt x="9561" y="0"/>
                  <a:pt x="9561" y="0"/>
                </a:cubicBezTo>
                <a:cubicBezTo>
                  <a:pt x="9443" y="0"/>
                  <a:pt x="9207" y="108"/>
                  <a:pt x="9207" y="324"/>
                </a:cubicBezTo>
                <a:cubicBezTo>
                  <a:pt x="9207" y="540"/>
                  <a:pt x="9443" y="648"/>
                  <a:pt x="9561" y="648"/>
                </a:cubicBezTo>
                <a:cubicBezTo>
                  <a:pt x="9915" y="648"/>
                  <a:pt x="9915" y="648"/>
                  <a:pt x="9915" y="648"/>
                </a:cubicBezTo>
                <a:cubicBezTo>
                  <a:pt x="9915" y="2484"/>
                  <a:pt x="9915" y="2484"/>
                  <a:pt x="9915" y="2484"/>
                </a:cubicBezTo>
                <a:cubicBezTo>
                  <a:pt x="4957" y="2700"/>
                  <a:pt x="1062" y="6480"/>
                  <a:pt x="1062" y="11124"/>
                </a:cubicBezTo>
                <a:cubicBezTo>
                  <a:pt x="1062" y="13716"/>
                  <a:pt x="2361" y="16200"/>
                  <a:pt x="4485" y="17712"/>
                </a:cubicBezTo>
                <a:cubicBezTo>
                  <a:pt x="3423" y="20520"/>
                  <a:pt x="3423" y="20520"/>
                  <a:pt x="3423" y="20520"/>
                </a:cubicBezTo>
                <a:cubicBezTo>
                  <a:pt x="3305" y="20952"/>
                  <a:pt x="3541" y="21276"/>
                  <a:pt x="3895" y="21384"/>
                </a:cubicBezTo>
                <a:cubicBezTo>
                  <a:pt x="4131" y="21492"/>
                  <a:pt x="4131" y="21492"/>
                  <a:pt x="4131" y="21492"/>
                </a:cubicBezTo>
                <a:cubicBezTo>
                  <a:pt x="4485" y="21600"/>
                  <a:pt x="4839" y="21492"/>
                  <a:pt x="5075" y="21168"/>
                </a:cubicBezTo>
                <a:cubicBezTo>
                  <a:pt x="6256" y="18792"/>
                  <a:pt x="6256" y="18792"/>
                  <a:pt x="6256" y="18792"/>
                </a:cubicBezTo>
                <a:cubicBezTo>
                  <a:pt x="7554" y="19440"/>
                  <a:pt x="8970" y="19764"/>
                  <a:pt x="10505" y="19764"/>
                </a:cubicBezTo>
                <a:cubicBezTo>
                  <a:pt x="12039" y="19764"/>
                  <a:pt x="13456" y="19440"/>
                  <a:pt x="14754" y="18792"/>
                </a:cubicBezTo>
                <a:cubicBezTo>
                  <a:pt x="16052" y="21168"/>
                  <a:pt x="16052" y="21168"/>
                  <a:pt x="16052" y="21168"/>
                </a:cubicBezTo>
                <a:cubicBezTo>
                  <a:pt x="16170" y="21492"/>
                  <a:pt x="16643" y="21600"/>
                  <a:pt x="16997" y="21492"/>
                </a:cubicBezTo>
                <a:cubicBezTo>
                  <a:pt x="17233" y="21384"/>
                  <a:pt x="17233" y="21384"/>
                  <a:pt x="17233" y="21384"/>
                </a:cubicBezTo>
                <a:cubicBezTo>
                  <a:pt x="17587" y="21276"/>
                  <a:pt x="17705" y="20952"/>
                  <a:pt x="17587" y="20520"/>
                </a:cubicBezTo>
                <a:cubicBezTo>
                  <a:pt x="16643" y="17712"/>
                  <a:pt x="16643" y="17712"/>
                  <a:pt x="16643" y="17712"/>
                </a:cubicBezTo>
                <a:cubicBezTo>
                  <a:pt x="18649" y="16092"/>
                  <a:pt x="19948" y="13716"/>
                  <a:pt x="19948" y="11124"/>
                </a:cubicBezTo>
                <a:close/>
                <a:moveTo>
                  <a:pt x="10505" y="18036"/>
                </a:moveTo>
                <a:cubicBezTo>
                  <a:pt x="6374" y="18036"/>
                  <a:pt x="2951" y="14904"/>
                  <a:pt x="2951" y="11124"/>
                </a:cubicBezTo>
                <a:cubicBezTo>
                  <a:pt x="2951" y="7236"/>
                  <a:pt x="6374" y="4212"/>
                  <a:pt x="10505" y="4212"/>
                </a:cubicBezTo>
                <a:cubicBezTo>
                  <a:pt x="14636" y="4212"/>
                  <a:pt x="18059" y="7236"/>
                  <a:pt x="18059" y="11124"/>
                </a:cubicBezTo>
                <a:cubicBezTo>
                  <a:pt x="18059" y="14904"/>
                  <a:pt x="14636" y="18036"/>
                  <a:pt x="10505" y="18036"/>
                </a:cubicBezTo>
                <a:close/>
                <a:moveTo>
                  <a:pt x="11449" y="11988"/>
                </a:moveTo>
                <a:cubicBezTo>
                  <a:pt x="11685" y="11772"/>
                  <a:pt x="11803" y="11448"/>
                  <a:pt x="11803" y="11124"/>
                </a:cubicBezTo>
                <a:cubicBezTo>
                  <a:pt x="11803" y="10476"/>
                  <a:pt x="11331" y="10044"/>
                  <a:pt x="10741" y="9936"/>
                </a:cubicBezTo>
                <a:cubicBezTo>
                  <a:pt x="10741" y="5940"/>
                  <a:pt x="10741" y="5940"/>
                  <a:pt x="10741" y="5940"/>
                </a:cubicBezTo>
                <a:cubicBezTo>
                  <a:pt x="10741" y="5832"/>
                  <a:pt x="10623" y="5724"/>
                  <a:pt x="10505" y="5724"/>
                </a:cubicBezTo>
                <a:cubicBezTo>
                  <a:pt x="10387" y="5724"/>
                  <a:pt x="10269" y="5832"/>
                  <a:pt x="10269" y="5940"/>
                </a:cubicBezTo>
                <a:cubicBezTo>
                  <a:pt x="10269" y="9936"/>
                  <a:pt x="10269" y="9936"/>
                  <a:pt x="10269" y="9936"/>
                </a:cubicBezTo>
                <a:cubicBezTo>
                  <a:pt x="9679" y="10044"/>
                  <a:pt x="9207" y="10476"/>
                  <a:pt x="9207" y="11124"/>
                </a:cubicBezTo>
                <a:cubicBezTo>
                  <a:pt x="9207" y="11772"/>
                  <a:pt x="9797" y="12312"/>
                  <a:pt x="10505" y="12312"/>
                </a:cubicBezTo>
                <a:cubicBezTo>
                  <a:pt x="10623" y="12312"/>
                  <a:pt x="10859" y="12312"/>
                  <a:pt x="10977" y="12204"/>
                </a:cubicBezTo>
                <a:cubicBezTo>
                  <a:pt x="12275" y="14148"/>
                  <a:pt x="12275" y="14148"/>
                  <a:pt x="12275" y="14148"/>
                </a:cubicBezTo>
                <a:cubicBezTo>
                  <a:pt x="12393" y="14256"/>
                  <a:pt x="12511" y="14364"/>
                  <a:pt x="12630" y="14256"/>
                </a:cubicBezTo>
                <a:cubicBezTo>
                  <a:pt x="12748" y="14148"/>
                  <a:pt x="12866" y="14040"/>
                  <a:pt x="12748" y="13932"/>
                </a:cubicBezTo>
                <a:lnTo>
                  <a:pt x="11449" y="11988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defRPr>
                <a:solidFill>
                  <a:srgbClr val="5A6478"/>
                </a:solidFill>
                <a:latin typeface="小米兰亭_GB外压缩"/>
                <a:ea typeface="小米兰亭_GB外压缩"/>
                <a:cs typeface="小米兰亭_GB外压缩"/>
                <a:sym typeface="小米兰亭_GB外压缩"/>
              </a:defRPr>
            </a:pPr>
            <a:endParaRPr>
              <a:solidFill>
                <a:srgbClr val="5A6478"/>
              </a:solidFill>
              <a:latin typeface="小米兰亭_GB外压缩"/>
              <a:ea typeface="小米兰亭_GB外压缩"/>
              <a:cs typeface="小米兰亭_GB外压缩"/>
              <a:sym typeface="小米兰亭_GB外压缩"/>
            </a:endParaRPr>
          </a:p>
        </p:txBody>
      </p:sp>
      <p:sp>
        <p:nvSpPr>
          <p:cNvPr id="49" name="Shape 2120"/>
          <p:cNvSpPr/>
          <p:nvPr/>
        </p:nvSpPr>
        <p:spPr>
          <a:xfrm rot="18900000">
            <a:off x="7273731" y="2017249"/>
            <a:ext cx="410624" cy="410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46" y="474"/>
                </a:moveTo>
                <a:cubicBezTo>
                  <a:pt x="12239" y="768"/>
                  <a:pt x="12420" y="1173"/>
                  <a:pt x="12420" y="1620"/>
                </a:cubicBezTo>
                <a:lnTo>
                  <a:pt x="12420" y="9180"/>
                </a:lnTo>
                <a:lnTo>
                  <a:pt x="19980" y="9180"/>
                </a:lnTo>
                <a:cubicBezTo>
                  <a:pt x="20875" y="9180"/>
                  <a:pt x="21600" y="9905"/>
                  <a:pt x="21600" y="10800"/>
                </a:cubicBezTo>
                <a:cubicBezTo>
                  <a:pt x="21600" y="11695"/>
                  <a:pt x="20875" y="12420"/>
                  <a:pt x="19980" y="12420"/>
                </a:cubicBezTo>
                <a:lnTo>
                  <a:pt x="12420" y="12420"/>
                </a:lnTo>
                <a:lnTo>
                  <a:pt x="12420" y="19980"/>
                </a:lnTo>
                <a:cubicBezTo>
                  <a:pt x="12420" y="20875"/>
                  <a:pt x="11695" y="21600"/>
                  <a:pt x="10800" y="21600"/>
                </a:cubicBezTo>
                <a:cubicBezTo>
                  <a:pt x="9905" y="21600"/>
                  <a:pt x="9180" y="20875"/>
                  <a:pt x="9180" y="19980"/>
                </a:cubicBezTo>
                <a:lnTo>
                  <a:pt x="9180" y="12420"/>
                </a:lnTo>
                <a:lnTo>
                  <a:pt x="1620" y="12420"/>
                </a:lnTo>
                <a:cubicBezTo>
                  <a:pt x="725" y="12420"/>
                  <a:pt x="0" y="11695"/>
                  <a:pt x="0" y="10800"/>
                </a:cubicBezTo>
                <a:cubicBezTo>
                  <a:pt x="0" y="9905"/>
                  <a:pt x="725" y="9180"/>
                  <a:pt x="1620" y="9180"/>
                </a:cubicBezTo>
                <a:lnTo>
                  <a:pt x="9180" y="9180"/>
                </a:lnTo>
                <a:lnTo>
                  <a:pt x="9180" y="1620"/>
                </a:lnTo>
                <a:cubicBezTo>
                  <a:pt x="9180" y="725"/>
                  <a:pt x="9905" y="0"/>
                  <a:pt x="10800" y="0"/>
                </a:cubicBezTo>
                <a:cubicBezTo>
                  <a:pt x="11247" y="0"/>
                  <a:pt x="11652" y="181"/>
                  <a:pt x="11946" y="474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defRPr>
                <a:solidFill>
                  <a:srgbClr val="5A6478"/>
                </a:solidFill>
                <a:latin typeface="小米兰亭_GB外压缩"/>
                <a:ea typeface="小米兰亭_GB外压缩"/>
                <a:cs typeface="小米兰亭_GB外压缩"/>
                <a:sym typeface="小米兰亭_GB外压缩"/>
              </a:defRPr>
            </a:pPr>
            <a:endParaRPr>
              <a:solidFill>
                <a:srgbClr val="5A6478"/>
              </a:solidFill>
              <a:latin typeface="小米兰亭_GB外压缩"/>
              <a:ea typeface="小米兰亭_GB外压缩"/>
              <a:cs typeface="小米兰亭_GB外压缩"/>
              <a:sym typeface="小米兰亭_GB外压缩"/>
            </a:endParaRPr>
          </a:p>
        </p:txBody>
      </p:sp>
      <p:sp>
        <p:nvSpPr>
          <p:cNvPr id="50" name="Shape 1399"/>
          <p:cNvSpPr/>
          <p:nvPr/>
        </p:nvSpPr>
        <p:spPr>
          <a:xfrm>
            <a:off x="4733107" y="4432123"/>
            <a:ext cx="277694" cy="280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5" h="21600" extrusionOk="0">
                <a:moveTo>
                  <a:pt x="8086" y="16939"/>
                </a:moveTo>
                <a:cubicBezTo>
                  <a:pt x="9621" y="16939"/>
                  <a:pt x="11047" y="16484"/>
                  <a:pt x="12362" y="15688"/>
                </a:cubicBezTo>
                <a:cubicBezTo>
                  <a:pt x="18174" y="21600"/>
                  <a:pt x="18174" y="21600"/>
                  <a:pt x="18174" y="21600"/>
                </a:cubicBezTo>
                <a:cubicBezTo>
                  <a:pt x="20805" y="18985"/>
                  <a:pt x="20805" y="18985"/>
                  <a:pt x="20805" y="18985"/>
                </a:cubicBezTo>
                <a:cubicBezTo>
                  <a:pt x="14994" y="12960"/>
                  <a:pt x="14994" y="12960"/>
                  <a:pt x="14994" y="12960"/>
                </a:cubicBezTo>
                <a:cubicBezTo>
                  <a:pt x="16967" y="9663"/>
                  <a:pt x="16529" y="5343"/>
                  <a:pt x="13897" y="2501"/>
                </a:cubicBezTo>
                <a:cubicBezTo>
                  <a:pt x="12253" y="909"/>
                  <a:pt x="10169" y="0"/>
                  <a:pt x="8086" y="0"/>
                </a:cubicBezTo>
                <a:cubicBezTo>
                  <a:pt x="8086" y="3069"/>
                  <a:pt x="8086" y="3069"/>
                  <a:pt x="8086" y="3069"/>
                </a:cubicBezTo>
                <a:cubicBezTo>
                  <a:pt x="10937" y="3069"/>
                  <a:pt x="13349" y="5457"/>
                  <a:pt x="13349" y="8526"/>
                </a:cubicBezTo>
                <a:cubicBezTo>
                  <a:pt x="13349" y="11482"/>
                  <a:pt x="10937" y="13869"/>
                  <a:pt x="8086" y="13869"/>
                </a:cubicBezTo>
                <a:lnTo>
                  <a:pt x="8086" y="16939"/>
                </a:lnTo>
                <a:close/>
                <a:moveTo>
                  <a:pt x="2385" y="14438"/>
                </a:moveTo>
                <a:cubicBezTo>
                  <a:pt x="3920" y="16143"/>
                  <a:pt x="6003" y="16939"/>
                  <a:pt x="8086" y="16939"/>
                </a:cubicBezTo>
                <a:cubicBezTo>
                  <a:pt x="8086" y="13869"/>
                  <a:pt x="8086" y="13869"/>
                  <a:pt x="8086" y="13869"/>
                </a:cubicBezTo>
                <a:cubicBezTo>
                  <a:pt x="5235" y="13869"/>
                  <a:pt x="2823" y="11482"/>
                  <a:pt x="2823" y="8526"/>
                </a:cubicBezTo>
                <a:cubicBezTo>
                  <a:pt x="2823" y="5457"/>
                  <a:pt x="5235" y="3069"/>
                  <a:pt x="8086" y="3069"/>
                </a:cubicBezTo>
                <a:cubicBezTo>
                  <a:pt x="8086" y="0"/>
                  <a:pt x="8086" y="0"/>
                  <a:pt x="8086" y="0"/>
                </a:cubicBezTo>
                <a:cubicBezTo>
                  <a:pt x="6003" y="0"/>
                  <a:pt x="3920" y="909"/>
                  <a:pt x="2385" y="2501"/>
                </a:cubicBezTo>
                <a:cubicBezTo>
                  <a:pt x="-795" y="5798"/>
                  <a:pt x="-795" y="11141"/>
                  <a:pt x="2385" y="1443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defRPr>
                <a:solidFill>
                  <a:srgbClr val="5A6478"/>
                </a:solidFill>
                <a:latin typeface="小米兰亭_GB外压缩"/>
                <a:ea typeface="小米兰亭_GB外压缩"/>
                <a:cs typeface="小米兰亭_GB外压缩"/>
                <a:sym typeface="小米兰亭_GB外压缩"/>
              </a:defRPr>
            </a:pPr>
            <a:endParaRPr>
              <a:solidFill>
                <a:srgbClr val="5A6478"/>
              </a:solidFill>
              <a:latin typeface="小米兰亭_GB外压缩"/>
              <a:ea typeface="小米兰亭_GB外压缩"/>
              <a:cs typeface="小米兰亭_GB外压缩"/>
              <a:sym typeface="小米兰亭_GB外压缩"/>
            </a:endParaRPr>
          </a:p>
        </p:txBody>
      </p:sp>
      <p:sp>
        <p:nvSpPr>
          <p:cNvPr id="51" name="Shape 1796"/>
          <p:cNvSpPr/>
          <p:nvPr/>
        </p:nvSpPr>
        <p:spPr>
          <a:xfrm>
            <a:off x="5976281" y="1495762"/>
            <a:ext cx="348732" cy="350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94" y="0"/>
                </a:moveTo>
                <a:cubicBezTo>
                  <a:pt x="8596" y="0"/>
                  <a:pt x="8596" y="0"/>
                  <a:pt x="8596" y="0"/>
                </a:cubicBezTo>
                <a:cubicBezTo>
                  <a:pt x="8155" y="0"/>
                  <a:pt x="7935" y="331"/>
                  <a:pt x="7935" y="771"/>
                </a:cubicBezTo>
                <a:cubicBezTo>
                  <a:pt x="7935" y="5069"/>
                  <a:pt x="7935" y="5069"/>
                  <a:pt x="7935" y="5069"/>
                </a:cubicBezTo>
                <a:cubicBezTo>
                  <a:pt x="7935" y="5400"/>
                  <a:pt x="8155" y="5731"/>
                  <a:pt x="8596" y="5731"/>
                </a:cubicBezTo>
                <a:cubicBezTo>
                  <a:pt x="12894" y="5731"/>
                  <a:pt x="12894" y="5731"/>
                  <a:pt x="12894" y="5731"/>
                </a:cubicBezTo>
                <a:cubicBezTo>
                  <a:pt x="13335" y="5731"/>
                  <a:pt x="13665" y="5400"/>
                  <a:pt x="13665" y="5069"/>
                </a:cubicBezTo>
                <a:cubicBezTo>
                  <a:pt x="13665" y="771"/>
                  <a:pt x="13665" y="771"/>
                  <a:pt x="13665" y="771"/>
                </a:cubicBezTo>
                <a:cubicBezTo>
                  <a:pt x="13665" y="331"/>
                  <a:pt x="13335" y="0"/>
                  <a:pt x="12894" y="0"/>
                </a:cubicBezTo>
                <a:close/>
                <a:moveTo>
                  <a:pt x="20829" y="0"/>
                </a:moveTo>
                <a:cubicBezTo>
                  <a:pt x="16531" y="0"/>
                  <a:pt x="16531" y="0"/>
                  <a:pt x="16531" y="0"/>
                </a:cubicBezTo>
                <a:cubicBezTo>
                  <a:pt x="16090" y="0"/>
                  <a:pt x="15759" y="331"/>
                  <a:pt x="15759" y="771"/>
                </a:cubicBezTo>
                <a:cubicBezTo>
                  <a:pt x="15759" y="5069"/>
                  <a:pt x="15759" y="5069"/>
                  <a:pt x="15759" y="5069"/>
                </a:cubicBezTo>
                <a:cubicBezTo>
                  <a:pt x="15759" y="5400"/>
                  <a:pt x="16090" y="5731"/>
                  <a:pt x="16531" y="5731"/>
                </a:cubicBezTo>
                <a:cubicBezTo>
                  <a:pt x="20829" y="5731"/>
                  <a:pt x="20829" y="5731"/>
                  <a:pt x="20829" y="5731"/>
                </a:cubicBezTo>
                <a:cubicBezTo>
                  <a:pt x="21269" y="5731"/>
                  <a:pt x="21600" y="5400"/>
                  <a:pt x="21600" y="5069"/>
                </a:cubicBezTo>
                <a:cubicBezTo>
                  <a:pt x="21600" y="771"/>
                  <a:pt x="21600" y="771"/>
                  <a:pt x="21600" y="771"/>
                </a:cubicBezTo>
                <a:cubicBezTo>
                  <a:pt x="21600" y="331"/>
                  <a:pt x="21269" y="0"/>
                  <a:pt x="20829" y="0"/>
                </a:cubicBezTo>
                <a:close/>
                <a:moveTo>
                  <a:pt x="4959" y="0"/>
                </a:moveTo>
                <a:cubicBezTo>
                  <a:pt x="661" y="0"/>
                  <a:pt x="661" y="0"/>
                  <a:pt x="661" y="0"/>
                </a:cubicBezTo>
                <a:cubicBezTo>
                  <a:pt x="331" y="0"/>
                  <a:pt x="0" y="331"/>
                  <a:pt x="0" y="771"/>
                </a:cubicBezTo>
                <a:cubicBezTo>
                  <a:pt x="0" y="5069"/>
                  <a:pt x="0" y="5069"/>
                  <a:pt x="0" y="5069"/>
                </a:cubicBezTo>
                <a:cubicBezTo>
                  <a:pt x="0" y="5400"/>
                  <a:pt x="331" y="5731"/>
                  <a:pt x="661" y="5731"/>
                </a:cubicBezTo>
                <a:cubicBezTo>
                  <a:pt x="4959" y="5731"/>
                  <a:pt x="4959" y="5731"/>
                  <a:pt x="4959" y="5731"/>
                </a:cubicBezTo>
                <a:cubicBezTo>
                  <a:pt x="5400" y="5731"/>
                  <a:pt x="5731" y="5400"/>
                  <a:pt x="5731" y="5069"/>
                </a:cubicBezTo>
                <a:cubicBezTo>
                  <a:pt x="5731" y="771"/>
                  <a:pt x="5731" y="771"/>
                  <a:pt x="5731" y="771"/>
                </a:cubicBezTo>
                <a:cubicBezTo>
                  <a:pt x="5731" y="331"/>
                  <a:pt x="5400" y="0"/>
                  <a:pt x="4959" y="0"/>
                </a:cubicBezTo>
                <a:close/>
                <a:moveTo>
                  <a:pt x="12894" y="7935"/>
                </a:moveTo>
                <a:cubicBezTo>
                  <a:pt x="8596" y="7935"/>
                  <a:pt x="8596" y="7935"/>
                  <a:pt x="8596" y="7935"/>
                </a:cubicBezTo>
                <a:cubicBezTo>
                  <a:pt x="8155" y="7935"/>
                  <a:pt x="7935" y="8265"/>
                  <a:pt x="7935" y="8596"/>
                </a:cubicBezTo>
                <a:cubicBezTo>
                  <a:pt x="7935" y="13004"/>
                  <a:pt x="7935" y="13004"/>
                  <a:pt x="7935" y="13004"/>
                </a:cubicBezTo>
                <a:cubicBezTo>
                  <a:pt x="7935" y="13335"/>
                  <a:pt x="8155" y="13665"/>
                  <a:pt x="8596" y="13665"/>
                </a:cubicBezTo>
                <a:cubicBezTo>
                  <a:pt x="12894" y="13665"/>
                  <a:pt x="12894" y="13665"/>
                  <a:pt x="12894" y="13665"/>
                </a:cubicBezTo>
                <a:cubicBezTo>
                  <a:pt x="13335" y="13665"/>
                  <a:pt x="13665" y="13335"/>
                  <a:pt x="13665" y="13004"/>
                </a:cubicBezTo>
                <a:cubicBezTo>
                  <a:pt x="13665" y="8596"/>
                  <a:pt x="13665" y="8596"/>
                  <a:pt x="13665" y="8596"/>
                </a:cubicBezTo>
                <a:cubicBezTo>
                  <a:pt x="13665" y="8265"/>
                  <a:pt x="13335" y="7935"/>
                  <a:pt x="12894" y="7935"/>
                </a:cubicBezTo>
                <a:close/>
                <a:moveTo>
                  <a:pt x="20829" y="7935"/>
                </a:moveTo>
                <a:cubicBezTo>
                  <a:pt x="16531" y="7935"/>
                  <a:pt x="16531" y="7935"/>
                  <a:pt x="16531" y="7935"/>
                </a:cubicBezTo>
                <a:cubicBezTo>
                  <a:pt x="16090" y="7935"/>
                  <a:pt x="15759" y="8265"/>
                  <a:pt x="15759" y="8596"/>
                </a:cubicBezTo>
                <a:cubicBezTo>
                  <a:pt x="15759" y="13004"/>
                  <a:pt x="15759" y="13004"/>
                  <a:pt x="15759" y="13004"/>
                </a:cubicBezTo>
                <a:cubicBezTo>
                  <a:pt x="15759" y="13335"/>
                  <a:pt x="16090" y="13665"/>
                  <a:pt x="16531" y="13665"/>
                </a:cubicBezTo>
                <a:cubicBezTo>
                  <a:pt x="20829" y="13665"/>
                  <a:pt x="20829" y="13665"/>
                  <a:pt x="20829" y="13665"/>
                </a:cubicBezTo>
                <a:cubicBezTo>
                  <a:pt x="21269" y="13665"/>
                  <a:pt x="21600" y="13335"/>
                  <a:pt x="21600" y="13004"/>
                </a:cubicBezTo>
                <a:cubicBezTo>
                  <a:pt x="21600" y="8596"/>
                  <a:pt x="21600" y="8596"/>
                  <a:pt x="21600" y="8596"/>
                </a:cubicBezTo>
                <a:cubicBezTo>
                  <a:pt x="21600" y="8265"/>
                  <a:pt x="21269" y="7935"/>
                  <a:pt x="20829" y="7935"/>
                </a:cubicBezTo>
                <a:close/>
                <a:moveTo>
                  <a:pt x="4959" y="7935"/>
                </a:moveTo>
                <a:cubicBezTo>
                  <a:pt x="661" y="7935"/>
                  <a:pt x="661" y="7935"/>
                  <a:pt x="661" y="7935"/>
                </a:cubicBezTo>
                <a:cubicBezTo>
                  <a:pt x="331" y="7935"/>
                  <a:pt x="0" y="8265"/>
                  <a:pt x="0" y="8596"/>
                </a:cubicBezTo>
                <a:cubicBezTo>
                  <a:pt x="0" y="13004"/>
                  <a:pt x="0" y="13004"/>
                  <a:pt x="0" y="13004"/>
                </a:cubicBezTo>
                <a:cubicBezTo>
                  <a:pt x="0" y="13335"/>
                  <a:pt x="331" y="13665"/>
                  <a:pt x="661" y="13665"/>
                </a:cubicBezTo>
                <a:cubicBezTo>
                  <a:pt x="4959" y="13665"/>
                  <a:pt x="4959" y="13665"/>
                  <a:pt x="4959" y="13665"/>
                </a:cubicBezTo>
                <a:cubicBezTo>
                  <a:pt x="5400" y="13665"/>
                  <a:pt x="5731" y="13335"/>
                  <a:pt x="5731" y="13004"/>
                </a:cubicBezTo>
                <a:cubicBezTo>
                  <a:pt x="5731" y="8596"/>
                  <a:pt x="5731" y="8596"/>
                  <a:pt x="5731" y="8596"/>
                </a:cubicBezTo>
                <a:cubicBezTo>
                  <a:pt x="5731" y="8265"/>
                  <a:pt x="5400" y="7935"/>
                  <a:pt x="4959" y="7935"/>
                </a:cubicBezTo>
                <a:close/>
                <a:moveTo>
                  <a:pt x="12894" y="15869"/>
                </a:moveTo>
                <a:cubicBezTo>
                  <a:pt x="8596" y="15869"/>
                  <a:pt x="8596" y="15869"/>
                  <a:pt x="8596" y="15869"/>
                </a:cubicBezTo>
                <a:cubicBezTo>
                  <a:pt x="8155" y="15869"/>
                  <a:pt x="7935" y="16200"/>
                  <a:pt x="7935" y="16531"/>
                </a:cubicBezTo>
                <a:cubicBezTo>
                  <a:pt x="7935" y="20939"/>
                  <a:pt x="7935" y="20939"/>
                  <a:pt x="7935" y="20939"/>
                </a:cubicBezTo>
                <a:cubicBezTo>
                  <a:pt x="7935" y="21269"/>
                  <a:pt x="8155" y="21600"/>
                  <a:pt x="8596" y="21600"/>
                </a:cubicBezTo>
                <a:cubicBezTo>
                  <a:pt x="12894" y="21600"/>
                  <a:pt x="12894" y="21600"/>
                  <a:pt x="12894" y="21600"/>
                </a:cubicBezTo>
                <a:cubicBezTo>
                  <a:pt x="13335" y="21600"/>
                  <a:pt x="13665" y="21269"/>
                  <a:pt x="13665" y="20939"/>
                </a:cubicBezTo>
                <a:cubicBezTo>
                  <a:pt x="13665" y="16531"/>
                  <a:pt x="13665" y="16531"/>
                  <a:pt x="13665" y="16531"/>
                </a:cubicBezTo>
                <a:cubicBezTo>
                  <a:pt x="13665" y="16200"/>
                  <a:pt x="13335" y="15869"/>
                  <a:pt x="12894" y="15869"/>
                </a:cubicBezTo>
                <a:close/>
                <a:moveTo>
                  <a:pt x="20829" y="15869"/>
                </a:moveTo>
                <a:cubicBezTo>
                  <a:pt x="16531" y="15869"/>
                  <a:pt x="16531" y="15869"/>
                  <a:pt x="16531" y="15869"/>
                </a:cubicBezTo>
                <a:cubicBezTo>
                  <a:pt x="16090" y="15869"/>
                  <a:pt x="15759" y="16200"/>
                  <a:pt x="15759" y="16531"/>
                </a:cubicBezTo>
                <a:cubicBezTo>
                  <a:pt x="15759" y="20939"/>
                  <a:pt x="15759" y="20939"/>
                  <a:pt x="15759" y="20939"/>
                </a:cubicBezTo>
                <a:cubicBezTo>
                  <a:pt x="15759" y="21269"/>
                  <a:pt x="16090" y="21600"/>
                  <a:pt x="16531" y="21600"/>
                </a:cubicBezTo>
                <a:cubicBezTo>
                  <a:pt x="20829" y="21600"/>
                  <a:pt x="20829" y="21600"/>
                  <a:pt x="20829" y="21600"/>
                </a:cubicBezTo>
                <a:cubicBezTo>
                  <a:pt x="21269" y="21600"/>
                  <a:pt x="21600" y="21269"/>
                  <a:pt x="21600" y="20939"/>
                </a:cubicBezTo>
                <a:cubicBezTo>
                  <a:pt x="21600" y="16531"/>
                  <a:pt x="21600" y="16531"/>
                  <a:pt x="21600" y="16531"/>
                </a:cubicBezTo>
                <a:cubicBezTo>
                  <a:pt x="21600" y="16200"/>
                  <a:pt x="21269" y="15869"/>
                  <a:pt x="20829" y="15869"/>
                </a:cubicBezTo>
                <a:close/>
                <a:moveTo>
                  <a:pt x="4959" y="15869"/>
                </a:moveTo>
                <a:cubicBezTo>
                  <a:pt x="661" y="15869"/>
                  <a:pt x="661" y="15869"/>
                  <a:pt x="661" y="15869"/>
                </a:cubicBezTo>
                <a:cubicBezTo>
                  <a:pt x="331" y="15869"/>
                  <a:pt x="0" y="16200"/>
                  <a:pt x="0" y="16531"/>
                </a:cubicBezTo>
                <a:cubicBezTo>
                  <a:pt x="0" y="20939"/>
                  <a:pt x="0" y="20939"/>
                  <a:pt x="0" y="20939"/>
                </a:cubicBezTo>
                <a:cubicBezTo>
                  <a:pt x="0" y="21269"/>
                  <a:pt x="331" y="21600"/>
                  <a:pt x="661" y="21600"/>
                </a:cubicBezTo>
                <a:cubicBezTo>
                  <a:pt x="4959" y="21600"/>
                  <a:pt x="4959" y="21600"/>
                  <a:pt x="4959" y="21600"/>
                </a:cubicBezTo>
                <a:cubicBezTo>
                  <a:pt x="5400" y="21600"/>
                  <a:pt x="5731" y="21269"/>
                  <a:pt x="5731" y="20939"/>
                </a:cubicBezTo>
                <a:cubicBezTo>
                  <a:pt x="5731" y="16531"/>
                  <a:pt x="5731" y="16531"/>
                  <a:pt x="5731" y="16531"/>
                </a:cubicBezTo>
                <a:cubicBezTo>
                  <a:pt x="5731" y="16200"/>
                  <a:pt x="5400" y="15869"/>
                  <a:pt x="4959" y="15869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defRPr>
                <a:solidFill>
                  <a:srgbClr val="5A6478"/>
                </a:solidFill>
                <a:latin typeface="小米兰亭_GB外压缩"/>
                <a:ea typeface="小米兰亭_GB外压缩"/>
                <a:cs typeface="小米兰亭_GB外压缩"/>
                <a:sym typeface="小米兰亭_GB外压缩"/>
              </a:defRPr>
            </a:pPr>
            <a:endParaRPr>
              <a:solidFill>
                <a:srgbClr val="5A6478"/>
              </a:solidFill>
              <a:latin typeface="小米兰亭_GB外压缩"/>
              <a:ea typeface="小米兰亭_GB外压缩"/>
              <a:cs typeface="小米兰亭_GB外压缩"/>
              <a:sym typeface="小米兰亭_GB外压缩"/>
            </a:endParaRPr>
          </a:p>
        </p:txBody>
      </p:sp>
      <p:grpSp>
        <p:nvGrpSpPr>
          <p:cNvPr id="52" name="Group 1397"/>
          <p:cNvGrpSpPr/>
          <p:nvPr/>
        </p:nvGrpSpPr>
        <p:grpSpPr>
          <a:xfrm>
            <a:off x="4238218" y="3161567"/>
            <a:ext cx="337448" cy="373600"/>
            <a:chOff x="0" y="0"/>
            <a:chExt cx="337446" cy="373599"/>
          </a:xfrm>
        </p:grpSpPr>
        <p:sp>
          <p:nvSpPr>
            <p:cNvPr id="53" name="Shape 1394"/>
            <p:cNvSpPr/>
            <p:nvPr/>
          </p:nvSpPr>
          <p:spPr>
            <a:xfrm>
              <a:off x="148384" y="65530"/>
              <a:ext cx="125037" cy="125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5040"/>
                    <a:pt x="0" y="5040"/>
                    <a:pt x="0" y="5040"/>
                  </a:cubicBezTo>
                  <a:cubicBezTo>
                    <a:pt x="9120" y="5040"/>
                    <a:pt x="16560" y="12480"/>
                    <a:pt x="1656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600"/>
                    <a:pt x="1176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5A6478"/>
                  </a:solidFill>
                  <a:latin typeface="小米兰亭_GB外压缩"/>
                  <a:ea typeface="小米兰亭_GB外压缩"/>
                  <a:cs typeface="小米兰亭_GB外压缩"/>
                  <a:sym typeface="小米兰亭_GB外压缩"/>
                </a:defRPr>
              </a:pPr>
              <a:endParaRPr>
                <a:solidFill>
                  <a:srgbClr val="5A6478"/>
                </a:solidFill>
                <a:latin typeface="小米兰亭_GB外压缩"/>
                <a:ea typeface="小米兰亭_GB外压缩"/>
                <a:cs typeface="小米兰亭_GB外压缩"/>
                <a:sym typeface="小米兰亭_GB外压缩"/>
              </a:endParaRPr>
            </a:p>
          </p:txBody>
        </p:sp>
        <p:sp>
          <p:nvSpPr>
            <p:cNvPr id="54" name="Shape 1395"/>
            <p:cNvSpPr/>
            <p:nvPr/>
          </p:nvSpPr>
          <p:spPr>
            <a:xfrm>
              <a:off x="148384" y="-1"/>
              <a:ext cx="189062" cy="190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311"/>
                    <a:pt x="0" y="3311"/>
                    <a:pt x="0" y="3311"/>
                  </a:cubicBezTo>
                  <a:cubicBezTo>
                    <a:pt x="10165" y="3311"/>
                    <a:pt x="18424" y="11509"/>
                    <a:pt x="18424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618"/>
                    <a:pt x="11912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5A6478"/>
                  </a:solidFill>
                  <a:latin typeface="小米兰亭_GB外压缩"/>
                  <a:ea typeface="小米兰亭_GB外压缩"/>
                  <a:cs typeface="小米兰亭_GB外压缩"/>
                  <a:sym typeface="小米兰亭_GB外压缩"/>
                </a:defRPr>
              </a:pPr>
              <a:endParaRPr>
                <a:solidFill>
                  <a:srgbClr val="5A6478"/>
                </a:solidFill>
                <a:latin typeface="小米兰亭_GB外压缩"/>
                <a:ea typeface="小米兰亭_GB外压缩"/>
                <a:cs typeface="小米兰亭_GB外压缩"/>
                <a:sym typeface="小米兰亭_GB外压缩"/>
              </a:endParaRPr>
            </a:p>
          </p:txBody>
        </p:sp>
        <p:sp>
          <p:nvSpPr>
            <p:cNvPr id="55" name="Shape 1396"/>
            <p:cNvSpPr/>
            <p:nvPr/>
          </p:nvSpPr>
          <p:spPr>
            <a:xfrm>
              <a:off x="-1" y="111476"/>
              <a:ext cx="225969" cy="262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84" y="17143"/>
                  </a:moveTo>
                  <a:cubicBezTo>
                    <a:pt x="16564" y="17143"/>
                    <a:pt x="19480" y="16000"/>
                    <a:pt x="21600" y="14171"/>
                  </a:cubicBezTo>
                  <a:cubicBezTo>
                    <a:pt x="15107" y="8686"/>
                    <a:pt x="15107" y="8686"/>
                    <a:pt x="15107" y="8686"/>
                  </a:cubicBezTo>
                  <a:cubicBezTo>
                    <a:pt x="15902" y="6400"/>
                    <a:pt x="15902" y="6400"/>
                    <a:pt x="15902" y="6400"/>
                  </a:cubicBezTo>
                  <a:cubicBezTo>
                    <a:pt x="16034" y="6400"/>
                    <a:pt x="16299" y="6514"/>
                    <a:pt x="16432" y="6514"/>
                  </a:cubicBezTo>
                  <a:cubicBezTo>
                    <a:pt x="17757" y="6514"/>
                    <a:pt x="18817" y="5600"/>
                    <a:pt x="18817" y="4457"/>
                  </a:cubicBezTo>
                  <a:cubicBezTo>
                    <a:pt x="18817" y="3314"/>
                    <a:pt x="17757" y="2400"/>
                    <a:pt x="16432" y="2400"/>
                  </a:cubicBezTo>
                  <a:cubicBezTo>
                    <a:pt x="15239" y="2400"/>
                    <a:pt x="14179" y="3314"/>
                    <a:pt x="14179" y="4457"/>
                  </a:cubicBezTo>
                  <a:cubicBezTo>
                    <a:pt x="14179" y="4571"/>
                    <a:pt x="14179" y="4800"/>
                    <a:pt x="14179" y="4914"/>
                  </a:cubicBezTo>
                  <a:cubicBezTo>
                    <a:pt x="11661" y="5600"/>
                    <a:pt x="11661" y="5600"/>
                    <a:pt x="11661" y="5600"/>
                  </a:cubicBezTo>
                  <a:cubicBezTo>
                    <a:pt x="5168" y="0"/>
                    <a:pt x="5168" y="0"/>
                    <a:pt x="5168" y="0"/>
                  </a:cubicBezTo>
                  <a:cubicBezTo>
                    <a:pt x="3180" y="1829"/>
                    <a:pt x="1855" y="4229"/>
                    <a:pt x="1855" y="6971"/>
                  </a:cubicBezTo>
                  <a:cubicBezTo>
                    <a:pt x="1723" y="9486"/>
                    <a:pt x="2783" y="11657"/>
                    <a:pt x="4373" y="13371"/>
                  </a:cubicBezTo>
                  <a:cubicBezTo>
                    <a:pt x="3843" y="13371"/>
                    <a:pt x="3578" y="13600"/>
                    <a:pt x="3578" y="14286"/>
                  </a:cubicBezTo>
                  <a:cubicBezTo>
                    <a:pt x="3578" y="16914"/>
                    <a:pt x="3578" y="16914"/>
                    <a:pt x="3578" y="16914"/>
                  </a:cubicBezTo>
                  <a:cubicBezTo>
                    <a:pt x="2915" y="17143"/>
                    <a:pt x="2253" y="17486"/>
                    <a:pt x="1723" y="17943"/>
                  </a:cubicBezTo>
                  <a:cubicBezTo>
                    <a:pt x="530" y="18971"/>
                    <a:pt x="0" y="20229"/>
                    <a:pt x="0" y="21600"/>
                  </a:cubicBezTo>
                  <a:cubicBezTo>
                    <a:pt x="11661" y="21600"/>
                    <a:pt x="11661" y="21600"/>
                    <a:pt x="11661" y="21600"/>
                  </a:cubicBezTo>
                  <a:cubicBezTo>
                    <a:pt x="11661" y="20229"/>
                    <a:pt x="11131" y="18971"/>
                    <a:pt x="9939" y="17943"/>
                  </a:cubicBezTo>
                  <a:cubicBezTo>
                    <a:pt x="9409" y="17486"/>
                    <a:pt x="8746" y="17143"/>
                    <a:pt x="8083" y="16914"/>
                  </a:cubicBezTo>
                  <a:cubicBezTo>
                    <a:pt x="8083" y="16000"/>
                    <a:pt x="8083" y="16000"/>
                    <a:pt x="8083" y="16000"/>
                  </a:cubicBezTo>
                  <a:cubicBezTo>
                    <a:pt x="9674" y="16686"/>
                    <a:pt x="11396" y="17029"/>
                    <a:pt x="13384" y="1714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5A6478"/>
                  </a:solidFill>
                  <a:latin typeface="小米兰亭_GB外压缩"/>
                  <a:ea typeface="小米兰亭_GB外压缩"/>
                  <a:cs typeface="小米兰亭_GB外压缩"/>
                  <a:sym typeface="小米兰亭_GB外压缩"/>
                </a:defRPr>
              </a:pPr>
              <a:endParaRPr>
                <a:solidFill>
                  <a:srgbClr val="5A6478"/>
                </a:solidFill>
                <a:latin typeface="小米兰亭_GB外压缩"/>
                <a:ea typeface="小米兰亭_GB外压缩"/>
                <a:cs typeface="小米兰亭_GB外压缩"/>
                <a:sym typeface="小米兰亭_GB外压缩"/>
              </a:endParaRPr>
            </a:p>
          </p:txBody>
        </p:sp>
      </p:grpSp>
      <p:grpSp>
        <p:nvGrpSpPr>
          <p:cNvPr id="56" name="Group 1709"/>
          <p:cNvGrpSpPr/>
          <p:nvPr/>
        </p:nvGrpSpPr>
        <p:grpSpPr>
          <a:xfrm>
            <a:off x="7308705" y="4380488"/>
            <a:ext cx="263630" cy="308071"/>
            <a:chOff x="0" y="0"/>
            <a:chExt cx="263628" cy="308070"/>
          </a:xfrm>
        </p:grpSpPr>
        <p:sp>
          <p:nvSpPr>
            <p:cNvPr id="57" name="Shape 1705"/>
            <p:cNvSpPr/>
            <p:nvPr/>
          </p:nvSpPr>
          <p:spPr>
            <a:xfrm>
              <a:off x="-1" y="-1"/>
              <a:ext cx="263629" cy="308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31" y="0"/>
                  </a:moveTo>
                  <a:cubicBezTo>
                    <a:pt x="3183" y="0"/>
                    <a:pt x="3183" y="0"/>
                    <a:pt x="3183" y="0"/>
                  </a:cubicBezTo>
                  <a:cubicBezTo>
                    <a:pt x="1478" y="0"/>
                    <a:pt x="0" y="1168"/>
                    <a:pt x="0" y="2627"/>
                  </a:cubicBezTo>
                  <a:cubicBezTo>
                    <a:pt x="0" y="18876"/>
                    <a:pt x="0" y="18876"/>
                    <a:pt x="0" y="18876"/>
                  </a:cubicBezTo>
                  <a:cubicBezTo>
                    <a:pt x="0" y="20432"/>
                    <a:pt x="1478" y="21600"/>
                    <a:pt x="3183" y="21600"/>
                  </a:cubicBezTo>
                  <a:cubicBezTo>
                    <a:pt x="18531" y="21600"/>
                    <a:pt x="18531" y="21600"/>
                    <a:pt x="18531" y="21600"/>
                  </a:cubicBezTo>
                  <a:cubicBezTo>
                    <a:pt x="20236" y="21600"/>
                    <a:pt x="21600" y="20432"/>
                    <a:pt x="21600" y="18876"/>
                  </a:cubicBezTo>
                  <a:cubicBezTo>
                    <a:pt x="21600" y="2627"/>
                    <a:pt x="21600" y="2627"/>
                    <a:pt x="21600" y="2627"/>
                  </a:cubicBezTo>
                  <a:cubicBezTo>
                    <a:pt x="21600" y="1168"/>
                    <a:pt x="20236" y="0"/>
                    <a:pt x="18531" y="0"/>
                  </a:cubicBezTo>
                  <a:close/>
                  <a:moveTo>
                    <a:pt x="18985" y="17416"/>
                  </a:moveTo>
                  <a:cubicBezTo>
                    <a:pt x="18985" y="18389"/>
                    <a:pt x="18076" y="19265"/>
                    <a:pt x="16939" y="19265"/>
                  </a:cubicBezTo>
                  <a:cubicBezTo>
                    <a:pt x="4775" y="19265"/>
                    <a:pt x="4775" y="19265"/>
                    <a:pt x="4775" y="19265"/>
                  </a:cubicBezTo>
                  <a:cubicBezTo>
                    <a:pt x="3638" y="19265"/>
                    <a:pt x="2615" y="18389"/>
                    <a:pt x="2615" y="17416"/>
                  </a:cubicBezTo>
                  <a:cubicBezTo>
                    <a:pt x="2615" y="4086"/>
                    <a:pt x="2615" y="4086"/>
                    <a:pt x="2615" y="4086"/>
                  </a:cubicBezTo>
                  <a:cubicBezTo>
                    <a:pt x="2615" y="3114"/>
                    <a:pt x="3638" y="2335"/>
                    <a:pt x="4775" y="2335"/>
                  </a:cubicBezTo>
                  <a:cubicBezTo>
                    <a:pt x="16939" y="2335"/>
                    <a:pt x="16939" y="2335"/>
                    <a:pt x="16939" y="2335"/>
                  </a:cubicBezTo>
                  <a:cubicBezTo>
                    <a:pt x="18076" y="2335"/>
                    <a:pt x="18985" y="3114"/>
                    <a:pt x="18985" y="4086"/>
                  </a:cubicBezTo>
                  <a:lnTo>
                    <a:pt x="18985" y="1741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5A6478"/>
                  </a:solidFill>
                  <a:latin typeface="小米兰亭_GB外压缩"/>
                  <a:ea typeface="小米兰亭_GB外压缩"/>
                  <a:cs typeface="小米兰亭_GB外压缩"/>
                  <a:sym typeface="小米兰亭_GB外压缩"/>
                </a:defRPr>
              </a:pPr>
              <a:endParaRPr>
                <a:solidFill>
                  <a:srgbClr val="5A6478"/>
                </a:solidFill>
                <a:latin typeface="小米兰亭_GB外压缩"/>
                <a:ea typeface="小米兰亭_GB外压缩"/>
                <a:cs typeface="小米兰亭_GB外压缩"/>
                <a:sym typeface="小米兰亭_GB外压缩"/>
              </a:endParaRPr>
            </a:p>
          </p:txBody>
        </p:sp>
        <p:sp>
          <p:nvSpPr>
            <p:cNvPr id="58" name="Shape 1706"/>
            <p:cNvSpPr/>
            <p:nvPr/>
          </p:nvSpPr>
          <p:spPr>
            <a:xfrm>
              <a:off x="56491" y="137086"/>
              <a:ext cx="151399" cy="36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17" y="0"/>
                  </a:moveTo>
                  <a:cubicBezTo>
                    <a:pt x="1783" y="0"/>
                    <a:pt x="1783" y="0"/>
                    <a:pt x="1783" y="0"/>
                  </a:cubicBezTo>
                  <a:cubicBezTo>
                    <a:pt x="793" y="0"/>
                    <a:pt x="0" y="3323"/>
                    <a:pt x="0" y="7477"/>
                  </a:cubicBezTo>
                  <a:cubicBezTo>
                    <a:pt x="0" y="14123"/>
                    <a:pt x="0" y="14123"/>
                    <a:pt x="0" y="14123"/>
                  </a:cubicBezTo>
                  <a:cubicBezTo>
                    <a:pt x="0" y="18277"/>
                    <a:pt x="793" y="21600"/>
                    <a:pt x="1783" y="21600"/>
                  </a:cubicBezTo>
                  <a:cubicBezTo>
                    <a:pt x="19817" y="21600"/>
                    <a:pt x="19817" y="21600"/>
                    <a:pt x="19817" y="21600"/>
                  </a:cubicBezTo>
                  <a:cubicBezTo>
                    <a:pt x="20807" y="21600"/>
                    <a:pt x="21600" y="18277"/>
                    <a:pt x="21600" y="14123"/>
                  </a:cubicBezTo>
                  <a:cubicBezTo>
                    <a:pt x="21600" y="7477"/>
                    <a:pt x="21600" y="7477"/>
                    <a:pt x="21600" y="7477"/>
                  </a:cubicBezTo>
                  <a:cubicBezTo>
                    <a:pt x="21600" y="3323"/>
                    <a:pt x="20807" y="0"/>
                    <a:pt x="1981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5A6478"/>
                  </a:solidFill>
                  <a:latin typeface="小米兰亭_GB外压缩"/>
                  <a:ea typeface="小米兰亭_GB外压缩"/>
                  <a:cs typeface="小米兰亭_GB外压缩"/>
                  <a:sym typeface="小米兰亭_GB外压缩"/>
                </a:defRPr>
              </a:pPr>
              <a:endParaRPr>
                <a:solidFill>
                  <a:srgbClr val="5A6478"/>
                </a:solidFill>
                <a:latin typeface="小米兰亭_GB外压缩"/>
                <a:ea typeface="小米兰亭_GB外压缩"/>
                <a:cs typeface="小米兰亭_GB外压缩"/>
                <a:sym typeface="小米兰亭_GB外压缩"/>
              </a:endParaRPr>
            </a:p>
          </p:txBody>
        </p:sp>
        <p:sp>
          <p:nvSpPr>
            <p:cNvPr id="59" name="Shape 1707"/>
            <p:cNvSpPr/>
            <p:nvPr/>
          </p:nvSpPr>
          <p:spPr>
            <a:xfrm>
              <a:off x="56491" y="79088"/>
              <a:ext cx="151399" cy="37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17" y="0"/>
                  </a:moveTo>
                  <a:cubicBezTo>
                    <a:pt x="1783" y="0"/>
                    <a:pt x="1783" y="0"/>
                    <a:pt x="1783" y="0"/>
                  </a:cubicBezTo>
                  <a:cubicBezTo>
                    <a:pt x="793" y="0"/>
                    <a:pt x="0" y="3200"/>
                    <a:pt x="0" y="7200"/>
                  </a:cubicBezTo>
                  <a:cubicBezTo>
                    <a:pt x="0" y="14400"/>
                    <a:pt x="0" y="14400"/>
                    <a:pt x="0" y="14400"/>
                  </a:cubicBezTo>
                  <a:cubicBezTo>
                    <a:pt x="0" y="18400"/>
                    <a:pt x="793" y="21600"/>
                    <a:pt x="1783" y="21600"/>
                  </a:cubicBezTo>
                  <a:cubicBezTo>
                    <a:pt x="19817" y="21600"/>
                    <a:pt x="19817" y="21600"/>
                    <a:pt x="19817" y="21600"/>
                  </a:cubicBezTo>
                  <a:cubicBezTo>
                    <a:pt x="20807" y="21600"/>
                    <a:pt x="21600" y="18400"/>
                    <a:pt x="21600" y="14400"/>
                  </a:cubicBezTo>
                  <a:cubicBezTo>
                    <a:pt x="21600" y="7200"/>
                    <a:pt x="21600" y="7200"/>
                    <a:pt x="21600" y="7200"/>
                  </a:cubicBezTo>
                  <a:cubicBezTo>
                    <a:pt x="21600" y="3200"/>
                    <a:pt x="20807" y="0"/>
                    <a:pt x="1981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5A6478"/>
                  </a:solidFill>
                  <a:latin typeface="小米兰亭_GB外压缩"/>
                  <a:ea typeface="小米兰亭_GB外压缩"/>
                  <a:cs typeface="小米兰亭_GB外压缩"/>
                  <a:sym typeface="小米兰亭_GB外压缩"/>
                </a:defRPr>
              </a:pPr>
              <a:endParaRPr>
                <a:solidFill>
                  <a:srgbClr val="5A6478"/>
                </a:solidFill>
                <a:latin typeface="小米兰亭_GB外压缩"/>
                <a:ea typeface="小米兰亭_GB外压缩"/>
                <a:cs typeface="小米兰亭_GB外压缩"/>
                <a:sym typeface="小米兰亭_GB外压缩"/>
              </a:endParaRPr>
            </a:p>
          </p:txBody>
        </p:sp>
        <p:sp>
          <p:nvSpPr>
            <p:cNvPr id="60" name="Shape 1708"/>
            <p:cNvSpPr/>
            <p:nvPr/>
          </p:nvSpPr>
          <p:spPr>
            <a:xfrm>
              <a:off x="56491" y="194332"/>
              <a:ext cx="151399" cy="37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17" y="0"/>
                  </a:moveTo>
                  <a:cubicBezTo>
                    <a:pt x="1783" y="0"/>
                    <a:pt x="1783" y="0"/>
                    <a:pt x="1783" y="0"/>
                  </a:cubicBezTo>
                  <a:cubicBezTo>
                    <a:pt x="793" y="0"/>
                    <a:pt x="0" y="3200"/>
                    <a:pt x="0" y="7200"/>
                  </a:cubicBezTo>
                  <a:cubicBezTo>
                    <a:pt x="0" y="14400"/>
                    <a:pt x="0" y="14400"/>
                    <a:pt x="0" y="14400"/>
                  </a:cubicBezTo>
                  <a:cubicBezTo>
                    <a:pt x="0" y="18400"/>
                    <a:pt x="793" y="21600"/>
                    <a:pt x="1783" y="21600"/>
                  </a:cubicBezTo>
                  <a:cubicBezTo>
                    <a:pt x="19817" y="21600"/>
                    <a:pt x="19817" y="21600"/>
                    <a:pt x="19817" y="21600"/>
                  </a:cubicBezTo>
                  <a:cubicBezTo>
                    <a:pt x="20807" y="21600"/>
                    <a:pt x="21600" y="18400"/>
                    <a:pt x="21600" y="14400"/>
                  </a:cubicBezTo>
                  <a:cubicBezTo>
                    <a:pt x="21600" y="7200"/>
                    <a:pt x="21600" y="7200"/>
                    <a:pt x="21600" y="7200"/>
                  </a:cubicBezTo>
                  <a:cubicBezTo>
                    <a:pt x="21600" y="3200"/>
                    <a:pt x="20807" y="0"/>
                    <a:pt x="1981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5A6478"/>
                  </a:solidFill>
                  <a:latin typeface="小米兰亭_GB外压缩"/>
                  <a:ea typeface="小米兰亭_GB外压缩"/>
                  <a:cs typeface="小米兰亭_GB外压缩"/>
                  <a:sym typeface="小米兰亭_GB外压缩"/>
                </a:defRPr>
              </a:pPr>
              <a:endParaRPr>
                <a:solidFill>
                  <a:srgbClr val="5A6478"/>
                </a:solidFill>
                <a:latin typeface="小米兰亭_GB外压缩"/>
                <a:ea typeface="小米兰亭_GB外压缩"/>
                <a:cs typeface="小米兰亭_GB外压缩"/>
                <a:sym typeface="小米兰亭_GB外压缩"/>
              </a:endParaRPr>
            </a:p>
          </p:txBody>
        </p:sp>
      </p:grpSp>
      <p:grpSp>
        <p:nvGrpSpPr>
          <p:cNvPr id="66" name="Group 288"/>
          <p:cNvGrpSpPr/>
          <p:nvPr/>
        </p:nvGrpSpPr>
        <p:grpSpPr>
          <a:xfrm>
            <a:off x="497320" y="2846873"/>
            <a:ext cx="3185688" cy="1008602"/>
            <a:chOff x="-1" y="-1"/>
            <a:chExt cx="3185687" cy="1008601"/>
          </a:xfrm>
        </p:grpSpPr>
        <p:sp>
          <p:nvSpPr>
            <p:cNvPr id="67" name="Shape 286"/>
            <p:cNvSpPr/>
            <p:nvPr/>
          </p:nvSpPr>
          <p:spPr>
            <a:xfrm>
              <a:off x="574972" y="-1"/>
              <a:ext cx="2610713" cy="3774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lnSpc>
                  <a:spcPct val="150000"/>
                </a:lnSpc>
                <a:spcBef>
                  <a:spcPts val="600"/>
                </a:spcBef>
                <a:defRPr sz="14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b="1" dirty="0" smtClean="0"/>
                <a:t>open source</a:t>
              </a:r>
              <a:endParaRPr b="1" dirty="0"/>
            </a:p>
          </p:txBody>
        </p:sp>
        <p:sp>
          <p:nvSpPr>
            <p:cNvPr id="68" name="Shape 287"/>
            <p:cNvSpPr/>
            <p:nvPr/>
          </p:nvSpPr>
          <p:spPr>
            <a:xfrm>
              <a:off x="-1" y="377411"/>
              <a:ext cx="3185687" cy="631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lnSpc>
                  <a:spcPct val="150000"/>
                </a:lnSpc>
                <a:spcBef>
                  <a:spcPts val="600"/>
                </a:spcBef>
                <a:defRPr sz="12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我们坚持以客户为中心，快速响应客户需求，持续为客户创造长期价值进而成就客户</a:t>
              </a:r>
            </a:p>
          </p:txBody>
        </p:sp>
      </p:grpSp>
      <p:grpSp>
        <p:nvGrpSpPr>
          <p:cNvPr id="69" name="Group 288"/>
          <p:cNvGrpSpPr/>
          <p:nvPr/>
        </p:nvGrpSpPr>
        <p:grpSpPr>
          <a:xfrm>
            <a:off x="919351" y="4408387"/>
            <a:ext cx="3185688" cy="1008602"/>
            <a:chOff x="-1" y="-1"/>
            <a:chExt cx="3185687" cy="1008601"/>
          </a:xfrm>
        </p:grpSpPr>
        <p:sp>
          <p:nvSpPr>
            <p:cNvPr id="70" name="Shape 286"/>
            <p:cNvSpPr/>
            <p:nvPr/>
          </p:nvSpPr>
          <p:spPr>
            <a:xfrm>
              <a:off x="574972" y="-1"/>
              <a:ext cx="2610713" cy="3774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lnSpc>
                  <a:spcPct val="150000"/>
                </a:lnSpc>
                <a:spcBef>
                  <a:spcPts val="600"/>
                </a:spcBef>
                <a:defRPr sz="14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b="1" dirty="0" smtClean="0"/>
                <a:t>analytics</a:t>
              </a:r>
              <a:endParaRPr b="1" dirty="0"/>
            </a:p>
          </p:txBody>
        </p:sp>
        <p:sp>
          <p:nvSpPr>
            <p:cNvPr id="71" name="Shape 287"/>
            <p:cNvSpPr/>
            <p:nvPr/>
          </p:nvSpPr>
          <p:spPr>
            <a:xfrm>
              <a:off x="-1" y="377411"/>
              <a:ext cx="3185687" cy="631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lnSpc>
                  <a:spcPct val="150000"/>
                </a:lnSpc>
                <a:spcBef>
                  <a:spcPts val="600"/>
                </a:spcBef>
                <a:defRPr sz="12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我们坚持以客户为中心，快速响应客户需求，持续为客户创造长期价值进而成就客户</a:t>
              </a:r>
            </a:p>
          </p:txBody>
        </p:sp>
      </p:grpSp>
      <p:grpSp>
        <p:nvGrpSpPr>
          <p:cNvPr id="72" name="Group 288"/>
          <p:cNvGrpSpPr/>
          <p:nvPr/>
        </p:nvGrpSpPr>
        <p:grpSpPr>
          <a:xfrm>
            <a:off x="8347092" y="2804669"/>
            <a:ext cx="3185688" cy="1008602"/>
            <a:chOff x="-1" y="-1"/>
            <a:chExt cx="3185687" cy="1008601"/>
          </a:xfrm>
        </p:grpSpPr>
        <p:sp>
          <p:nvSpPr>
            <p:cNvPr id="73" name="Shape 286"/>
            <p:cNvSpPr/>
            <p:nvPr/>
          </p:nvSpPr>
          <p:spPr>
            <a:xfrm>
              <a:off x="206064" y="-1"/>
              <a:ext cx="756926" cy="415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lnSpc>
                  <a:spcPct val="150000"/>
                </a:lnSpc>
                <a:spcBef>
                  <a:spcPts val="600"/>
                </a:spcBef>
                <a:defRPr sz="14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b="1" dirty="0" smtClean="0"/>
                <a:t>OLAP</a:t>
              </a:r>
              <a:endParaRPr b="1" dirty="0"/>
            </a:p>
          </p:txBody>
        </p:sp>
        <p:sp>
          <p:nvSpPr>
            <p:cNvPr id="74" name="Shape 287"/>
            <p:cNvSpPr/>
            <p:nvPr/>
          </p:nvSpPr>
          <p:spPr>
            <a:xfrm>
              <a:off x="-1" y="377411"/>
              <a:ext cx="3185687" cy="631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lnSpc>
                  <a:spcPct val="150000"/>
                </a:lnSpc>
                <a:spcBef>
                  <a:spcPts val="600"/>
                </a:spcBef>
                <a:defRPr sz="12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我们坚持以客户为中心，快速响应客户需求，持续为客户创造长期价值进而成就客户</a:t>
              </a:r>
            </a:p>
          </p:txBody>
        </p:sp>
      </p:grpSp>
      <p:grpSp>
        <p:nvGrpSpPr>
          <p:cNvPr id="75" name="Group 288"/>
          <p:cNvGrpSpPr/>
          <p:nvPr/>
        </p:nvGrpSpPr>
        <p:grpSpPr>
          <a:xfrm>
            <a:off x="8107942" y="4422453"/>
            <a:ext cx="3185688" cy="1050806"/>
            <a:chOff x="-1" y="-42205"/>
            <a:chExt cx="3185687" cy="1050805"/>
          </a:xfrm>
        </p:grpSpPr>
        <p:sp>
          <p:nvSpPr>
            <p:cNvPr id="76" name="Shape 286"/>
            <p:cNvSpPr/>
            <p:nvPr/>
          </p:nvSpPr>
          <p:spPr>
            <a:xfrm>
              <a:off x="9114" y="-42205"/>
              <a:ext cx="1713530" cy="415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lnSpc>
                  <a:spcPct val="150000"/>
                </a:lnSpc>
                <a:spcBef>
                  <a:spcPts val="600"/>
                </a:spcBef>
                <a:defRPr sz="14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b="1" dirty="0" smtClean="0"/>
                <a:t>column-oriented</a:t>
              </a:r>
              <a:endParaRPr b="1" dirty="0"/>
            </a:p>
          </p:txBody>
        </p:sp>
        <p:sp>
          <p:nvSpPr>
            <p:cNvPr id="77" name="Shape 287"/>
            <p:cNvSpPr/>
            <p:nvPr/>
          </p:nvSpPr>
          <p:spPr>
            <a:xfrm>
              <a:off x="-1" y="377411"/>
              <a:ext cx="3185687" cy="631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lnSpc>
                  <a:spcPct val="150000"/>
                </a:lnSpc>
                <a:spcBef>
                  <a:spcPts val="600"/>
                </a:spcBef>
                <a:defRPr sz="12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我们坚持以客户为中心，快速响应客户需求，持续为客户创造长期价值进而成就客户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/>
          <p:nvPr/>
        </p:nvSpPr>
        <p:spPr>
          <a:xfrm>
            <a:off x="1075545" y="1405211"/>
            <a:ext cx="2368992" cy="934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27" y="0"/>
                </a:lnTo>
                <a:lnTo>
                  <a:pt x="21600" y="10596"/>
                </a:lnTo>
                <a:lnTo>
                  <a:pt x="18227" y="21600"/>
                </a:lnTo>
                <a:lnTo>
                  <a:pt x="0" y="21600"/>
                </a:lnTo>
                <a:lnTo>
                  <a:pt x="2451" y="106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970" name="Shape 970"/>
          <p:cNvSpPr/>
          <p:nvPr/>
        </p:nvSpPr>
        <p:spPr>
          <a:xfrm>
            <a:off x="2039011" y="1734933"/>
            <a:ext cx="1902674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>
            <a:lvl1pPr>
              <a:defRPr sz="1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en-US" dirty="0" err="1" smtClean="0">
                <a:solidFill>
                  <a:srgbClr val="808080"/>
                </a:solidFill>
              </a:rPr>
              <a:t>Elasticsearch</a:t>
            </a:r>
            <a:endParaRPr lang="en-US" altLang="en-US" dirty="0" smtClean="0">
              <a:solidFill>
                <a:srgbClr val="808080"/>
              </a:solidFill>
            </a:endParaRPr>
          </a:p>
        </p:txBody>
      </p:sp>
      <p:sp>
        <p:nvSpPr>
          <p:cNvPr id="971" name="Shape 971"/>
          <p:cNvSpPr/>
          <p:nvPr/>
        </p:nvSpPr>
        <p:spPr>
          <a:xfrm>
            <a:off x="3717552" y="1500461"/>
            <a:ext cx="7378045" cy="64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2200"/>
              </a:lnSpc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为客户提供有效服务，是我们工作的方向和价值评价的标尺，成就客户就是成就我们自己。我们坚持以客户为中心，快速响应客户需求，持续为客户创造长期价值进而成就客户。</a:t>
            </a:r>
          </a:p>
        </p:txBody>
      </p:sp>
      <p:sp>
        <p:nvSpPr>
          <p:cNvPr id="974" name="Shape 974"/>
          <p:cNvSpPr/>
          <p:nvPr/>
        </p:nvSpPr>
        <p:spPr>
          <a:xfrm>
            <a:off x="1075545" y="2599012"/>
            <a:ext cx="2346334" cy="934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27" y="0"/>
                </a:lnTo>
                <a:lnTo>
                  <a:pt x="21600" y="10596"/>
                </a:lnTo>
                <a:lnTo>
                  <a:pt x="18227" y="21600"/>
                </a:lnTo>
                <a:lnTo>
                  <a:pt x="0" y="21600"/>
                </a:lnTo>
                <a:lnTo>
                  <a:pt x="2451" y="106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975" name="Shape 975"/>
          <p:cNvSpPr/>
          <p:nvPr/>
        </p:nvSpPr>
        <p:spPr>
          <a:xfrm>
            <a:off x="2166011" y="2931499"/>
            <a:ext cx="131405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en-US" dirty="0" smtClean="0">
                <a:solidFill>
                  <a:srgbClr val="808080"/>
                </a:solidFill>
                <a:hlinkClick r:id="rId2"/>
              </a:rPr>
              <a:t>Spark</a:t>
            </a:r>
            <a:endParaRPr dirty="0"/>
          </a:p>
        </p:txBody>
      </p:sp>
      <p:sp>
        <p:nvSpPr>
          <p:cNvPr id="976" name="Shape 976"/>
          <p:cNvSpPr/>
          <p:nvPr/>
        </p:nvSpPr>
        <p:spPr>
          <a:xfrm>
            <a:off x="1075545" y="3792811"/>
            <a:ext cx="2346334" cy="934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27" y="0"/>
                </a:lnTo>
                <a:lnTo>
                  <a:pt x="21600" y="10596"/>
                </a:lnTo>
                <a:lnTo>
                  <a:pt x="18227" y="21600"/>
                </a:lnTo>
                <a:lnTo>
                  <a:pt x="0" y="21600"/>
                </a:lnTo>
                <a:lnTo>
                  <a:pt x="2451" y="106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977" name="Shape 977"/>
          <p:cNvSpPr/>
          <p:nvPr/>
        </p:nvSpPr>
        <p:spPr>
          <a:xfrm>
            <a:off x="2039011" y="4125299"/>
            <a:ext cx="1920430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>
            <a:lvl1pPr>
              <a:defRPr sz="1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en-US" dirty="0" smtClean="0">
                <a:solidFill>
                  <a:srgbClr val="808080"/>
                </a:solidFill>
                <a:hlinkClick r:id="rId3"/>
              </a:rPr>
              <a:t>SQL-on-</a:t>
            </a:r>
            <a:r>
              <a:rPr lang="en-US" altLang="en-US" dirty="0" err="1" smtClean="0">
                <a:solidFill>
                  <a:srgbClr val="808080"/>
                </a:solidFill>
                <a:hlinkClick r:id="rId3"/>
              </a:rPr>
              <a:t>Hadoop</a:t>
            </a:r>
            <a:endParaRPr dirty="0"/>
          </a:p>
        </p:txBody>
      </p:sp>
      <p:sp>
        <p:nvSpPr>
          <p:cNvPr id="978" name="Shape 978"/>
          <p:cNvSpPr/>
          <p:nvPr/>
        </p:nvSpPr>
        <p:spPr>
          <a:xfrm>
            <a:off x="1075545" y="4986611"/>
            <a:ext cx="2346334" cy="934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27" y="0"/>
                </a:lnTo>
                <a:lnTo>
                  <a:pt x="21600" y="10596"/>
                </a:lnTo>
                <a:lnTo>
                  <a:pt x="18227" y="21600"/>
                </a:lnTo>
                <a:lnTo>
                  <a:pt x="0" y="21600"/>
                </a:lnTo>
                <a:lnTo>
                  <a:pt x="2451" y="106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979" name="Shape 979"/>
          <p:cNvSpPr/>
          <p:nvPr/>
        </p:nvSpPr>
        <p:spPr>
          <a:xfrm>
            <a:off x="2039011" y="5280529"/>
            <a:ext cx="131405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 smtClean="0">
                <a:solidFill>
                  <a:srgbClr val="808080"/>
                </a:solidFill>
              </a:rPr>
              <a:t>Storm</a:t>
            </a:r>
            <a:endParaRPr dirty="0"/>
          </a:p>
        </p:txBody>
      </p:sp>
      <p:sp>
        <p:nvSpPr>
          <p:cNvPr id="980" name="Shape 980"/>
          <p:cNvSpPr/>
          <p:nvPr/>
        </p:nvSpPr>
        <p:spPr>
          <a:xfrm>
            <a:off x="3806452" y="2719662"/>
            <a:ext cx="7051466" cy="64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2200"/>
              </a:lnSpc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为客户提供有效服务，是我们工作的方向和价值评价的标尺，成就客户就是成就我们自己。我们坚持以客户为中心，快速响应客户需求，持续为客户创造长期价值进而成就客户。</a:t>
            </a:r>
          </a:p>
        </p:txBody>
      </p:sp>
      <p:sp>
        <p:nvSpPr>
          <p:cNvPr id="981" name="Shape 981"/>
          <p:cNvSpPr/>
          <p:nvPr/>
        </p:nvSpPr>
        <p:spPr>
          <a:xfrm>
            <a:off x="3806452" y="3792811"/>
            <a:ext cx="7378045" cy="64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2200"/>
              </a:lnSpc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为客户提供有效服务，是我们工作的方向和价值评价的标尺，成就客户就是成就我们自己。我们坚持以客户为中心，快速响应客户需求，持续为客户创造长期价值进而成就客户。</a:t>
            </a:r>
          </a:p>
        </p:txBody>
      </p:sp>
      <p:sp>
        <p:nvSpPr>
          <p:cNvPr id="982" name="Shape 982"/>
          <p:cNvSpPr/>
          <p:nvPr/>
        </p:nvSpPr>
        <p:spPr>
          <a:xfrm>
            <a:off x="3806452" y="4986611"/>
            <a:ext cx="7757260" cy="64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2200"/>
              </a:lnSpc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为客户提供有效服务，是我们工作的方向和价值评价的标尺，成就客户就是成就我们自己。我们坚持以客户为中心，快速响应客户需求，持续为客户创造长期价值进而成就客户。</a:t>
            </a:r>
          </a:p>
        </p:txBody>
      </p:sp>
      <p:grpSp>
        <p:nvGrpSpPr>
          <p:cNvPr id="2" name="Group 987"/>
          <p:cNvGrpSpPr/>
          <p:nvPr/>
        </p:nvGrpSpPr>
        <p:grpSpPr>
          <a:xfrm>
            <a:off x="1568067" y="1592116"/>
            <a:ext cx="399180" cy="471506"/>
            <a:chOff x="-11" y="0"/>
            <a:chExt cx="399178" cy="471504"/>
          </a:xfrm>
        </p:grpSpPr>
        <p:sp>
          <p:nvSpPr>
            <p:cNvPr id="983" name="Shape 983"/>
            <p:cNvSpPr/>
            <p:nvPr/>
          </p:nvSpPr>
          <p:spPr>
            <a:xfrm>
              <a:off x="50597" y="0"/>
              <a:ext cx="153511" cy="15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75" y="21600"/>
                  </a:moveTo>
                  <a:lnTo>
                    <a:pt x="0" y="18316"/>
                  </a:lnTo>
                  <a:lnTo>
                    <a:pt x="7075" y="15537"/>
                  </a:lnTo>
                  <a:lnTo>
                    <a:pt x="125" y="7011"/>
                  </a:lnTo>
                  <a:lnTo>
                    <a:pt x="12647" y="9789"/>
                  </a:lnTo>
                  <a:lnTo>
                    <a:pt x="12209" y="1958"/>
                  </a:lnTo>
                  <a:lnTo>
                    <a:pt x="16717" y="7200"/>
                  </a:lnTo>
                  <a:lnTo>
                    <a:pt x="20410" y="0"/>
                  </a:lnTo>
                  <a:lnTo>
                    <a:pt x="21600" y="9221"/>
                  </a:lnTo>
                  <a:lnTo>
                    <a:pt x="19722" y="4042"/>
                  </a:lnTo>
                  <a:lnTo>
                    <a:pt x="17405" y="10105"/>
                  </a:lnTo>
                  <a:lnTo>
                    <a:pt x="13336" y="4737"/>
                  </a:lnTo>
                  <a:lnTo>
                    <a:pt x="13962" y="11684"/>
                  </a:lnTo>
                  <a:lnTo>
                    <a:pt x="3005" y="8842"/>
                  </a:lnTo>
                  <a:lnTo>
                    <a:pt x="8953" y="16421"/>
                  </a:lnTo>
                  <a:lnTo>
                    <a:pt x="2003" y="18189"/>
                  </a:lnTo>
                  <a:lnTo>
                    <a:pt x="7075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294687" y="65662"/>
              <a:ext cx="48459" cy="48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70" h="18963" extrusionOk="0">
                  <a:moveTo>
                    <a:pt x="938" y="5451"/>
                  </a:moveTo>
                  <a:cubicBezTo>
                    <a:pt x="3194" y="615"/>
                    <a:pt x="8997" y="-1319"/>
                    <a:pt x="13833" y="938"/>
                  </a:cubicBezTo>
                  <a:cubicBezTo>
                    <a:pt x="18347" y="3194"/>
                    <a:pt x="20281" y="8997"/>
                    <a:pt x="18024" y="13511"/>
                  </a:cubicBezTo>
                  <a:cubicBezTo>
                    <a:pt x="15768" y="18347"/>
                    <a:pt x="9965" y="20281"/>
                    <a:pt x="5451" y="18024"/>
                  </a:cubicBezTo>
                  <a:cubicBezTo>
                    <a:pt x="615" y="15768"/>
                    <a:pt x="-1319" y="9965"/>
                    <a:pt x="938" y="545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17583" y="373316"/>
              <a:ext cx="97204" cy="72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6" h="19760" extrusionOk="0">
                  <a:moveTo>
                    <a:pt x="966" y="0"/>
                  </a:moveTo>
                  <a:cubicBezTo>
                    <a:pt x="-1434" y="6750"/>
                    <a:pt x="795" y="15075"/>
                    <a:pt x="5937" y="18450"/>
                  </a:cubicBezTo>
                  <a:cubicBezTo>
                    <a:pt x="11252" y="21600"/>
                    <a:pt x="17423" y="18900"/>
                    <a:pt x="20166" y="12150"/>
                  </a:cubicBezTo>
                  <a:lnTo>
                    <a:pt x="96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-12" y="69624"/>
              <a:ext cx="399180" cy="401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0009" extrusionOk="0">
                  <a:moveTo>
                    <a:pt x="18176" y="19181"/>
                  </a:moveTo>
                  <a:cubicBezTo>
                    <a:pt x="18176" y="19181"/>
                    <a:pt x="18176" y="19181"/>
                    <a:pt x="18176" y="19181"/>
                  </a:cubicBezTo>
                  <a:cubicBezTo>
                    <a:pt x="17791" y="18648"/>
                    <a:pt x="16724" y="16517"/>
                    <a:pt x="19243" y="11599"/>
                  </a:cubicBezTo>
                  <a:cubicBezTo>
                    <a:pt x="21548" y="7090"/>
                    <a:pt x="21377" y="2828"/>
                    <a:pt x="16554" y="983"/>
                  </a:cubicBezTo>
                  <a:cubicBezTo>
                    <a:pt x="12071" y="-1517"/>
                    <a:pt x="8443" y="1024"/>
                    <a:pt x="6180" y="5533"/>
                  </a:cubicBezTo>
                  <a:cubicBezTo>
                    <a:pt x="3747" y="10451"/>
                    <a:pt x="1314" y="10984"/>
                    <a:pt x="631" y="11025"/>
                  </a:cubicBezTo>
                  <a:cubicBezTo>
                    <a:pt x="631" y="11025"/>
                    <a:pt x="631" y="11025"/>
                    <a:pt x="631" y="11025"/>
                  </a:cubicBezTo>
                  <a:cubicBezTo>
                    <a:pt x="418" y="10902"/>
                    <a:pt x="161" y="10984"/>
                    <a:pt x="33" y="11230"/>
                  </a:cubicBezTo>
                  <a:cubicBezTo>
                    <a:pt x="-52" y="11435"/>
                    <a:pt x="33" y="11681"/>
                    <a:pt x="247" y="11763"/>
                  </a:cubicBezTo>
                  <a:cubicBezTo>
                    <a:pt x="17791" y="19960"/>
                    <a:pt x="17791" y="19960"/>
                    <a:pt x="17791" y="19960"/>
                  </a:cubicBezTo>
                  <a:cubicBezTo>
                    <a:pt x="18048" y="20083"/>
                    <a:pt x="18304" y="19960"/>
                    <a:pt x="18389" y="19755"/>
                  </a:cubicBezTo>
                  <a:cubicBezTo>
                    <a:pt x="18517" y="19550"/>
                    <a:pt x="18432" y="19304"/>
                    <a:pt x="18176" y="19181"/>
                  </a:cubicBezTo>
                  <a:close/>
                  <a:moveTo>
                    <a:pt x="18005" y="3729"/>
                  </a:moveTo>
                  <a:cubicBezTo>
                    <a:pt x="18005" y="3729"/>
                    <a:pt x="18005" y="3729"/>
                    <a:pt x="18005" y="3729"/>
                  </a:cubicBezTo>
                  <a:cubicBezTo>
                    <a:pt x="17834" y="3565"/>
                    <a:pt x="17834" y="3319"/>
                    <a:pt x="18005" y="3155"/>
                  </a:cubicBezTo>
                  <a:cubicBezTo>
                    <a:pt x="18176" y="2951"/>
                    <a:pt x="18474" y="2951"/>
                    <a:pt x="18645" y="3155"/>
                  </a:cubicBezTo>
                  <a:cubicBezTo>
                    <a:pt x="18645" y="3155"/>
                    <a:pt x="19328" y="3811"/>
                    <a:pt x="19670" y="5041"/>
                  </a:cubicBezTo>
                  <a:cubicBezTo>
                    <a:pt x="20054" y="6270"/>
                    <a:pt x="20097" y="8115"/>
                    <a:pt x="18987" y="10451"/>
                  </a:cubicBezTo>
                  <a:cubicBezTo>
                    <a:pt x="18859" y="10656"/>
                    <a:pt x="18603" y="10738"/>
                    <a:pt x="18389" y="10656"/>
                  </a:cubicBezTo>
                  <a:cubicBezTo>
                    <a:pt x="18389" y="10656"/>
                    <a:pt x="18389" y="10656"/>
                    <a:pt x="18389" y="10656"/>
                  </a:cubicBezTo>
                  <a:cubicBezTo>
                    <a:pt x="18176" y="10533"/>
                    <a:pt x="18090" y="10287"/>
                    <a:pt x="18176" y="10082"/>
                  </a:cubicBezTo>
                  <a:cubicBezTo>
                    <a:pt x="19157" y="8033"/>
                    <a:pt x="19115" y="6516"/>
                    <a:pt x="18859" y="5492"/>
                  </a:cubicBezTo>
                  <a:cubicBezTo>
                    <a:pt x="18603" y="4426"/>
                    <a:pt x="18090" y="3852"/>
                    <a:pt x="18005" y="3729"/>
                  </a:cubicBezTo>
                  <a:close/>
                  <a:moveTo>
                    <a:pt x="17791" y="11763"/>
                  </a:moveTo>
                  <a:cubicBezTo>
                    <a:pt x="17578" y="11640"/>
                    <a:pt x="17450" y="11394"/>
                    <a:pt x="17578" y="11148"/>
                  </a:cubicBezTo>
                  <a:cubicBezTo>
                    <a:pt x="17706" y="10943"/>
                    <a:pt x="17962" y="10820"/>
                    <a:pt x="18218" y="10943"/>
                  </a:cubicBezTo>
                  <a:cubicBezTo>
                    <a:pt x="18432" y="11066"/>
                    <a:pt x="18560" y="11312"/>
                    <a:pt x="18432" y="11558"/>
                  </a:cubicBezTo>
                  <a:cubicBezTo>
                    <a:pt x="18304" y="11763"/>
                    <a:pt x="18048" y="11886"/>
                    <a:pt x="17791" y="1176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</p:grpSp>
      <p:grpSp>
        <p:nvGrpSpPr>
          <p:cNvPr id="3" name="Group 991"/>
          <p:cNvGrpSpPr/>
          <p:nvPr/>
        </p:nvGrpSpPr>
        <p:grpSpPr>
          <a:xfrm>
            <a:off x="1556935" y="2811316"/>
            <a:ext cx="421468" cy="471504"/>
            <a:chOff x="0" y="0"/>
            <a:chExt cx="421467" cy="471502"/>
          </a:xfrm>
        </p:grpSpPr>
        <p:sp>
          <p:nvSpPr>
            <p:cNvPr id="988" name="Shape 988"/>
            <p:cNvSpPr/>
            <p:nvPr/>
          </p:nvSpPr>
          <p:spPr>
            <a:xfrm>
              <a:off x="96200" y="0"/>
              <a:ext cx="325267" cy="295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1" h="21357" extrusionOk="0">
                  <a:moveTo>
                    <a:pt x="20951" y="0"/>
                  </a:moveTo>
                  <a:cubicBezTo>
                    <a:pt x="17332" y="321"/>
                    <a:pt x="14172" y="1029"/>
                    <a:pt x="11587" y="2379"/>
                  </a:cubicBezTo>
                  <a:cubicBezTo>
                    <a:pt x="10955" y="6364"/>
                    <a:pt x="10955" y="6364"/>
                    <a:pt x="10955" y="6364"/>
                  </a:cubicBezTo>
                  <a:cubicBezTo>
                    <a:pt x="10955" y="2571"/>
                    <a:pt x="10955" y="2571"/>
                    <a:pt x="10955" y="2571"/>
                  </a:cubicBezTo>
                  <a:cubicBezTo>
                    <a:pt x="9117" y="3407"/>
                    <a:pt x="7221" y="4500"/>
                    <a:pt x="5785" y="6043"/>
                  </a:cubicBezTo>
                  <a:cubicBezTo>
                    <a:pt x="5728" y="10221"/>
                    <a:pt x="5728" y="10221"/>
                    <a:pt x="5728" y="10221"/>
                  </a:cubicBezTo>
                  <a:cubicBezTo>
                    <a:pt x="5211" y="6493"/>
                    <a:pt x="5211" y="6493"/>
                    <a:pt x="5211" y="6493"/>
                  </a:cubicBezTo>
                  <a:cubicBezTo>
                    <a:pt x="-649" y="10993"/>
                    <a:pt x="-189" y="17743"/>
                    <a:pt x="213" y="20636"/>
                  </a:cubicBezTo>
                  <a:cubicBezTo>
                    <a:pt x="3660" y="15171"/>
                    <a:pt x="10323" y="7779"/>
                    <a:pt x="16068" y="4307"/>
                  </a:cubicBezTo>
                  <a:cubicBezTo>
                    <a:pt x="16068" y="4307"/>
                    <a:pt x="6532" y="12086"/>
                    <a:pt x="98" y="21343"/>
                  </a:cubicBezTo>
                  <a:cubicBezTo>
                    <a:pt x="7968" y="21600"/>
                    <a:pt x="12908" y="18386"/>
                    <a:pt x="15953" y="14336"/>
                  </a:cubicBezTo>
                  <a:cubicBezTo>
                    <a:pt x="10208" y="13114"/>
                    <a:pt x="10208" y="13114"/>
                    <a:pt x="10208" y="13114"/>
                  </a:cubicBezTo>
                  <a:cubicBezTo>
                    <a:pt x="16298" y="13757"/>
                    <a:pt x="16298" y="13757"/>
                    <a:pt x="16298" y="13757"/>
                  </a:cubicBezTo>
                  <a:cubicBezTo>
                    <a:pt x="17562" y="12150"/>
                    <a:pt x="18596" y="9900"/>
                    <a:pt x="19113" y="8421"/>
                  </a:cubicBezTo>
                  <a:cubicBezTo>
                    <a:pt x="14000" y="9064"/>
                    <a:pt x="14000" y="9064"/>
                    <a:pt x="14000" y="9064"/>
                  </a:cubicBezTo>
                  <a:cubicBezTo>
                    <a:pt x="19342" y="7650"/>
                    <a:pt x="19342" y="7650"/>
                    <a:pt x="19342" y="7650"/>
                  </a:cubicBezTo>
                  <a:cubicBezTo>
                    <a:pt x="20721" y="4114"/>
                    <a:pt x="20951" y="0"/>
                    <a:pt x="2095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-1" y="275203"/>
              <a:ext cx="127982" cy="165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50" y="0"/>
                  </a:moveTo>
                  <a:cubicBezTo>
                    <a:pt x="7200" y="11435"/>
                    <a:pt x="0" y="21600"/>
                    <a:pt x="0" y="21600"/>
                  </a:cubicBezTo>
                  <a:cubicBezTo>
                    <a:pt x="6750" y="13976"/>
                    <a:pt x="14250" y="6930"/>
                    <a:pt x="21600" y="809"/>
                  </a:cubicBezTo>
                  <a:cubicBezTo>
                    <a:pt x="20850" y="693"/>
                    <a:pt x="19950" y="693"/>
                    <a:pt x="19200" y="578"/>
                  </a:cubicBezTo>
                  <a:cubicBezTo>
                    <a:pt x="19200" y="578"/>
                    <a:pt x="19200" y="347"/>
                    <a:pt x="1935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3308" y="407511"/>
              <a:ext cx="380945" cy="63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600" extrusionOk="0">
                  <a:moveTo>
                    <a:pt x="10090" y="13500"/>
                  </a:moveTo>
                  <a:cubicBezTo>
                    <a:pt x="8145" y="7800"/>
                    <a:pt x="6499" y="6000"/>
                    <a:pt x="5152" y="6000"/>
                  </a:cubicBezTo>
                  <a:cubicBezTo>
                    <a:pt x="5152" y="6000"/>
                    <a:pt x="5152" y="6000"/>
                    <a:pt x="5152" y="6000"/>
                  </a:cubicBezTo>
                  <a:cubicBezTo>
                    <a:pt x="2358" y="6000"/>
                    <a:pt x="213" y="16500"/>
                    <a:pt x="14" y="15300"/>
                  </a:cubicBezTo>
                  <a:cubicBezTo>
                    <a:pt x="14" y="15300"/>
                    <a:pt x="14" y="15300"/>
                    <a:pt x="14" y="15300"/>
                  </a:cubicBezTo>
                  <a:cubicBezTo>
                    <a:pt x="-186" y="14100"/>
                    <a:pt x="1759" y="0"/>
                    <a:pt x="5152" y="0"/>
                  </a:cubicBezTo>
                  <a:cubicBezTo>
                    <a:pt x="5152" y="0"/>
                    <a:pt x="5152" y="0"/>
                    <a:pt x="5152" y="0"/>
                  </a:cubicBezTo>
                  <a:cubicBezTo>
                    <a:pt x="6648" y="0"/>
                    <a:pt x="8444" y="2100"/>
                    <a:pt x="10539" y="8100"/>
                  </a:cubicBezTo>
                  <a:cubicBezTo>
                    <a:pt x="10539" y="8100"/>
                    <a:pt x="10539" y="8100"/>
                    <a:pt x="10539" y="8100"/>
                  </a:cubicBezTo>
                  <a:cubicBezTo>
                    <a:pt x="12535" y="13800"/>
                    <a:pt x="14231" y="15600"/>
                    <a:pt x="15578" y="15600"/>
                  </a:cubicBezTo>
                  <a:cubicBezTo>
                    <a:pt x="15578" y="15600"/>
                    <a:pt x="15578" y="15600"/>
                    <a:pt x="15578" y="15600"/>
                  </a:cubicBezTo>
                  <a:cubicBezTo>
                    <a:pt x="18770" y="15600"/>
                    <a:pt x="20267" y="4800"/>
                    <a:pt x="20416" y="3600"/>
                  </a:cubicBezTo>
                  <a:cubicBezTo>
                    <a:pt x="20416" y="3600"/>
                    <a:pt x="20416" y="3600"/>
                    <a:pt x="20416" y="3600"/>
                  </a:cubicBezTo>
                  <a:cubicBezTo>
                    <a:pt x="20416" y="3600"/>
                    <a:pt x="20416" y="3600"/>
                    <a:pt x="20416" y="3600"/>
                  </a:cubicBezTo>
                  <a:cubicBezTo>
                    <a:pt x="20416" y="3600"/>
                    <a:pt x="20416" y="3600"/>
                    <a:pt x="20416" y="3600"/>
                  </a:cubicBezTo>
                  <a:cubicBezTo>
                    <a:pt x="20616" y="2400"/>
                    <a:pt x="20915" y="2100"/>
                    <a:pt x="21165" y="3000"/>
                  </a:cubicBezTo>
                  <a:cubicBezTo>
                    <a:pt x="21165" y="3000"/>
                    <a:pt x="21165" y="3000"/>
                    <a:pt x="21165" y="3000"/>
                  </a:cubicBezTo>
                  <a:cubicBezTo>
                    <a:pt x="21364" y="4200"/>
                    <a:pt x="21414" y="6000"/>
                    <a:pt x="21264" y="7200"/>
                  </a:cubicBezTo>
                  <a:cubicBezTo>
                    <a:pt x="21264" y="7200"/>
                    <a:pt x="21264" y="7200"/>
                    <a:pt x="21264" y="7200"/>
                  </a:cubicBezTo>
                  <a:cubicBezTo>
                    <a:pt x="21214" y="7800"/>
                    <a:pt x="19419" y="21600"/>
                    <a:pt x="15578" y="21600"/>
                  </a:cubicBezTo>
                  <a:cubicBezTo>
                    <a:pt x="15578" y="21600"/>
                    <a:pt x="15578" y="21600"/>
                    <a:pt x="15578" y="21600"/>
                  </a:cubicBezTo>
                  <a:cubicBezTo>
                    <a:pt x="14081" y="21600"/>
                    <a:pt x="12235" y="19500"/>
                    <a:pt x="10090" y="135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</p:grpSp>
      <p:grpSp>
        <p:nvGrpSpPr>
          <p:cNvPr id="4" name="Group 994"/>
          <p:cNvGrpSpPr/>
          <p:nvPr/>
        </p:nvGrpSpPr>
        <p:grpSpPr>
          <a:xfrm>
            <a:off x="1537882" y="3985603"/>
            <a:ext cx="459572" cy="471497"/>
            <a:chOff x="0" y="5"/>
            <a:chExt cx="459570" cy="471496"/>
          </a:xfrm>
        </p:grpSpPr>
        <p:sp>
          <p:nvSpPr>
            <p:cNvPr id="992" name="Shape 992"/>
            <p:cNvSpPr/>
            <p:nvPr/>
          </p:nvSpPr>
          <p:spPr>
            <a:xfrm>
              <a:off x="-1" y="119814"/>
              <a:ext cx="344520" cy="351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7" extrusionOk="0">
                  <a:moveTo>
                    <a:pt x="20513" y="15656"/>
                  </a:moveTo>
                  <a:cubicBezTo>
                    <a:pt x="20513" y="15656"/>
                    <a:pt x="20859" y="15058"/>
                    <a:pt x="19178" y="14323"/>
                  </a:cubicBezTo>
                  <a:cubicBezTo>
                    <a:pt x="15174" y="12301"/>
                    <a:pt x="15174" y="12301"/>
                    <a:pt x="15174" y="12301"/>
                  </a:cubicBezTo>
                  <a:cubicBezTo>
                    <a:pt x="13494" y="10738"/>
                    <a:pt x="13494" y="10738"/>
                    <a:pt x="13494" y="10738"/>
                  </a:cubicBezTo>
                  <a:cubicBezTo>
                    <a:pt x="12654" y="10324"/>
                    <a:pt x="12159" y="10462"/>
                    <a:pt x="12950" y="9957"/>
                  </a:cubicBezTo>
                  <a:cubicBezTo>
                    <a:pt x="13543" y="9497"/>
                    <a:pt x="13939" y="8854"/>
                    <a:pt x="14235" y="8073"/>
                  </a:cubicBezTo>
                  <a:cubicBezTo>
                    <a:pt x="14285" y="8027"/>
                    <a:pt x="14433" y="7843"/>
                    <a:pt x="14532" y="7429"/>
                  </a:cubicBezTo>
                  <a:cubicBezTo>
                    <a:pt x="14532" y="7429"/>
                    <a:pt x="16064" y="5729"/>
                    <a:pt x="14730" y="5683"/>
                  </a:cubicBezTo>
                  <a:cubicBezTo>
                    <a:pt x="14730" y="5683"/>
                    <a:pt x="16114" y="3339"/>
                    <a:pt x="14087" y="1547"/>
                  </a:cubicBezTo>
                  <a:cubicBezTo>
                    <a:pt x="14087" y="1547"/>
                    <a:pt x="13988" y="1455"/>
                    <a:pt x="13840" y="1317"/>
                  </a:cubicBezTo>
                  <a:cubicBezTo>
                    <a:pt x="13395" y="857"/>
                    <a:pt x="12950" y="627"/>
                    <a:pt x="12950" y="627"/>
                  </a:cubicBezTo>
                  <a:cubicBezTo>
                    <a:pt x="10034" y="-1073"/>
                    <a:pt x="7661" y="1225"/>
                    <a:pt x="7661" y="1225"/>
                  </a:cubicBezTo>
                  <a:cubicBezTo>
                    <a:pt x="5585" y="2971"/>
                    <a:pt x="6920" y="5361"/>
                    <a:pt x="6920" y="5361"/>
                  </a:cubicBezTo>
                  <a:cubicBezTo>
                    <a:pt x="5536" y="5361"/>
                    <a:pt x="7019" y="7153"/>
                    <a:pt x="7019" y="7153"/>
                  </a:cubicBezTo>
                  <a:cubicBezTo>
                    <a:pt x="7216" y="7981"/>
                    <a:pt x="7414" y="7889"/>
                    <a:pt x="7414" y="7889"/>
                  </a:cubicBezTo>
                  <a:cubicBezTo>
                    <a:pt x="7513" y="7889"/>
                    <a:pt x="7513" y="8027"/>
                    <a:pt x="7562" y="8210"/>
                  </a:cubicBezTo>
                  <a:cubicBezTo>
                    <a:pt x="7612" y="8164"/>
                    <a:pt x="7612" y="8164"/>
                    <a:pt x="7661" y="8164"/>
                  </a:cubicBezTo>
                  <a:cubicBezTo>
                    <a:pt x="7908" y="8854"/>
                    <a:pt x="8304" y="9451"/>
                    <a:pt x="8798" y="9911"/>
                  </a:cubicBezTo>
                  <a:cubicBezTo>
                    <a:pt x="9243" y="10462"/>
                    <a:pt x="8057" y="10462"/>
                    <a:pt x="7859" y="10692"/>
                  </a:cubicBezTo>
                  <a:cubicBezTo>
                    <a:pt x="7760" y="10830"/>
                    <a:pt x="6376" y="12301"/>
                    <a:pt x="6376" y="12301"/>
                  </a:cubicBezTo>
                  <a:cubicBezTo>
                    <a:pt x="2373" y="14323"/>
                    <a:pt x="2373" y="14323"/>
                    <a:pt x="2373" y="14323"/>
                  </a:cubicBezTo>
                  <a:cubicBezTo>
                    <a:pt x="741" y="15058"/>
                    <a:pt x="1038" y="15656"/>
                    <a:pt x="1038" y="15656"/>
                  </a:cubicBezTo>
                  <a:cubicBezTo>
                    <a:pt x="0" y="19654"/>
                    <a:pt x="0" y="19654"/>
                    <a:pt x="0" y="19654"/>
                  </a:cubicBezTo>
                  <a:cubicBezTo>
                    <a:pt x="0" y="20527"/>
                    <a:pt x="0" y="20527"/>
                    <a:pt x="0" y="20527"/>
                  </a:cubicBezTo>
                  <a:cubicBezTo>
                    <a:pt x="21600" y="20527"/>
                    <a:pt x="21600" y="20527"/>
                    <a:pt x="21600" y="20527"/>
                  </a:cubicBezTo>
                  <a:cubicBezTo>
                    <a:pt x="21600" y="19654"/>
                    <a:pt x="21600" y="19654"/>
                    <a:pt x="21600" y="19654"/>
                  </a:cubicBezTo>
                  <a:lnTo>
                    <a:pt x="20513" y="1565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232516" y="5"/>
              <a:ext cx="227055" cy="197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15" extrusionOk="0">
                  <a:moveTo>
                    <a:pt x="10688" y="1"/>
                  </a:moveTo>
                  <a:cubicBezTo>
                    <a:pt x="4709" y="86"/>
                    <a:pt x="0" y="4286"/>
                    <a:pt x="0" y="9429"/>
                  </a:cubicBezTo>
                  <a:cubicBezTo>
                    <a:pt x="75" y="12858"/>
                    <a:pt x="2242" y="15772"/>
                    <a:pt x="5456" y="17315"/>
                  </a:cubicBezTo>
                  <a:cubicBezTo>
                    <a:pt x="3513" y="21515"/>
                    <a:pt x="3513" y="21515"/>
                    <a:pt x="3513" y="21515"/>
                  </a:cubicBezTo>
                  <a:cubicBezTo>
                    <a:pt x="9044" y="18429"/>
                    <a:pt x="9044" y="18429"/>
                    <a:pt x="9044" y="18429"/>
                  </a:cubicBezTo>
                  <a:cubicBezTo>
                    <a:pt x="9642" y="18515"/>
                    <a:pt x="10239" y="18601"/>
                    <a:pt x="10912" y="18515"/>
                  </a:cubicBezTo>
                  <a:cubicBezTo>
                    <a:pt x="16817" y="18429"/>
                    <a:pt x="21600" y="14229"/>
                    <a:pt x="21525" y="9086"/>
                  </a:cubicBezTo>
                  <a:cubicBezTo>
                    <a:pt x="21451" y="3944"/>
                    <a:pt x="16592" y="-85"/>
                    <a:pt x="10688" y="1"/>
                  </a:cubicBezTo>
                  <a:close/>
                  <a:moveTo>
                    <a:pt x="5456" y="11144"/>
                  </a:moveTo>
                  <a:cubicBezTo>
                    <a:pt x="4709" y="11144"/>
                    <a:pt x="4111" y="10458"/>
                    <a:pt x="4111" y="9601"/>
                  </a:cubicBezTo>
                  <a:cubicBezTo>
                    <a:pt x="4111" y="8744"/>
                    <a:pt x="4709" y="8058"/>
                    <a:pt x="5456" y="8058"/>
                  </a:cubicBezTo>
                  <a:cubicBezTo>
                    <a:pt x="6203" y="8058"/>
                    <a:pt x="6801" y="8744"/>
                    <a:pt x="6801" y="9601"/>
                  </a:cubicBezTo>
                  <a:cubicBezTo>
                    <a:pt x="6801" y="10458"/>
                    <a:pt x="6203" y="11144"/>
                    <a:pt x="5456" y="11144"/>
                  </a:cubicBezTo>
                  <a:close/>
                  <a:moveTo>
                    <a:pt x="10763" y="11144"/>
                  </a:moveTo>
                  <a:cubicBezTo>
                    <a:pt x="10015" y="11144"/>
                    <a:pt x="9417" y="10458"/>
                    <a:pt x="9417" y="9601"/>
                  </a:cubicBezTo>
                  <a:cubicBezTo>
                    <a:pt x="9417" y="8744"/>
                    <a:pt x="10015" y="8058"/>
                    <a:pt x="10763" y="8058"/>
                  </a:cubicBezTo>
                  <a:cubicBezTo>
                    <a:pt x="11510" y="8058"/>
                    <a:pt x="12108" y="8744"/>
                    <a:pt x="12108" y="9601"/>
                  </a:cubicBezTo>
                  <a:cubicBezTo>
                    <a:pt x="12108" y="10458"/>
                    <a:pt x="11510" y="11144"/>
                    <a:pt x="10763" y="11144"/>
                  </a:cubicBezTo>
                  <a:close/>
                  <a:moveTo>
                    <a:pt x="16144" y="11144"/>
                  </a:moveTo>
                  <a:cubicBezTo>
                    <a:pt x="15397" y="11144"/>
                    <a:pt x="14799" y="10458"/>
                    <a:pt x="14799" y="9601"/>
                  </a:cubicBezTo>
                  <a:cubicBezTo>
                    <a:pt x="14799" y="8744"/>
                    <a:pt x="15397" y="8058"/>
                    <a:pt x="16144" y="8058"/>
                  </a:cubicBezTo>
                  <a:cubicBezTo>
                    <a:pt x="16817" y="8058"/>
                    <a:pt x="17415" y="8744"/>
                    <a:pt x="17415" y="9601"/>
                  </a:cubicBezTo>
                  <a:cubicBezTo>
                    <a:pt x="17415" y="10458"/>
                    <a:pt x="16817" y="11144"/>
                    <a:pt x="16144" y="1114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</p:grpSp>
      <p:grpSp>
        <p:nvGrpSpPr>
          <p:cNvPr id="5" name="Group 1003"/>
          <p:cNvGrpSpPr/>
          <p:nvPr/>
        </p:nvGrpSpPr>
        <p:grpSpPr>
          <a:xfrm>
            <a:off x="1546459" y="5179397"/>
            <a:ext cx="442419" cy="471503"/>
            <a:chOff x="0" y="0"/>
            <a:chExt cx="442418" cy="471502"/>
          </a:xfrm>
        </p:grpSpPr>
        <p:sp>
          <p:nvSpPr>
            <p:cNvPr id="995" name="Shape 995"/>
            <p:cNvSpPr/>
            <p:nvPr/>
          </p:nvSpPr>
          <p:spPr>
            <a:xfrm>
              <a:off x="179302" y="49142"/>
              <a:ext cx="25956" cy="43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81" h="21400" extrusionOk="0">
                  <a:moveTo>
                    <a:pt x="1851" y="3200"/>
                  </a:moveTo>
                  <a:cubicBezTo>
                    <a:pt x="1851" y="3200"/>
                    <a:pt x="5554" y="4400"/>
                    <a:pt x="6789" y="7600"/>
                  </a:cubicBezTo>
                  <a:cubicBezTo>
                    <a:pt x="8023" y="10800"/>
                    <a:pt x="6789" y="20800"/>
                    <a:pt x="6789" y="20800"/>
                  </a:cubicBezTo>
                  <a:cubicBezTo>
                    <a:pt x="8640" y="21600"/>
                    <a:pt x="11109" y="21600"/>
                    <a:pt x="13577" y="20800"/>
                  </a:cubicBezTo>
                  <a:cubicBezTo>
                    <a:pt x="13577" y="12000"/>
                    <a:pt x="13577" y="12000"/>
                    <a:pt x="13577" y="12000"/>
                  </a:cubicBezTo>
                  <a:cubicBezTo>
                    <a:pt x="13577" y="12000"/>
                    <a:pt x="14194" y="7200"/>
                    <a:pt x="17897" y="5600"/>
                  </a:cubicBezTo>
                  <a:cubicBezTo>
                    <a:pt x="21600" y="3600"/>
                    <a:pt x="17897" y="3200"/>
                    <a:pt x="16046" y="4400"/>
                  </a:cubicBezTo>
                  <a:cubicBezTo>
                    <a:pt x="14811" y="5600"/>
                    <a:pt x="13577" y="8800"/>
                    <a:pt x="11726" y="8800"/>
                  </a:cubicBezTo>
                  <a:cubicBezTo>
                    <a:pt x="9257" y="9200"/>
                    <a:pt x="7406" y="5600"/>
                    <a:pt x="6789" y="4800"/>
                  </a:cubicBezTo>
                  <a:cubicBezTo>
                    <a:pt x="5554" y="2400"/>
                    <a:pt x="3086" y="1600"/>
                    <a:pt x="0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99225" y="0"/>
              <a:ext cx="82652" cy="76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3" h="18905" extrusionOk="0">
                  <a:moveTo>
                    <a:pt x="0" y="14535"/>
                  </a:moveTo>
                  <a:cubicBezTo>
                    <a:pt x="0" y="14535"/>
                    <a:pt x="793" y="6258"/>
                    <a:pt x="8917" y="5249"/>
                  </a:cubicBezTo>
                  <a:cubicBezTo>
                    <a:pt x="15457" y="4239"/>
                    <a:pt x="19222" y="4037"/>
                    <a:pt x="19817" y="0"/>
                  </a:cubicBezTo>
                  <a:cubicBezTo>
                    <a:pt x="19817" y="0"/>
                    <a:pt x="21600" y="14131"/>
                    <a:pt x="12683" y="17764"/>
                  </a:cubicBezTo>
                  <a:cubicBezTo>
                    <a:pt x="3765" y="21600"/>
                    <a:pt x="0" y="14535"/>
                    <a:pt x="0" y="1453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05948" y="0"/>
              <a:ext cx="82653" cy="76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3" h="18905" extrusionOk="0">
                  <a:moveTo>
                    <a:pt x="19963" y="14535"/>
                  </a:moveTo>
                  <a:cubicBezTo>
                    <a:pt x="19963" y="14535"/>
                    <a:pt x="19369" y="6258"/>
                    <a:pt x="11244" y="5249"/>
                  </a:cubicBezTo>
                  <a:cubicBezTo>
                    <a:pt x="4506" y="4239"/>
                    <a:pt x="939" y="4037"/>
                    <a:pt x="146" y="0"/>
                  </a:cubicBezTo>
                  <a:cubicBezTo>
                    <a:pt x="146" y="0"/>
                    <a:pt x="-1637" y="14131"/>
                    <a:pt x="7280" y="17764"/>
                  </a:cubicBezTo>
                  <a:cubicBezTo>
                    <a:pt x="16396" y="21600"/>
                    <a:pt x="19963" y="14535"/>
                    <a:pt x="19963" y="1453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18519" y="116436"/>
              <a:ext cx="319280" cy="328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4" h="21541" extrusionOk="0">
                  <a:moveTo>
                    <a:pt x="17096" y="2787"/>
                  </a:moveTo>
                  <a:cubicBezTo>
                    <a:pt x="16724" y="2412"/>
                    <a:pt x="16724" y="2412"/>
                    <a:pt x="16724" y="2412"/>
                  </a:cubicBezTo>
                  <a:cubicBezTo>
                    <a:pt x="15660" y="2090"/>
                    <a:pt x="15660" y="2090"/>
                    <a:pt x="15660" y="2090"/>
                  </a:cubicBezTo>
                  <a:cubicBezTo>
                    <a:pt x="15607" y="2305"/>
                    <a:pt x="15607" y="2305"/>
                    <a:pt x="15607" y="2305"/>
                  </a:cubicBezTo>
                  <a:cubicBezTo>
                    <a:pt x="15128" y="2090"/>
                    <a:pt x="15128" y="2090"/>
                    <a:pt x="15128" y="2090"/>
                  </a:cubicBezTo>
                  <a:cubicBezTo>
                    <a:pt x="14862" y="1930"/>
                    <a:pt x="14862" y="1930"/>
                    <a:pt x="14862" y="1930"/>
                  </a:cubicBezTo>
                  <a:cubicBezTo>
                    <a:pt x="14862" y="1930"/>
                    <a:pt x="14489" y="1983"/>
                    <a:pt x="14489" y="2037"/>
                  </a:cubicBezTo>
                  <a:cubicBezTo>
                    <a:pt x="14489" y="2090"/>
                    <a:pt x="13851" y="1608"/>
                    <a:pt x="13851" y="1608"/>
                  </a:cubicBezTo>
                  <a:cubicBezTo>
                    <a:pt x="13372" y="1608"/>
                    <a:pt x="13372" y="1608"/>
                    <a:pt x="13372" y="1608"/>
                  </a:cubicBezTo>
                  <a:cubicBezTo>
                    <a:pt x="12893" y="1286"/>
                    <a:pt x="12893" y="1286"/>
                    <a:pt x="12893" y="1286"/>
                  </a:cubicBezTo>
                  <a:cubicBezTo>
                    <a:pt x="12734" y="1340"/>
                    <a:pt x="12734" y="1340"/>
                    <a:pt x="12734" y="1340"/>
                  </a:cubicBezTo>
                  <a:cubicBezTo>
                    <a:pt x="12308" y="1072"/>
                    <a:pt x="12308" y="1072"/>
                    <a:pt x="12308" y="1072"/>
                  </a:cubicBezTo>
                  <a:cubicBezTo>
                    <a:pt x="11936" y="1394"/>
                    <a:pt x="11936" y="1394"/>
                    <a:pt x="11936" y="1394"/>
                  </a:cubicBezTo>
                  <a:cubicBezTo>
                    <a:pt x="11936" y="1501"/>
                    <a:pt x="11936" y="1501"/>
                    <a:pt x="11936" y="1501"/>
                  </a:cubicBezTo>
                  <a:cubicBezTo>
                    <a:pt x="11404" y="1394"/>
                    <a:pt x="11404" y="1394"/>
                    <a:pt x="11404" y="1394"/>
                  </a:cubicBezTo>
                  <a:cubicBezTo>
                    <a:pt x="11191" y="1447"/>
                    <a:pt x="11191" y="1447"/>
                    <a:pt x="11191" y="1447"/>
                  </a:cubicBezTo>
                  <a:cubicBezTo>
                    <a:pt x="10872" y="1072"/>
                    <a:pt x="10872" y="1072"/>
                    <a:pt x="10872" y="1072"/>
                  </a:cubicBezTo>
                  <a:cubicBezTo>
                    <a:pt x="10180" y="1018"/>
                    <a:pt x="10180" y="1018"/>
                    <a:pt x="10180" y="1018"/>
                  </a:cubicBezTo>
                  <a:cubicBezTo>
                    <a:pt x="9542" y="911"/>
                    <a:pt x="9542" y="911"/>
                    <a:pt x="9542" y="911"/>
                  </a:cubicBezTo>
                  <a:cubicBezTo>
                    <a:pt x="9276" y="697"/>
                    <a:pt x="9276" y="697"/>
                    <a:pt x="9276" y="697"/>
                  </a:cubicBezTo>
                  <a:cubicBezTo>
                    <a:pt x="8850" y="858"/>
                    <a:pt x="8850" y="858"/>
                    <a:pt x="8850" y="858"/>
                  </a:cubicBezTo>
                  <a:cubicBezTo>
                    <a:pt x="8744" y="804"/>
                    <a:pt x="8744" y="804"/>
                    <a:pt x="8744" y="804"/>
                  </a:cubicBezTo>
                  <a:cubicBezTo>
                    <a:pt x="9542" y="482"/>
                    <a:pt x="9542" y="482"/>
                    <a:pt x="9542" y="482"/>
                  </a:cubicBezTo>
                  <a:cubicBezTo>
                    <a:pt x="9701" y="107"/>
                    <a:pt x="9701" y="107"/>
                    <a:pt x="9701" y="107"/>
                  </a:cubicBezTo>
                  <a:cubicBezTo>
                    <a:pt x="9222" y="214"/>
                    <a:pt x="9222" y="214"/>
                    <a:pt x="9222" y="214"/>
                  </a:cubicBezTo>
                  <a:cubicBezTo>
                    <a:pt x="9488" y="0"/>
                    <a:pt x="9488" y="0"/>
                    <a:pt x="9488" y="0"/>
                  </a:cubicBezTo>
                  <a:cubicBezTo>
                    <a:pt x="8956" y="107"/>
                    <a:pt x="8956" y="107"/>
                    <a:pt x="8956" y="107"/>
                  </a:cubicBezTo>
                  <a:cubicBezTo>
                    <a:pt x="8797" y="322"/>
                    <a:pt x="8797" y="322"/>
                    <a:pt x="8797" y="322"/>
                  </a:cubicBezTo>
                  <a:cubicBezTo>
                    <a:pt x="8637" y="536"/>
                    <a:pt x="8637" y="536"/>
                    <a:pt x="8637" y="536"/>
                  </a:cubicBezTo>
                  <a:cubicBezTo>
                    <a:pt x="8478" y="322"/>
                    <a:pt x="8478" y="322"/>
                    <a:pt x="8478" y="322"/>
                  </a:cubicBezTo>
                  <a:cubicBezTo>
                    <a:pt x="8052" y="375"/>
                    <a:pt x="8052" y="375"/>
                    <a:pt x="8052" y="375"/>
                  </a:cubicBezTo>
                  <a:cubicBezTo>
                    <a:pt x="8052" y="375"/>
                    <a:pt x="7839" y="643"/>
                    <a:pt x="7839" y="643"/>
                  </a:cubicBezTo>
                  <a:cubicBezTo>
                    <a:pt x="7786" y="643"/>
                    <a:pt x="7360" y="750"/>
                    <a:pt x="7307" y="804"/>
                  </a:cubicBezTo>
                  <a:cubicBezTo>
                    <a:pt x="7307" y="858"/>
                    <a:pt x="6988" y="1179"/>
                    <a:pt x="6881" y="1233"/>
                  </a:cubicBezTo>
                  <a:cubicBezTo>
                    <a:pt x="6775" y="1286"/>
                    <a:pt x="6349" y="1340"/>
                    <a:pt x="6296" y="1447"/>
                  </a:cubicBezTo>
                  <a:cubicBezTo>
                    <a:pt x="6243" y="1501"/>
                    <a:pt x="6083" y="1715"/>
                    <a:pt x="6030" y="1769"/>
                  </a:cubicBezTo>
                  <a:cubicBezTo>
                    <a:pt x="6030" y="1822"/>
                    <a:pt x="5924" y="2037"/>
                    <a:pt x="5924" y="2037"/>
                  </a:cubicBezTo>
                  <a:cubicBezTo>
                    <a:pt x="5924" y="2090"/>
                    <a:pt x="5605" y="2358"/>
                    <a:pt x="5658" y="2198"/>
                  </a:cubicBezTo>
                  <a:cubicBezTo>
                    <a:pt x="5711" y="2037"/>
                    <a:pt x="5871" y="1822"/>
                    <a:pt x="5871" y="1769"/>
                  </a:cubicBezTo>
                  <a:cubicBezTo>
                    <a:pt x="5924" y="1715"/>
                    <a:pt x="5977" y="1662"/>
                    <a:pt x="5977" y="1554"/>
                  </a:cubicBezTo>
                  <a:cubicBezTo>
                    <a:pt x="5977" y="1501"/>
                    <a:pt x="5977" y="1394"/>
                    <a:pt x="5977" y="1394"/>
                  </a:cubicBezTo>
                  <a:cubicBezTo>
                    <a:pt x="6030" y="1286"/>
                    <a:pt x="6030" y="1286"/>
                    <a:pt x="6030" y="1286"/>
                  </a:cubicBezTo>
                  <a:cubicBezTo>
                    <a:pt x="5658" y="1340"/>
                    <a:pt x="5658" y="1340"/>
                    <a:pt x="5658" y="1340"/>
                  </a:cubicBezTo>
                  <a:cubicBezTo>
                    <a:pt x="5658" y="1340"/>
                    <a:pt x="5764" y="1394"/>
                    <a:pt x="5605" y="1554"/>
                  </a:cubicBezTo>
                  <a:cubicBezTo>
                    <a:pt x="5498" y="1715"/>
                    <a:pt x="5285" y="1876"/>
                    <a:pt x="5285" y="1876"/>
                  </a:cubicBezTo>
                  <a:cubicBezTo>
                    <a:pt x="5232" y="1930"/>
                    <a:pt x="5179" y="2037"/>
                    <a:pt x="5073" y="2090"/>
                  </a:cubicBezTo>
                  <a:cubicBezTo>
                    <a:pt x="4966" y="2198"/>
                    <a:pt x="4807" y="2305"/>
                    <a:pt x="4807" y="2305"/>
                  </a:cubicBezTo>
                  <a:cubicBezTo>
                    <a:pt x="4913" y="2412"/>
                    <a:pt x="4913" y="2412"/>
                    <a:pt x="4913" y="2412"/>
                  </a:cubicBezTo>
                  <a:cubicBezTo>
                    <a:pt x="5179" y="2358"/>
                    <a:pt x="5179" y="2358"/>
                    <a:pt x="5179" y="2358"/>
                  </a:cubicBezTo>
                  <a:cubicBezTo>
                    <a:pt x="5126" y="2466"/>
                    <a:pt x="5126" y="2466"/>
                    <a:pt x="5126" y="2466"/>
                  </a:cubicBezTo>
                  <a:cubicBezTo>
                    <a:pt x="5126" y="2466"/>
                    <a:pt x="5073" y="2519"/>
                    <a:pt x="5073" y="2573"/>
                  </a:cubicBezTo>
                  <a:cubicBezTo>
                    <a:pt x="5126" y="2626"/>
                    <a:pt x="5232" y="2733"/>
                    <a:pt x="5232" y="2733"/>
                  </a:cubicBezTo>
                  <a:cubicBezTo>
                    <a:pt x="5073" y="2841"/>
                    <a:pt x="5073" y="2841"/>
                    <a:pt x="5073" y="2841"/>
                  </a:cubicBezTo>
                  <a:cubicBezTo>
                    <a:pt x="5073" y="2841"/>
                    <a:pt x="4860" y="2894"/>
                    <a:pt x="4860" y="2948"/>
                  </a:cubicBezTo>
                  <a:cubicBezTo>
                    <a:pt x="4807" y="3001"/>
                    <a:pt x="4807" y="3216"/>
                    <a:pt x="4807" y="3216"/>
                  </a:cubicBezTo>
                  <a:cubicBezTo>
                    <a:pt x="4594" y="3001"/>
                    <a:pt x="4594" y="3001"/>
                    <a:pt x="4594" y="3001"/>
                  </a:cubicBezTo>
                  <a:cubicBezTo>
                    <a:pt x="4594" y="3001"/>
                    <a:pt x="4594" y="2894"/>
                    <a:pt x="4700" y="2841"/>
                  </a:cubicBezTo>
                  <a:cubicBezTo>
                    <a:pt x="4753" y="2787"/>
                    <a:pt x="4647" y="2841"/>
                    <a:pt x="4807" y="2680"/>
                  </a:cubicBezTo>
                  <a:cubicBezTo>
                    <a:pt x="4966" y="2573"/>
                    <a:pt x="4966" y="2573"/>
                    <a:pt x="4966" y="2573"/>
                  </a:cubicBezTo>
                  <a:cubicBezTo>
                    <a:pt x="4966" y="2573"/>
                    <a:pt x="5019" y="2466"/>
                    <a:pt x="4966" y="2466"/>
                  </a:cubicBezTo>
                  <a:cubicBezTo>
                    <a:pt x="4913" y="2466"/>
                    <a:pt x="4700" y="2466"/>
                    <a:pt x="4700" y="2466"/>
                  </a:cubicBezTo>
                  <a:cubicBezTo>
                    <a:pt x="4700" y="2466"/>
                    <a:pt x="4647" y="2626"/>
                    <a:pt x="4594" y="2680"/>
                  </a:cubicBezTo>
                  <a:cubicBezTo>
                    <a:pt x="4541" y="2733"/>
                    <a:pt x="4381" y="2948"/>
                    <a:pt x="4381" y="2948"/>
                  </a:cubicBezTo>
                  <a:cubicBezTo>
                    <a:pt x="4062" y="3001"/>
                    <a:pt x="4062" y="3001"/>
                    <a:pt x="4062" y="3001"/>
                  </a:cubicBezTo>
                  <a:cubicBezTo>
                    <a:pt x="4062" y="2948"/>
                    <a:pt x="4168" y="2894"/>
                    <a:pt x="4168" y="2841"/>
                  </a:cubicBezTo>
                  <a:cubicBezTo>
                    <a:pt x="4221" y="2733"/>
                    <a:pt x="4381" y="2680"/>
                    <a:pt x="4434" y="2573"/>
                  </a:cubicBezTo>
                  <a:cubicBezTo>
                    <a:pt x="4487" y="2519"/>
                    <a:pt x="4434" y="2573"/>
                    <a:pt x="4487" y="2519"/>
                  </a:cubicBezTo>
                  <a:cubicBezTo>
                    <a:pt x="4487" y="2412"/>
                    <a:pt x="4541" y="2305"/>
                    <a:pt x="4647" y="2251"/>
                  </a:cubicBezTo>
                  <a:cubicBezTo>
                    <a:pt x="4700" y="2198"/>
                    <a:pt x="4860" y="2090"/>
                    <a:pt x="4860" y="2090"/>
                  </a:cubicBezTo>
                  <a:cubicBezTo>
                    <a:pt x="5019" y="1930"/>
                    <a:pt x="5019" y="1930"/>
                    <a:pt x="5019" y="1930"/>
                  </a:cubicBezTo>
                  <a:cubicBezTo>
                    <a:pt x="5232" y="1769"/>
                    <a:pt x="5232" y="1769"/>
                    <a:pt x="5232" y="1769"/>
                  </a:cubicBezTo>
                  <a:cubicBezTo>
                    <a:pt x="5498" y="1501"/>
                    <a:pt x="5498" y="1501"/>
                    <a:pt x="5498" y="1501"/>
                  </a:cubicBezTo>
                  <a:cubicBezTo>
                    <a:pt x="5605" y="1340"/>
                    <a:pt x="5605" y="1340"/>
                    <a:pt x="5605" y="1340"/>
                  </a:cubicBezTo>
                  <a:cubicBezTo>
                    <a:pt x="5605" y="1340"/>
                    <a:pt x="5392" y="1447"/>
                    <a:pt x="5339" y="1447"/>
                  </a:cubicBezTo>
                  <a:cubicBezTo>
                    <a:pt x="5285" y="1501"/>
                    <a:pt x="5019" y="1769"/>
                    <a:pt x="5019" y="1769"/>
                  </a:cubicBezTo>
                  <a:cubicBezTo>
                    <a:pt x="5019" y="1769"/>
                    <a:pt x="4753" y="1876"/>
                    <a:pt x="4753" y="1876"/>
                  </a:cubicBezTo>
                  <a:cubicBezTo>
                    <a:pt x="4700" y="1930"/>
                    <a:pt x="4541" y="2144"/>
                    <a:pt x="4541" y="2144"/>
                  </a:cubicBezTo>
                  <a:cubicBezTo>
                    <a:pt x="4381" y="2251"/>
                    <a:pt x="4381" y="2251"/>
                    <a:pt x="4381" y="2251"/>
                  </a:cubicBezTo>
                  <a:cubicBezTo>
                    <a:pt x="4381" y="2358"/>
                    <a:pt x="4381" y="2358"/>
                    <a:pt x="4381" y="2358"/>
                  </a:cubicBezTo>
                  <a:cubicBezTo>
                    <a:pt x="4275" y="2198"/>
                    <a:pt x="4275" y="2198"/>
                    <a:pt x="4275" y="2198"/>
                  </a:cubicBezTo>
                  <a:cubicBezTo>
                    <a:pt x="4062" y="2358"/>
                    <a:pt x="4062" y="2358"/>
                    <a:pt x="4062" y="2358"/>
                  </a:cubicBezTo>
                  <a:cubicBezTo>
                    <a:pt x="3955" y="2412"/>
                    <a:pt x="3955" y="2412"/>
                    <a:pt x="3955" y="2412"/>
                  </a:cubicBezTo>
                  <a:cubicBezTo>
                    <a:pt x="3849" y="2519"/>
                    <a:pt x="3849" y="2519"/>
                    <a:pt x="3849" y="2519"/>
                  </a:cubicBezTo>
                  <a:cubicBezTo>
                    <a:pt x="3583" y="2680"/>
                    <a:pt x="3583" y="2680"/>
                    <a:pt x="3583" y="2680"/>
                  </a:cubicBezTo>
                  <a:cubicBezTo>
                    <a:pt x="3051" y="3001"/>
                    <a:pt x="3051" y="3001"/>
                    <a:pt x="3051" y="3001"/>
                  </a:cubicBezTo>
                  <a:cubicBezTo>
                    <a:pt x="2732" y="3269"/>
                    <a:pt x="2732" y="3269"/>
                    <a:pt x="2732" y="3269"/>
                  </a:cubicBezTo>
                  <a:cubicBezTo>
                    <a:pt x="2732" y="3269"/>
                    <a:pt x="763" y="5467"/>
                    <a:pt x="231" y="8361"/>
                  </a:cubicBezTo>
                  <a:cubicBezTo>
                    <a:pt x="178" y="9487"/>
                    <a:pt x="178" y="9487"/>
                    <a:pt x="178" y="9487"/>
                  </a:cubicBezTo>
                  <a:cubicBezTo>
                    <a:pt x="72" y="9433"/>
                    <a:pt x="72" y="9433"/>
                    <a:pt x="72" y="9433"/>
                  </a:cubicBezTo>
                  <a:cubicBezTo>
                    <a:pt x="125" y="9112"/>
                    <a:pt x="-886" y="14418"/>
                    <a:pt x="3264" y="18438"/>
                  </a:cubicBezTo>
                  <a:cubicBezTo>
                    <a:pt x="2572" y="17419"/>
                    <a:pt x="2572" y="17419"/>
                    <a:pt x="2572" y="17419"/>
                  </a:cubicBezTo>
                  <a:cubicBezTo>
                    <a:pt x="1721" y="16187"/>
                    <a:pt x="1721" y="16187"/>
                    <a:pt x="1721" y="16187"/>
                  </a:cubicBezTo>
                  <a:cubicBezTo>
                    <a:pt x="976" y="14150"/>
                    <a:pt x="976" y="14150"/>
                    <a:pt x="976" y="14150"/>
                  </a:cubicBezTo>
                  <a:cubicBezTo>
                    <a:pt x="763" y="14311"/>
                    <a:pt x="763" y="14311"/>
                    <a:pt x="763" y="14311"/>
                  </a:cubicBezTo>
                  <a:cubicBezTo>
                    <a:pt x="284" y="12703"/>
                    <a:pt x="284" y="12703"/>
                    <a:pt x="284" y="12703"/>
                  </a:cubicBezTo>
                  <a:cubicBezTo>
                    <a:pt x="763" y="13828"/>
                    <a:pt x="763" y="13828"/>
                    <a:pt x="763" y="13828"/>
                  </a:cubicBezTo>
                  <a:cubicBezTo>
                    <a:pt x="816" y="13453"/>
                    <a:pt x="816" y="13453"/>
                    <a:pt x="816" y="13453"/>
                  </a:cubicBezTo>
                  <a:cubicBezTo>
                    <a:pt x="976" y="13346"/>
                    <a:pt x="976" y="13346"/>
                    <a:pt x="976" y="13346"/>
                  </a:cubicBezTo>
                  <a:cubicBezTo>
                    <a:pt x="1029" y="12917"/>
                    <a:pt x="1029" y="12917"/>
                    <a:pt x="1029" y="12917"/>
                  </a:cubicBezTo>
                  <a:cubicBezTo>
                    <a:pt x="1136" y="12649"/>
                    <a:pt x="1136" y="12649"/>
                    <a:pt x="1136" y="12649"/>
                  </a:cubicBezTo>
                  <a:cubicBezTo>
                    <a:pt x="1136" y="12381"/>
                    <a:pt x="1136" y="12381"/>
                    <a:pt x="1136" y="12381"/>
                  </a:cubicBezTo>
                  <a:cubicBezTo>
                    <a:pt x="604" y="12381"/>
                    <a:pt x="604" y="12381"/>
                    <a:pt x="604" y="12381"/>
                  </a:cubicBezTo>
                  <a:cubicBezTo>
                    <a:pt x="604" y="12167"/>
                    <a:pt x="604" y="12167"/>
                    <a:pt x="604" y="12167"/>
                  </a:cubicBezTo>
                  <a:cubicBezTo>
                    <a:pt x="338" y="11845"/>
                    <a:pt x="338" y="11845"/>
                    <a:pt x="338" y="11845"/>
                  </a:cubicBezTo>
                  <a:cubicBezTo>
                    <a:pt x="178" y="11470"/>
                    <a:pt x="178" y="11470"/>
                    <a:pt x="178" y="11470"/>
                  </a:cubicBezTo>
                  <a:cubicBezTo>
                    <a:pt x="284" y="11309"/>
                    <a:pt x="284" y="11309"/>
                    <a:pt x="284" y="11309"/>
                  </a:cubicBezTo>
                  <a:cubicBezTo>
                    <a:pt x="444" y="11631"/>
                    <a:pt x="444" y="11631"/>
                    <a:pt x="444" y="11631"/>
                  </a:cubicBezTo>
                  <a:cubicBezTo>
                    <a:pt x="604" y="11792"/>
                    <a:pt x="604" y="11792"/>
                    <a:pt x="604" y="11792"/>
                  </a:cubicBezTo>
                  <a:cubicBezTo>
                    <a:pt x="763" y="11738"/>
                    <a:pt x="763" y="11738"/>
                    <a:pt x="763" y="11738"/>
                  </a:cubicBezTo>
                  <a:cubicBezTo>
                    <a:pt x="816" y="11899"/>
                    <a:pt x="816" y="11899"/>
                    <a:pt x="816" y="11899"/>
                  </a:cubicBezTo>
                  <a:cubicBezTo>
                    <a:pt x="976" y="12006"/>
                    <a:pt x="976" y="12006"/>
                    <a:pt x="976" y="12006"/>
                  </a:cubicBezTo>
                  <a:cubicBezTo>
                    <a:pt x="1082" y="12220"/>
                    <a:pt x="1082" y="12220"/>
                    <a:pt x="1082" y="12220"/>
                  </a:cubicBezTo>
                  <a:cubicBezTo>
                    <a:pt x="1455" y="11952"/>
                    <a:pt x="1455" y="11952"/>
                    <a:pt x="1455" y="11952"/>
                  </a:cubicBezTo>
                  <a:cubicBezTo>
                    <a:pt x="1774" y="12167"/>
                    <a:pt x="1774" y="12167"/>
                    <a:pt x="1774" y="12167"/>
                  </a:cubicBezTo>
                  <a:cubicBezTo>
                    <a:pt x="1881" y="12167"/>
                    <a:pt x="1881" y="12167"/>
                    <a:pt x="1881" y="12167"/>
                  </a:cubicBezTo>
                  <a:cubicBezTo>
                    <a:pt x="1934" y="12381"/>
                    <a:pt x="1934" y="12381"/>
                    <a:pt x="1934" y="12381"/>
                  </a:cubicBezTo>
                  <a:cubicBezTo>
                    <a:pt x="1934" y="12596"/>
                    <a:pt x="1934" y="12596"/>
                    <a:pt x="1934" y="12596"/>
                  </a:cubicBezTo>
                  <a:cubicBezTo>
                    <a:pt x="2040" y="12649"/>
                    <a:pt x="2040" y="12649"/>
                    <a:pt x="2040" y="12649"/>
                  </a:cubicBezTo>
                  <a:cubicBezTo>
                    <a:pt x="2040" y="12649"/>
                    <a:pt x="2200" y="12381"/>
                    <a:pt x="2200" y="12435"/>
                  </a:cubicBezTo>
                  <a:cubicBezTo>
                    <a:pt x="2200" y="12488"/>
                    <a:pt x="2200" y="12649"/>
                    <a:pt x="2200" y="12756"/>
                  </a:cubicBezTo>
                  <a:cubicBezTo>
                    <a:pt x="2200" y="12810"/>
                    <a:pt x="2306" y="13185"/>
                    <a:pt x="2306" y="13185"/>
                  </a:cubicBezTo>
                  <a:cubicBezTo>
                    <a:pt x="2998" y="14311"/>
                    <a:pt x="2998" y="14311"/>
                    <a:pt x="2998" y="14311"/>
                  </a:cubicBezTo>
                  <a:cubicBezTo>
                    <a:pt x="2998" y="14525"/>
                    <a:pt x="2998" y="14525"/>
                    <a:pt x="2998" y="14525"/>
                  </a:cubicBezTo>
                  <a:cubicBezTo>
                    <a:pt x="3370" y="14418"/>
                    <a:pt x="3370" y="14418"/>
                    <a:pt x="3370" y="14418"/>
                  </a:cubicBezTo>
                  <a:cubicBezTo>
                    <a:pt x="3264" y="14257"/>
                    <a:pt x="3264" y="14257"/>
                    <a:pt x="3264" y="14257"/>
                  </a:cubicBezTo>
                  <a:cubicBezTo>
                    <a:pt x="3370" y="13882"/>
                    <a:pt x="3370" y="13882"/>
                    <a:pt x="3370" y="13882"/>
                  </a:cubicBezTo>
                  <a:cubicBezTo>
                    <a:pt x="3211" y="13453"/>
                    <a:pt x="3211" y="13453"/>
                    <a:pt x="3211" y="13453"/>
                  </a:cubicBezTo>
                  <a:cubicBezTo>
                    <a:pt x="3583" y="13024"/>
                    <a:pt x="3583" y="13024"/>
                    <a:pt x="3583" y="13024"/>
                  </a:cubicBezTo>
                  <a:cubicBezTo>
                    <a:pt x="3955" y="12596"/>
                    <a:pt x="3955" y="12596"/>
                    <a:pt x="3955" y="12596"/>
                  </a:cubicBezTo>
                  <a:cubicBezTo>
                    <a:pt x="4062" y="12328"/>
                    <a:pt x="4062" y="12328"/>
                    <a:pt x="4062" y="12328"/>
                  </a:cubicBezTo>
                  <a:cubicBezTo>
                    <a:pt x="4168" y="12328"/>
                    <a:pt x="4168" y="12328"/>
                    <a:pt x="4168" y="12328"/>
                  </a:cubicBezTo>
                  <a:cubicBezTo>
                    <a:pt x="4381" y="12220"/>
                    <a:pt x="4381" y="12220"/>
                    <a:pt x="4381" y="12220"/>
                  </a:cubicBezTo>
                  <a:cubicBezTo>
                    <a:pt x="4647" y="12381"/>
                    <a:pt x="4647" y="12381"/>
                    <a:pt x="4647" y="12381"/>
                  </a:cubicBezTo>
                  <a:cubicBezTo>
                    <a:pt x="4647" y="12381"/>
                    <a:pt x="4860" y="12864"/>
                    <a:pt x="4966" y="12971"/>
                  </a:cubicBezTo>
                  <a:cubicBezTo>
                    <a:pt x="5073" y="13024"/>
                    <a:pt x="5019" y="13239"/>
                    <a:pt x="5073" y="13239"/>
                  </a:cubicBezTo>
                  <a:cubicBezTo>
                    <a:pt x="5126" y="13292"/>
                    <a:pt x="5392" y="13024"/>
                    <a:pt x="5445" y="13078"/>
                  </a:cubicBezTo>
                  <a:cubicBezTo>
                    <a:pt x="5498" y="13132"/>
                    <a:pt x="5605" y="13507"/>
                    <a:pt x="5605" y="13507"/>
                  </a:cubicBezTo>
                  <a:cubicBezTo>
                    <a:pt x="5711" y="14257"/>
                    <a:pt x="5711" y="14257"/>
                    <a:pt x="5711" y="14257"/>
                  </a:cubicBezTo>
                  <a:cubicBezTo>
                    <a:pt x="6137" y="14900"/>
                    <a:pt x="6137" y="14900"/>
                    <a:pt x="6137" y="14900"/>
                  </a:cubicBezTo>
                  <a:cubicBezTo>
                    <a:pt x="6083" y="14954"/>
                    <a:pt x="6083" y="14954"/>
                    <a:pt x="6083" y="14954"/>
                  </a:cubicBezTo>
                  <a:cubicBezTo>
                    <a:pt x="5817" y="14793"/>
                    <a:pt x="5817" y="14793"/>
                    <a:pt x="5817" y="14793"/>
                  </a:cubicBezTo>
                  <a:cubicBezTo>
                    <a:pt x="5658" y="14632"/>
                    <a:pt x="5658" y="14632"/>
                    <a:pt x="5658" y="14632"/>
                  </a:cubicBezTo>
                  <a:cubicBezTo>
                    <a:pt x="5551" y="14793"/>
                    <a:pt x="5551" y="14793"/>
                    <a:pt x="5551" y="14793"/>
                  </a:cubicBezTo>
                  <a:cubicBezTo>
                    <a:pt x="5924" y="15222"/>
                    <a:pt x="5924" y="15222"/>
                    <a:pt x="5924" y="15222"/>
                  </a:cubicBezTo>
                  <a:cubicBezTo>
                    <a:pt x="6349" y="15543"/>
                    <a:pt x="6349" y="15543"/>
                    <a:pt x="6349" y="15543"/>
                  </a:cubicBezTo>
                  <a:cubicBezTo>
                    <a:pt x="6669" y="16026"/>
                    <a:pt x="6669" y="16026"/>
                    <a:pt x="6669" y="16026"/>
                  </a:cubicBezTo>
                  <a:cubicBezTo>
                    <a:pt x="7254" y="16294"/>
                    <a:pt x="7254" y="16294"/>
                    <a:pt x="7254" y="16294"/>
                  </a:cubicBezTo>
                  <a:cubicBezTo>
                    <a:pt x="7201" y="15811"/>
                    <a:pt x="7201" y="15811"/>
                    <a:pt x="7201" y="15811"/>
                  </a:cubicBezTo>
                  <a:cubicBezTo>
                    <a:pt x="6775" y="15436"/>
                    <a:pt x="6775" y="15436"/>
                    <a:pt x="6775" y="15436"/>
                  </a:cubicBezTo>
                  <a:cubicBezTo>
                    <a:pt x="6190" y="15115"/>
                    <a:pt x="6190" y="15115"/>
                    <a:pt x="6190" y="15115"/>
                  </a:cubicBezTo>
                  <a:cubicBezTo>
                    <a:pt x="6296" y="15007"/>
                    <a:pt x="6296" y="15007"/>
                    <a:pt x="6296" y="15007"/>
                  </a:cubicBezTo>
                  <a:cubicBezTo>
                    <a:pt x="6456" y="15115"/>
                    <a:pt x="6456" y="15115"/>
                    <a:pt x="6456" y="15115"/>
                  </a:cubicBezTo>
                  <a:cubicBezTo>
                    <a:pt x="6775" y="15383"/>
                    <a:pt x="6775" y="15383"/>
                    <a:pt x="6775" y="15383"/>
                  </a:cubicBezTo>
                  <a:cubicBezTo>
                    <a:pt x="6935" y="15436"/>
                    <a:pt x="6935" y="15436"/>
                    <a:pt x="6935" y="15436"/>
                  </a:cubicBezTo>
                  <a:cubicBezTo>
                    <a:pt x="6775" y="15061"/>
                    <a:pt x="6775" y="15061"/>
                    <a:pt x="6775" y="15061"/>
                  </a:cubicBezTo>
                  <a:cubicBezTo>
                    <a:pt x="6615" y="14793"/>
                    <a:pt x="6615" y="14793"/>
                    <a:pt x="6615" y="14793"/>
                  </a:cubicBezTo>
                  <a:cubicBezTo>
                    <a:pt x="6296" y="14471"/>
                    <a:pt x="6296" y="14471"/>
                    <a:pt x="6296" y="14471"/>
                  </a:cubicBezTo>
                  <a:cubicBezTo>
                    <a:pt x="6030" y="14364"/>
                    <a:pt x="6030" y="14364"/>
                    <a:pt x="6030" y="14364"/>
                  </a:cubicBezTo>
                  <a:cubicBezTo>
                    <a:pt x="6030" y="14364"/>
                    <a:pt x="5871" y="14203"/>
                    <a:pt x="5871" y="14096"/>
                  </a:cubicBezTo>
                  <a:cubicBezTo>
                    <a:pt x="5871" y="14043"/>
                    <a:pt x="5977" y="13721"/>
                    <a:pt x="5977" y="13721"/>
                  </a:cubicBezTo>
                  <a:cubicBezTo>
                    <a:pt x="6030" y="13453"/>
                    <a:pt x="6030" y="13453"/>
                    <a:pt x="6030" y="13453"/>
                  </a:cubicBezTo>
                  <a:cubicBezTo>
                    <a:pt x="6296" y="13828"/>
                    <a:pt x="6296" y="13828"/>
                    <a:pt x="6296" y="13828"/>
                  </a:cubicBezTo>
                  <a:cubicBezTo>
                    <a:pt x="6669" y="13989"/>
                    <a:pt x="6669" y="13989"/>
                    <a:pt x="6669" y="13989"/>
                  </a:cubicBezTo>
                  <a:cubicBezTo>
                    <a:pt x="6988" y="13667"/>
                    <a:pt x="6988" y="13667"/>
                    <a:pt x="6988" y="13667"/>
                  </a:cubicBezTo>
                  <a:cubicBezTo>
                    <a:pt x="7094" y="13400"/>
                    <a:pt x="7094" y="13400"/>
                    <a:pt x="7094" y="13400"/>
                  </a:cubicBezTo>
                  <a:cubicBezTo>
                    <a:pt x="7201" y="13024"/>
                    <a:pt x="7201" y="13024"/>
                    <a:pt x="7201" y="13024"/>
                  </a:cubicBezTo>
                  <a:cubicBezTo>
                    <a:pt x="7201" y="13024"/>
                    <a:pt x="7041" y="12917"/>
                    <a:pt x="6988" y="12864"/>
                  </a:cubicBezTo>
                  <a:cubicBezTo>
                    <a:pt x="6935" y="12810"/>
                    <a:pt x="6669" y="12488"/>
                    <a:pt x="6669" y="12488"/>
                  </a:cubicBezTo>
                  <a:cubicBezTo>
                    <a:pt x="6988" y="12328"/>
                    <a:pt x="6988" y="12328"/>
                    <a:pt x="6988" y="12328"/>
                  </a:cubicBezTo>
                  <a:cubicBezTo>
                    <a:pt x="7201" y="12274"/>
                    <a:pt x="7201" y="12274"/>
                    <a:pt x="7201" y="12274"/>
                  </a:cubicBezTo>
                  <a:cubicBezTo>
                    <a:pt x="7360" y="12381"/>
                    <a:pt x="7360" y="12381"/>
                    <a:pt x="7360" y="12381"/>
                  </a:cubicBezTo>
                  <a:cubicBezTo>
                    <a:pt x="7414" y="12542"/>
                    <a:pt x="7414" y="12542"/>
                    <a:pt x="7414" y="12542"/>
                  </a:cubicBezTo>
                  <a:cubicBezTo>
                    <a:pt x="7680" y="12328"/>
                    <a:pt x="7680" y="12328"/>
                    <a:pt x="7680" y="12328"/>
                  </a:cubicBezTo>
                  <a:cubicBezTo>
                    <a:pt x="7839" y="12060"/>
                    <a:pt x="7839" y="12060"/>
                    <a:pt x="7839" y="12060"/>
                  </a:cubicBezTo>
                  <a:cubicBezTo>
                    <a:pt x="7999" y="11952"/>
                    <a:pt x="7999" y="11952"/>
                    <a:pt x="7999" y="11952"/>
                  </a:cubicBezTo>
                  <a:cubicBezTo>
                    <a:pt x="8158" y="11952"/>
                    <a:pt x="8158" y="11952"/>
                    <a:pt x="8158" y="11952"/>
                  </a:cubicBezTo>
                  <a:cubicBezTo>
                    <a:pt x="8584" y="11738"/>
                    <a:pt x="8584" y="11738"/>
                    <a:pt x="8584" y="11738"/>
                  </a:cubicBezTo>
                  <a:cubicBezTo>
                    <a:pt x="8584" y="11577"/>
                    <a:pt x="8584" y="11577"/>
                    <a:pt x="8584" y="11577"/>
                  </a:cubicBezTo>
                  <a:cubicBezTo>
                    <a:pt x="8797" y="11416"/>
                    <a:pt x="8797" y="11416"/>
                    <a:pt x="8797" y="11416"/>
                  </a:cubicBezTo>
                  <a:cubicBezTo>
                    <a:pt x="9063" y="11256"/>
                    <a:pt x="9063" y="11256"/>
                    <a:pt x="9063" y="11256"/>
                  </a:cubicBezTo>
                  <a:cubicBezTo>
                    <a:pt x="9063" y="11256"/>
                    <a:pt x="9116" y="11148"/>
                    <a:pt x="9116" y="10988"/>
                  </a:cubicBezTo>
                  <a:cubicBezTo>
                    <a:pt x="9116" y="10827"/>
                    <a:pt x="9116" y="10612"/>
                    <a:pt x="9116" y="10612"/>
                  </a:cubicBezTo>
                  <a:cubicBezTo>
                    <a:pt x="9116" y="10612"/>
                    <a:pt x="9116" y="10452"/>
                    <a:pt x="9169" y="10398"/>
                  </a:cubicBezTo>
                  <a:cubicBezTo>
                    <a:pt x="9222" y="10344"/>
                    <a:pt x="9222" y="10184"/>
                    <a:pt x="9222" y="10130"/>
                  </a:cubicBezTo>
                  <a:cubicBezTo>
                    <a:pt x="9222" y="10130"/>
                    <a:pt x="9063" y="9916"/>
                    <a:pt x="9063" y="9916"/>
                  </a:cubicBezTo>
                  <a:cubicBezTo>
                    <a:pt x="9010" y="9701"/>
                    <a:pt x="9010" y="9701"/>
                    <a:pt x="9010" y="9701"/>
                  </a:cubicBezTo>
                  <a:cubicBezTo>
                    <a:pt x="9010" y="9701"/>
                    <a:pt x="9116" y="9648"/>
                    <a:pt x="9010" y="9594"/>
                  </a:cubicBezTo>
                  <a:cubicBezTo>
                    <a:pt x="8956" y="9487"/>
                    <a:pt x="8637" y="9326"/>
                    <a:pt x="8637" y="9326"/>
                  </a:cubicBezTo>
                  <a:cubicBezTo>
                    <a:pt x="8744" y="9058"/>
                    <a:pt x="8744" y="9058"/>
                    <a:pt x="8744" y="9058"/>
                  </a:cubicBezTo>
                  <a:cubicBezTo>
                    <a:pt x="8797" y="9004"/>
                    <a:pt x="8797" y="9004"/>
                    <a:pt x="8797" y="9004"/>
                  </a:cubicBezTo>
                  <a:cubicBezTo>
                    <a:pt x="9063" y="8951"/>
                    <a:pt x="9063" y="8951"/>
                    <a:pt x="9063" y="8951"/>
                  </a:cubicBezTo>
                  <a:cubicBezTo>
                    <a:pt x="9063" y="8951"/>
                    <a:pt x="9276" y="9112"/>
                    <a:pt x="9276" y="9112"/>
                  </a:cubicBezTo>
                  <a:cubicBezTo>
                    <a:pt x="9276" y="9165"/>
                    <a:pt x="9435" y="9380"/>
                    <a:pt x="9488" y="9326"/>
                  </a:cubicBezTo>
                  <a:cubicBezTo>
                    <a:pt x="9488" y="9272"/>
                    <a:pt x="9754" y="9004"/>
                    <a:pt x="9754" y="9004"/>
                  </a:cubicBezTo>
                  <a:cubicBezTo>
                    <a:pt x="10020" y="9272"/>
                    <a:pt x="10020" y="9272"/>
                    <a:pt x="10020" y="9272"/>
                  </a:cubicBezTo>
                  <a:cubicBezTo>
                    <a:pt x="10020" y="9272"/>
                    <a:pt x="10074" y="9219"/>
                    <a:pt x="10020" y="9487"/>
                  </a:cubicBezTo>
                  <a:cubicBezTo>
                    <a:pt x="10020" y="9701"/>
                    <a:pt x="10020" y="9808"/>
                    <a:pt x="10020" y="9808"/>
                  </a:cubicBezTo>
                  <a:cubicBezTo>
                    <a:pt x="10020" y="9808"/>
                    <a:pt x="10606" y="9701"/>
                    <a:pt x="10659" y="9594"/>
                  </a:cubicBezTo>
                  <a:cubicBezTo>
                    <a:pt x="10659" y="9487"/>
                    <a:pt x="10765" y="8844"/>
                    <a:pt x="10765" y="8844"/>
                  </a:cubicBezTo>
                  <a:cubicBezTo>
                    <a:pt x="10606" y="8576"/>
                    <a:pt x="10606" y="8576"/>
                    <a:pt x="10606" y="8576"/>
                  </a:cubicBezTo>
                  <a:cubicBezTo>
                    <a:pt x="11191" y="7986"/>
                    <a:pt x="11191" y="7986"/>
                    <a:pt x="11191" y="7986"/>
                  </a:cubicBezTo>
                  <a:cubicBezTo>
                    <a:pt x="11563" y="7825"/>
                    <a:pt x="11563" y="7825"/>
                    <a:pt x="11563" y="7825"/>
                  </a:cubicBezTo>
                  <a:cubicBezTo>
                    <a:pt x="11563" y="7825"/>
                    <a:pt x="11670" y="8147"/>
                    <a:pt x="11829" y="7879"/>
                  </a:cubicBezTo>
                  <a:cubicBezTo>
                    <a:pt x="12042" y="7557"/>
                    <a:pt x="12202" y="7021"/>
                    <a:pt x="12308" y="6807"/>
                  </a:cubicBezTo>
                  <a:cubicBezTo>
                    <a:pt x="12414" y="6593"/>
                    <a:pt x="12787" y="6164"/>
                    <a:pt x="12787" y="6110"/>
                  </a:cubicBezTo>
                  <a:cubicBezTo>
                    <a:pt x="12787" y="6110"/>
                    <a:pt x="12787" y="6003"/>
                    <a:pt x="12840" y="5949"/>
                  </a:cubicBezTo>
                  <a:cubicBezTo>
                    <a:pt x="12840" y="6057"/>
                    <a:pt x="12893" y="6217"/>
                    <a:pt x="12893" y="6271"/>
                  </a:cubicBezTo>
                  <a:cubicBezTo>
                    <a:pt x="12893" y="6325"/>
                    <a:pt x="12840" y="6753"/>
                    <a:pt x="12840" y="6753"/>
                  </a:cubicBezTo>
                  <a:cubicBezTo>
                    <a:pt x="12840" y="6753"/>
                    <a:pt x="12840" y="7075"/>
                    <a:pt x="12840" y="7075"/>
                  </a:cubicBezTo>
                  <a:cubicBezTo>
                    <a:pt x="12840" y="7129"/>
                    <a:pt x="12734" y="7397"/>
                    <a:pt x="12734" y="7397"/>
                  </a:cubicBezTo>
                  <a:cubicBezTo>
                    <a:pt x="12734" y="7397"/>
                    <a:pt x="13000" y="7450"/>
                    <a:pt x="13000" y="7450"/>
                  </a:cubicBezTo>
                  <a:cubicBezTo>
                    <a:pt x="13053" y="7450"/>
                    <a:pt x="13425" y="7611"/>
                    <a:pt x="13319" y="7397"/>
                  </a:cubicBezTo>
                  <a:cubicBezTo>
                    <a:pt x="13213" y="7236"/>
                    <a:pt x="13159" y="7129"/>
                    <a:pt x="13159" y="7129"/>
                  </a:cubicBezTo>
                  <a:cubicBezTo>
                    <a:pt x="13159" y="7129"/>
                    <a:pt x="12947" y="7021"/>
                    <a:pt x="13000" y="6914"/>
                  </a:cubicBezTo>
                  <a:cubicBezTo>
                    <a:pt x="13053" y="6807"/>
                    <a:pt x="13106" y="6753"/>
                    <a:pt x="13106" y="6646"/>
                  </a:cubicBezTo>
                  <a:cubicBezTo>
                    <a:pt x="13106" y="6485"/>
                    <a:pt x="13159" y="6539"/>
                    <a:pt x="13106" y="6432"/>
                  </a:cubicBezTo>
                  <a:cubicBezTo>
                    <a:pt x="13053" y="6325"/>
                    <a:pt x="13000" y="6378"/>
                    <a:pt x="13000" y="6164"/>
                  </a:cubicBezTo>
                  <a:cubicBezTo>
                    <a:pt x="12947" y="5949"/>
                    <a:pt x="13000" y="5842"/>
                    <a:pt x="13000" y="5842"/>
                  </a:cubicBezTo>
                  <a:cubicBezTo>
                    <a:pt x="13000" y="5681"/>
                    <a:pt x="13000" y="5681"/>
                    <a:pt x="13000" y="5681"/>
                  </a:cubicBezTo>
                  <a:cubicBezTo>
                    <a:pt x="12840" y="5735"/>
                    <a:pt x="12840" y="5735"/>
                    <a:pt x="12840" y="5735"/>
                  </a:cubicBezTo>
                  <a:cubicBezTo>
                    <a:pt x="12308" y="5521"/>
                    <a:pt x="12308" y="5521"/>
                    <a:pt x="12308" y="5521"/>
                  </a:cubicBezTo>
                  <a:cubicBezTo>
                    <a:pt x="12308" y="5521"/>
                    <a:pt x="11616" y="5735"/>
                    <a:pt x="11723" y="5681"/>
                  </a:cubicBezTo>
                  <a:cubicBezTo>
                    <a:pt x="11776" y="5681"/>
                    <a:pt x="12308" y="5199"/>
                    <a:pt x="12308" y="5199"/>
                  </a:cubicBezTo>
                  <a:cubicBezTo>
                    <a:pt x="12308" y="5199"/>
                    <a:pt x="12734" y="4770"/>
                    <a:pt x="12787" y="4770"/>
                  </a:cubicBezTo>
                  <a:cubicBezTo>
                    <a:pt x="12787" y="4717"/>
                    <a:pt x="13000" y="4663"/>
                    <a:pt x="13053" y="4663"/>
                  </a:cubicBezTo>
                  <a:cubicBezTo>
                    <a:pt x="13159" y="4663"/>
                    <a:pt x="13638" y="4717"/>
                    <a:pt x="13638" y="4717"/>
                  </a:cubicBezTo>
                  <a:cubicBezTo>
                    <a:pt x="13798" y="4717"/>
                    <a:pt x="13798" y="4717"/>
                    <a:pt x="13798" y="4717"/>
                  </a:cubicBezTo>
                  <a:cubicBezTo>
                    <a:pt x="14330" y="4824"/>
                    <a:pt x="14330" y="4824"/>
                    <a:pt x="14330" y="4824"/>
                  </a:cubicBezTo>
                  <a:cubicBezTo>
                    <a:pt x="14596" y="4663"/>
                    <a:pt x="14596" y="4663"/>
                    <a:pt x="14596" y="4663"/>
                  </a:cubicBezTo>
                  <a:cubicBezTo>
                    <a:pt x="14596" y="4663"/>
                    <a:pt x="14755" y="4556"/>
                    <a:pt x="14755" y="4502"/>
                  </a:cubicBezTo>
                  <a:cubicBezTo>
                    <a:pt x="14755" y="4449"/>
                    <a:pt x="14862" y="4341"/>
                    <a:pt x="14915" y="4288"/>
                  </a:cubicBezTo>
                  <a:cubicBezTo>
                    <a:pt x="14968" y="4234"/>
                    <a:pt x="15500" y="4073"/>
                    <a:pt x="15500" y="4073"/>
                  </a:cubicBezTo>
                  <a:cubicBezTo>
                    <a:pt x="15553" y="4395"/>
                    <a:pt x="15553" y="4395"/>
                    <a:pt x="15553" y="4395"/>
                  </a:cubicBezTo>
                  <a:cubicBezTo>
                    <a:pt x="15341" y="4770"/>
                    <a:pt x="15341" y="4770"/>
                    <a:pt x="15341" y="4770"/>
                  </a:cubicBezTo>
                  <a:cubicBezTo>
                    <a:pt x="15181" y="4931"/>
                    <a:pt x="15181" y="4931"/>
                    <a:pt x="15181" y="4931"/>
                  </a:cubicBezTo>
                  <a:cubicBezTo>
                    <a:pt x="15181" y="4931"/>
                    <a:pt x="14649" y="5306"/>
                    <a:pt x="14649" y="5360"/>
                  </a:cubicBezTo>
                  <a:cubicBezTo>
                    <a:pt x="14702" y="5467"/>
                    <a:pt x="15075" y="5789"/>
                    <a:pt x="15075" y="5789"/>
                  </a:cubicBezTo>
                  <a:cubicBezTo>
                    <a:pt x="15075" y="5789"/>
                    <a:pt x="15075" y="6217"/>
                    <a:pt x="15181" y="6378"/>
                  </a:cubicBezTo>
                  <a:cubicBezTo>
                    <a:pt x="15287" y="6485"/>
                    <a:pt x="15553" y="6646"/>
                    <a:pt x="15553" y="6646"/>
                  </a:cubicBezTo>
                  <a:cubicBezTo>
                    <a:pt x="15979" y="5413"/>
                    <a:pt x="15979" y="5413"/>
                    <a:pt x="15979" y="5413"/>
                  </a:cubicBezTo>
                  <a:cubicBezTo>
                    <a:pt x="15979" y="5413"/>
                    <a:pt x="15873" y="4877"/>
                    <a:pt x="15873" y="4877"/>
                  </a:cubicBezTo>
                  <a:cubicBezTo>
                    <a:pt x="15873" y="4824"/>
                    <a:pt x="16405" y="4395"/>
                    <a:pt x="16405" y="4395"/>
                  </a:cubicBezTo>
                  <a:cubicBezTo>
                    <a:pt x="17256" y="4181"/>
                    <a:pt x="17256" y="4181"/>
                    <a:pt x="17256" y="4181"/>
                  </a:cubicBezTo>
                  <a:cubicBezTo>
                    <a:pt x="17362" y="3966"/>
                    <a:pt x="17362" y="3966"/>
                    <a:pt x="17362" y="3966"/>
                  </a:cubicBezTo>
                  <a:cubicBezTo>
                    <a:pt x="17256" y="3645"/>
                    <a:pt x="17256" y="3645"/>
                    <a:pt x="17256" y="3645"/>
                  </a:cubicBezTo>
                  <a:cubicBezTo>
                    <a:pt x="16883" y="3377"/>
                    <a:pt x="16883" y="3377"/>
                    <a:pt x="16883" y="3377"/>
                  </a:cubicBezTo>
                  <a:cubicBezTo>
                    <a:pt x="17149" y="3269"/>
                    <a:pt x="17149" y="3269"/>
                    <a:pt x="17149" y="3269"/>
                  </a:cubicBezTo>
                  <a:cubicBezTo>
                    <a:pt x="17149" y="3269"/>
                    <a:pt x="17415" y="3269"/>
                    <a:pt x="17415" y="3323"/>
                  </a:cubicBezTo>
                  <a:cubicBezTo>
                    <a:pt x="17415" y="3323"/>
                    <a:pt x="17788" y="3537"/>
                    <a:pt x="17788" y="3537"/>
                  </a:cubicBezTo>
                  <a:cubicBezTo>
                    <a:pt x="17788" y="3537"/>
                    <a:pt x="17947" y="3591"/>
                    <a:pt x="17947" y="3537"/>
                  </a:cubicBezTo>
                  <a:cubicBezTo>
                    <a:pt x="17947" y="3484"/>
                    <a:pt x="17947" y="3162"/>
                    <a:pt x="17947" y="3162"/>
                  </a:cubicBezTo>
                  <a:cubicBezTo>
                    <a:pt x="17735" y="2948"/>
                    <a:pt x="17735" y="2948"/>
                    <a:pt x="17735" y="2948"/>
                  </a:cubicBezTo>
                  <a:lnTo>
                    <a:pt x="17096" y="2787"/>
                  </a:lnTo>
                  <a:close/>
                  <a:moveTo>
                    <a:pt x="20714" y="5413"/>
                  </a:moveTo>
                  <a:cubicBezTo>
                    <a:pt x="20714" y="5413"/>
                    <a:pt x="20342" y="4609"/>
                    <a:pt x="19756" y="3913"/>
                  </a:cubicBezTo>
                  <a:cubicBezTo>
                    <a:pt x="19171" y="3162"/>
                    <a:pt x="18267" y="2305"/>
                    <a:pt x="18267" y="2305"/>
                  </a:cubicBezTo>
                  <a:cubicBezTo>
                    <a:pt x="18214" y="2251"/>
                    <a:pt x="18214" y="2251"/>
                    <a:pt x="18214" y="2251"/>
                  </a:cubicBezTo>
                  <a:cubicBezTo>
                    <a:pt x="18107" y="2251"/>
                    <a:pt x="18107" y="2251"/>
                    <a:pt x="18107" y="2251"/>
                  </a:cubicBezTo>
                  <a:cubicBezTo>
                    <a:pt x="17947" y="2037"/>
                    <a:pt x="17947" y="2037"/>
                    <a:pt x="17947" y="2037"/>
                  </a:cubicBezTo>
                  <a:cubicBezTo>
                    <a:pt x="17735" y="2037"/>
                    <a:pt x="17735" y="2037"/>
                    <a:pt x="17735" y="2037"/>
                  </a:cubicBezTo>
                  <a:cubicBezTo>
                    <a:pt x="17788" y="2198"/>
                    <a:pt x="17788" y="2198"/>
                    <a:pt x="17788" y="2198"/>
                  </a:cubicBezTo>
                  <a:cubicBezTo>
                    <a:pt x="17894" y="2358"/>
                    <a:pt x="17894" y="2358"/>
                    <a:pt x="17894" y="2358"/>
                  </a:cubicBezTo>
                  <a:cubicBezTo>
                    <a:pt x="17841" y="2358"/>
                    <a:pt x="17841" y="2358"/>
                    <a:pt x="17841" y="2358"/>
                  </a:cubicBezTo>
                  <a:cubicBezTo>
                    <a:pt x="17681" y="2466"/>
                    <a:pt x="17681" y="2466"/>
                    <a:pt x="17681" y="2466"/>
                  </a:cubicBezTo>
                  <a:cubicBezTo>
                    <a:pt x="17681" y="2519"/>
                    <a:pt x="17681" y="2519"/>
                    <a:pt x="17681" y="2519"/>
                  </a:cubicBezTo>
                  <a:cubicBezTo>
                    <a:pt x="17894" y="2680"/>
                    <a:pt x="17894" y="2680"/>
                    <a:pt x="17894" y="2680"/>
                  </a:cubicBezTo>
                  <a:cubicBezTo>
                    <a:pt x="18054" y="2787"/>
                    <a:pt x="18054" y="2787"/>
                    <a:pt x="18054" y="2787"/>
                  </a:cubicBezTo>
                  <a:cubicBezTo>
                    <a:pt x="18320" y="2948"/>
                    <a:pt x="18320" y="2948"/>
                    <a:pt x="18320" y="2948"/>
                  </a:cubicBezTo>
                  <a:cubicBezTo>
                    <a:pt x="18480" y="3055"/>
                    <a:pt x="18480" y="3055"/>
                    <a:pt x="18480" y="3055"/>
                  </a:cubicBezTo>
                  <a:cubicBezTo>
                    <a:pt x="18586" y="3216"/>
                    <a:pt x="18586" y="3216"/>
                    <a:pt x="18586" y="3216"/>
                  </a:cubicBezTo>
                  <a:cubicBezTo>
                    <a:pt x="18692" y="3323"/>
                    <a:pt x="18692" y="3323"/>
                    <a:pt x="18692" y="3323"/>
                  </a:cubicBezTo>
                  <a:cubicBezTo>
                    <a:pt x="18533" y="3269"/>
                    <a:pt x="18533" y="3269"/>
                    <a:pt x="18533" y="3269"/>
                  </a:cubicBezTo>
                  <a:cubicBezTo>
                    <a:pt x="18480" y="3162"/>
                    <a:pt x="18480" y="3162"/>
                    <a:pt x="18480" y="3162"/>
                  </a:cubicBezTo>
                  <a:cubicBezTo>
                    <a:pt x="18320" y="3269"/>
                    <a:pt x="18320" y="3269"/>
                    <a:pt x="18320" y="3269"/>
                  </a:cubicBezTo>
                  <a:cubicBezTo>
                    <a:pt x="18426" y="3484"/>
                    <a:pt x="18426" y="3484"/>
                    <a:pt x="18426" y="3484"/>
                  </a:cubicBezTo>
                  <a:cubicBezTo>
                    <a:pt x="18426" y="3484"/>
                    <a:pt x="18639" y="3698"/>
                    <a:pt x="18692" y="3752"/>
                  </a:cubicBezTo>
                  <a:cubicBezTo>
                    <a:pt x="18746" y="3805"/>
                    <a:pt x="18799" y="3859"/>
                    <a:pt x="18799" y="3859"/>
                  </a:cubicBezTo>
                  <a:cubicBezTo>
                    <a:pt x="18799" y="3859"/>
                    <a:pt x="18905" y="3752"/>
                    <a:pt x="18958" y="3752"/>
                  </a:cubicBezTo>
                  <a:cubicBezTo>
                    <a:pt x="19012" y="3698"/>
                    <a:pt x="19065" y="3805"/>
                    <a:pt x="19065" y="3805"/>
                  </a:cubicBezTo>
                  <a:cubicBezTo>
                    <a:pt x="19171" y="3859"/>
                    <a:pt x="19171" y="3859"/>
                    <a:pt x="19171" y="3859"/>
                  </a:cubicBezTo>
                  <a:cubicBezTo>
                    <a:pt x="19118" y="3913"/>
                    <a:pt x="19118" y="3913"/>
                    <a:pt x="19118" y="3913"/>
                  </a:cubicBezTo>
                  <a:cubicBezTo>
                    <a:pt x="19118" y="3913"/>
                    <a:pt x="19171" y="4073"/>
                    <a:pt x="19171" y="4127"/>
                  </a:cubicBezTo>
                  <a:cubicBezTo>
                    <a:pt x="19171" y="4181"/>
                    <a:pt x="19065" y="4288"/>
                    <a:pt x="19065" y="4341"/>
                  </a:cubicBezTo>
                  <a:cubicBezTo>
                    <a:pt x="19065" y="4395"/>
                    <a:pt x="19118" y="4502"/>
                    <a:pt x="19118" y="4556"/>
                  </a:cubicBezTo>
                  <a:cubicBezTo>
                    <a:pt x="19118" y="4609"/>
                    <a:pt x="19331" y="4770"/>
                    <a:pt x="19331" y="4770"/>
                  </a:cubicBezTo>
                  <a:cubicBezTo>
                    <a:pt x="19331" y="4770"/>
                    <a:pt x="19490" y="4877"/>
                    <a:pt x="19490" y="4931"/>
                  </a:cubicBezTo>
                  <a:cubicBezTo>
                    <a:pt x="19490" y="4985"/>
                    <a:pt x="19544" y="5145"/>
                    <a:pt x="19544" y="5145"/>
                  </a:cubicBezTo>
                  <a:cubicBezTo>
                    <a:pt x="19810" y="5253"/>
                    <a:pt x="19810" y="5253"/>
                    <a:pt x="19810" y="5253"/>
                  </a:cubicBezTo>
                  <a:cubicBezTo>
                    <a:pt x="20022" y="5467"/>
                    <a:pt x="20022" y="5467"/>
                    <a:pt x="20022" y="5467"/>
                  </a:cubicBezTo>
                  <a:cubicBezTo>
                    <a:pt x="20076" y="5360"/>
                    <a:pt x="20076" y="5360"/>
                    <a:pt x="20076" y="5360"/>
                  </a:cubicBezTo>
                  <a:cubicBezTo>
                    <a:pt x="20182" y="5413"/>
                    <a:pt x="20182" y="5413"/>
                    <a:pt x="20182" y="5413"/>
                  </a:cubicBezTo>
                  <a:cubicBezTo>
                    <a:pt x="20235" y="5574"/>
                    <a:pt x="20235" y="5574"/>
                    <a:pt x="20235" y="5574"/>
                  </a:cubicBezTo>
                  <a:cubicBezTo>
                    <a:pt x="20182" y="5789"/>
                    <a:pt x="20182" y="5789"/>
                    <a:pt x="20182" y="5789"/>
                  </a:cubicBezTo>
                  <a:cubicBezTo>
                    <a:pt x="20129" y="6110"/>
                    <a:pt x="20129" y="6110"/>
                    <a:pt x="20129" y="6110"/>
                  </a:cubicBezTo>
                  <a:cubicBezTo>
                    <a:pt x="20129" y="6271"/>
                    <a:pt x="20129" y="6271"/>
                    <a:pt x="20129" y="6271"/>
                  </a:cubicBezTo>
                  <a:cubicBezTo>
                    <a:pt x="20129" y="6271"/>
                    <a:pt x="20288" y="6110"/>
                    <a:pt x="20288" y="6057"/>
                  </a:cubicBezTo>
                  <a:cubicBezTo>
                    <a:pt x="20288" y="6057"/>
                    <a:pt x="20342" y="5789"/>
                    <a:pt x="20342" y="5735"/>
                  </a:cubicBezTo>
                  <a:cubicBezTo>
                    <a:pt x="20342" y="5681"/>
                    <a:pt x="20342" y="5467"/>
                    <a:pt x="20342" y="5467"/>
                  </a:cubicBezTo>
                  <a:cubicBezTo>
                    <a:pt x="20288" y="5306"/>
                    <a:pt x="20288" y="5306"/>
                    <a:pt x="20288" y="5306"/>
                  </a:cubicBezTo>
                  <a:cubicBezTo>
                    <a:pt x="20288" y="5306"/>
                    <a:pt x="20129" y="5199"/>
                    <a:pt x="20129" y="5199"/>
                  </a:cubicBezTo>
                  <a:cubicBezTo>
                    <a:pt x="20129" y="5145"/>
                    <a:pt x="20076" y="5038"/>
                    <a:pt x="20076" y="4985"/>
                  </a:cubicBezTo>
                  <a:cubicBezTo>
                    <a:pt x="20076" y="4931"/>
                    <a:pt x="20235" y="4770"/>
                    <a:pt x="20235" y="4770"/>
                  </a:cubicBezTo>
                  <a:cubicBezTo>
                    <a:pt x="20288" y="4985"/>
                    <a:pt x="20288" y="4985"/>
                    <a:pt x="20288" y="4985"/>
                  </a:cubicBezTo>
                  <a:cubicBezTo>
                    <a:pt x="20448" y="5199"/>
                    <a:pt x="20448" y="5199"/>
                    <a:pt x="20448" y="5199"/>
                  </a:cubicBezTo>
                  <a:cubicBezTo>
                    <a:pt x="20448" y="5145"/>
                    <a:pt x="20448" y="5092"/>
                    <a:pt x="20448" y="5038"/>
                  </a:cubicBezTo>
                  <a:cubicBezTo>
                    <a:pt x="20448" y="5038"/>
                    <a:pt x="20714" y="5413"/>
                    <a:pt x="20714" y="5413"/>
                  </a:cubicBezTo>
                  <a:close/>
                  <a:moveTo>
                    <a:pt x="20501" y="5306"/>
                  </a:moveTo>
                  <a:cubicBezTo>
                    <a:pt x="20608" y="5413"/>
                    <a:pt x="20608" y="5413"/>
                    <a:pt x="20608" y="5413"/>
                  </a:cubicBezTo>
                  <a:cubicBezTo>
                    <a:pt x="20448" y="5199"/>
                    <a:pt x="20448" y="5199"/>
                    <a:pt x="20448" y="5199"/>
                  </a:cubicBezTo>
                  <a:cubicBezTo>
                    <a:pt x="20448" y="5253"/>
                    <a:pt x="20501" y="5306"/>
                    <a:pt x="20501" y="5306"/>
                  </a:cubicBezTo>
                  <a:close/>
                  <a:moveTo>
                    <a:pt x="12414" y="9165"/>
                  </a:moveTo>
                  <a:cubicBezTo>
                    <a:pt x="12308" y="9219"/>
                    <a:pt x="12148" y="9272"/>
                    <a:pt x="12148" y="9272"/>
                  </a:cubicBezTo>
                  <a:cubicBezTo>
                    <a:pt x="12148" y="9272"/>
                    <a:pt x="11989" y="9272"/>
                    <a:pt x="11989" y="9326"/>
                  </a:cubicBezTo>
                  <a:cubicBezTo>
                    <a:pt x="11936" y="9380"/>
                    <a:pt x="11936" y="9380"/>
                    <a:pt x="11776" y="9433"/>
                  </a:cubicBezTo>
                  <a:cubicBezTo>
                    <a:pt x="11670" y="9540"/>
                    <a:pt x="11723" y="9433"/>
                    <a:pt x="11670" y="9540"/>
                  </a:cubicBezTo>
                  <a:cubicBezTo>
                    <a:pt x="11616" y="9648"/>
                    <a:pt x="11670" y="9701"/>
                    <a:pt x="11510" y="9701"/>
                  </a:cubicBezTo>
                  <a:cubicBezTo>
                    <a:pt x="11404" y="9701"/>
                    <a:pt x="11297" y="9701"/>
                    <a:pt x="11191" y="9701"/>
                  </a:cubicBezTo>
                  <a:cubicBezTo>
                    <a:pt x="11084" y="9701"/>
                    <a:pt x="11084" y="9648"/>
                    <a:pt x="11031" y="9701"/>
                  </a:cubicBezTo>
                  <a:cubicBezTo>
                    <a:pt x="10925" y="9808"/>
                    <a:pt x="10872" y="9808"/>
                    <a:pt x="10818" y="9862"/>
                  </a:cubicBezTo>
                  <a:cubicBezTo>
                    <a:pt x="10818" y="9916"/>
                    <a:pt x="10818" y="9916"/>
                    <a:pt x="10872" y="9916"/>
                  </a:cubicBezTo>
                  <a:cubicBezTo>
                    <a:pt x="10872" y="9916"/>
                    <a:pt x="11138" y="9969"/>
                    <a:pt x="11191" y="9969"/>
                  </a:cubicBezTo>
                  <a:cubicBezTo>
                    <a:pt x="11191" y="10076"/>
                    <a:pt x="11191" y="10076"/>
                    <a:pt x="11191" y="10076"/>
                  </a:cubicBezTo>
                  <a:cubicBezTo>
                    <a:pt x="11297" y="10076"/>
                    <a:pt x="11297" y="10076"/>
                    <a:pt x="11297" y="10076"/>
                  </a:cubicBezTo>
                  <a:cubicBezTo>
                    <a:pt x="11297" y="10076"/>
                    <a:pt x="11404" y="10076"/>
                    <a:pt x="11404" y="10023"/>
                  </a:cubicBezTo>
                  <a:cubicBezTo>
                    <a:pt x="11404" y="9969"/>
                    <a:pt x="11404" y="9969"/>
                    <a:pt x="11404" y="9969"/>
                  </a:cubicBezTo>
                  <a:cubicBezTo>
                    <a:pt x="11244" y="9969"/>
                    <a:pt x="11244" y="9969"/>
                    <a:pt x="11244" y="9969"/>
                  </a:cubicBezTo>
                  <a:cubicBezTo>
                    <a:pt x="11244" y="9969"/>
                    <a:pt x="11297" y="9916"/>
                    <a:pt x="11457" y="9916"/>
                  </a:cubicBezTo>
                  <a:cubicBezTo>
                    <a:pt x="11670" y="9862"/>
                    <a:pt x="11723" y="9808"/>
                    <a:pt x="11723" y="9808"/>
                  </a:cubicBezTo>
                  <a:cubicBezTo>
                    <a:pt x="11563" y="9969"/>
                    <a:pt x="11563" y="9969"/>
                    <a:pt x="11563" y="9969"/>
                  </a:cubicBezTo>
                  <a:cubicBezTo>
                    <a:pt x="11563" y="9969"/>
                    <a:pt x="11723" y="10023"/>
                    <a:pt x="11829" y="10023"/>
                  </a:cubicBezTo>
                  <a:cubicBezTo>
                    <a:pt x="11882" y="9969"/>
                    <a:pt x="11882" y="9969"/>
                    <a:pt x="12042" y="9862"/>
                  </a:cubicBezTo>
                  <a:cubicBezTo>
                    <a:pt x="12202" y="9808"/>
                    <a:pt x="12202" y="9808"/>
                    <a:pt x="12255" y="9755"/>
                  </a:cubicBezTo>
                  <a:cubicBezTo>
                    <a:pt x="12308" y="9755"/>
                    <a:pt x="12361" y="9862"/>
                    <a:pt x="12361" y="9862"/>
                  </a:cubicBezTo>
                  <a:cubicBezTo>
                    <a:pt x="12414" y="9862"/>
                    <a:pt x="12521" y="9862"/>
                    <a:pt x="12574" y="9755"/>
                  </a:cubicBezTo>
                  <a:cubicBezTo>
                    <a:pt x="12627" y="9648"/>
                    <a:pt x="12627" y="9540"/>
                    <a:pt x="12627" y="9487"/>
                  </a:cubicBezTo>
                  <a:cubicBezTo>
                    <a:pt x="12627" y="9433"/>
                    <a:pt x="12681" y="9487"/>
                    <a:pt x="12627" y="9380"/>
                  </a:cubicBezTo>
                  <a:cubicBezTo>
                    <a:pt x="12627" y="9326"/>
                    <a:pt x="12574" y="9326"/>
                    <a:pt x="12627" y="9272"/>
                  </a:cubicBezTo>
                  <a:cubicBezTo>
                    <a:pt x="12681" y="9219"/>
                    <a:pt x="12734" y="9219"/>
                    <a:pt x="12734" y="9165"/>
                  </a:cubicBezTo>
                  <a:cubicBezTo>
                    <a:pt x="12734" y="9058"/>
                    <a:pt x="12734" y="9058"/>
                    <a:pt x="12787" y="9004"/>
                  </a:cubicBezTo>
                  <a:cubicBezTo>
                    <a:pt x="12787" y="8897"/>
                    <a:pt x="12787" y="8897"/>
                    <a:pt x="12787" y="8790"/>
                  </a:cubicBezTo>
                  <a:cubicBezTo>
                    <a:pt x="12787" y="8683"/>
                    <a:pt x="12787" y="8629"/>
                    <a:pt x="12734" y="8576"/>
                  </a:cubicBezTo>
                  <a:cubicBezTo>
                    <a:pt x="12734" y="8576"/>
                    <a:pt x="12627" y="8576"/>
                    <a:pt x="12681" y="8468"/>
                  </a:cubicBezTo>
                  <a:cubicBezTo>
                    <a:pt x="12734" y="8415"/>
                    <a:pt x="12787" y="8361"/>
                    <a:pt x="12787" y="8361"/>
                  </a:cubicBezTo>
                  <a:cubicBezTo>
                    <a:pt x="12787" y="8361"/>
                    <a:pt x="12947" y="8415"/>
                    <a:pt x="12947" y="8468"/>
                  </a:cubicBezTo>
                  <a:cubicBezTo>
                    <a:pt x="12947" y="8522"/>
                    <a:pt x="13000" y="8522"/>
                    <a:pt x="13053" y="8522"/>
                  </a:cubicBezTo>
                  <a:cubicBezTo>
                    <a:pt x="13106" y="8522"/>
                    <a:pt x="13159" y="8468"/>
                    <a:pt x="13213" y="8415"/>
                  </a:cubicBezTo>
                  <a:cubicBezTo>
                    <a:pt x="13266" y="8361"/>
                    <a:pt x="13372" y="8254"/>
                    <a:pt x="13425" y="8200"/>
                  </a:cubicBezTo>
                  <a:cubicBezTo>
                    <a:pt x="13425" y="8147"/>
                    <a:pt x="13479" y="8093"/>
                    <a:pt x="13479" y="8093"/>
                  </a:cubicBezTo>
                  <a:cubicBezTo>
                    <a:pt x="13479" y="8040"/>
                    <a:pt x="13372" y="8093"/>
                    <a:pt x="13319" y="7986"/>
                  </a:cubicBezTo>
                  <a:cubicBezTo>
                    <a:pt x="13266" y="7825"/>
                    <a:pt x="13266" y="7718"/>
                    <a:pt x="13213" y="7718"/>
                  </a:cubicBezTo>
                  <a:cubicBezTo>
                    <a:pt x="13213" y="7772"/>
                    <a:pt x="13106" y="7825"/>
                    <a:pt x="13106" y="7933"/>
                  </a:cubicBezTo>
                  <a:cubicBezTo>
                    <a:pt x="13053" y="7986"/>
                    <a:pt x="13000" y="8040"/>
                    <a:pt x="13000" y="8040"/>
                  </a:cubicBezTo>
                  <a:cubicBezTo>
                    <a:pt x="12893" y="7825"/>
                    <a:pt x="12893" y="7825"/>
                    <a:pt x="12893" y="7825"/>
                  </a:cubicBezTo>
                  <a:cubicBezTo>
                    <a:pt x="12893" y="7718"/>
                    <a:pt x="12893" y="7718"/>
                    <a:pt x="12893" y="7718"/>
                  </a:cubicBezTo>
                  <a:cubicBezTo>
                    <a:pt x="12787" y="7665"/>
                    <a:pt x="12787" y="7665"/>
                    <a:pt x="12787" y="7665"/>
                  </a:cubicBezTo>
                  <a:cubicBezTo>
                    <a:pt x="12840" y="7772"/>
                    <a:pt x="12734" y="8093"/>
                    <a:pt x="12734" y="8093"/>
                  </a:cubicBezTo>
                  <a:cubicBezTo>
                    <a:pt x="12627" y="8147"/>
                    <a:pt x="12627" y="8147"/>
                    <a:pt x="12627" y="8147"/>
                  </a:cubicBezTo>
                  <a:cubicBezTo>
                    <a:pt x="12627" y="8147"/>
                    <a:pt x="12521" y="8308"/>
                    <a:pt x="12468" y="8308"/>
                  </a:cubicBezTo>
                  <a:cubicBezTo>
                    <a:pt x="12468" y="8361"/>
                    <a:pt x="12468" y="8522"/>
                    <a:pt x="12468" y="8522"/>
                  </a:cubicBezTo>
                  <a:cubicBezTo>
                    <a:pt x="12468" y="8522"/>
                    <a:pt x="12468" y="8522"/>
                    <a:pt x="12468" y="8576"/>
                  </a:cubicBezTo>
                  <a:cubicBezTo>
                    <a:pt x="12521" y="8629"/>
                    <a:pt x="12574" y="8844"/>
                    <a:pt x="12574" y="9004"/>
                  </a:cubicBezTo>
                  <a:cubicBezTo>
                    <a:pt x="12521" y="9112"/>
                    <a:pt x="12521" y="9165"/>
                    <a:pt x="12414" y="9165"/>
                  </a:cubicBezTo>
                  <a:close/>
                  <a:moveTo>
                    <a:pt x="10978" y="10237"/>
                  </a:moveTo>
                  <a:cubicBezTo>
                    <a:pt x="11031" y="10130"/>
                    <a:pt x="11031" y="10130"/>
                    <a:pt x="11031" y="10130"/>
                  </a:cubicBezTo>
                  <a:cubicBezTo>
                    <a:pt x="11031" y="10076"/>
                    <a:pt x="11031" y="10076"/>
                    <a:pt x="11031" y="10076"/>
                  </a:cubicBezTo>
                  <a:cubicBezTo>
                    <a:pt x="10925" y="10076"/>
                    <a:pt x="10925" y="10076"/>
                    <a:pt x="10925" y="10076"/>
                  </a:cubicBezTo>
                  <a:cubicBezTo>
                    <a:pt x="10818" y="10076"/>
                    <a:pt x="10818" y="10076"/>
                    <a:pt x="10818" y="10076"/>
                  </a:cubicBezTo>
                  <a:cubicBezTo>
                    <a:pt x="10925" y="10184"/>
                    <a:pt x="10925" y="10184"/>
                    <a:pt x="10925" y="10184"/>
                  </a:cubicBezTo>
                  <a:cubicBezTo>
                    <a:pt x="10872" y="10344"/>
                    <a:pt x="10872" y="10344"/>
                    <a:pt x="10872" y="10344"/>
                  </a:cubicBezTo>
                  <a:lnTo>
                    <a:pt x="10978" y="10237"/>
                  </a:lnTo>
                  <a:close/>
                  <a:moveTo>
                    <a:pt x="9063" y="11631"/>
                  </a:moveTo>
                  <a:cubicBezTo>
                    <a:pt x="8956" y="11845"/>
                    <a:pt x="8956" y="11845"/>
                    <a:pt x="8956" y="11845"/>
                  </a:cubicBezTo>
                  <a:cubicBezTo>
                    <a:pt x="9116" y="12006"/>
                    <a:pt x="9116" y="12006"/>
                    <a:pt x="9116" y="12006"/>
                  </a:cubicBezTo>
                  <a:cubicBezTo>
                    <a:pt x="9116" y="12006"/>
                    <a:pt x="9329" y="12060"/>
                    <a:pt x="9329" y="11952"/>
                  </a:cubicBezTo>
                  <a:cubicBezTo>
                    <a:pt x="9329" y="11899"/>
                    <a:pt x="9329" y="11738"/>
                    <a:pt x="9382" y="11684"/>
                  </a:cubicBezTo>
                  <a:cubicBezTo>
                    <a:pt x="9382" y="11631"/>
                    <a:pt x="9488" y="11416"/>
                    <a:pt x="9488" y="11416"/>
                  </a:cubicBezTo>
                  <a:cubicBezTo>
                    <a:pt x="9488" y="11309"/>
                    <a:pt x="9488" y="11309"/>
                    <a:pt x="9488" y="11309"/>
                  </a:cubicBezTo>
                  <a:cubicBezTo>
                    <a:pt x="9329" y="11309"/>
                    <a:pt x="9329" y="11309"/>
                    <a:pt x="9329" y="11309"/>
                  </a:cubicBezTo>
                  <a:lnTo>
                    <a:pt x="9063" y="11631"/>
                  </a:lnTo>
                  <a:close/>
                  <a:moveTo>
                    <a:pt x="9542" y="13239"/>
                  </a:moveTo>
                  <a:cubicBezTo>
                    <a:pt x="9488" y="13239"/>
                    <a:pt x="9329" y="13292"/>
                    <a:pt x="9329" y="13292"/>
                  </a:cubicBezTo>
                  <a:cubicBezTo>
                    <a:pt x="9329" y="13132"/>
                    <a:pt x="9329" y="13132"/>
                    <a:pt x="9329" y="13132"/>
                  </a:cubicBezTo>
                  <a:cubicBezTo>
                    <a:pt x="9329" y="13132"/>
                    <a:pt x="9435" y="13024"/>
                    <a:pt x="9435" y="12917"/>
                  </a:cubicBezTo>
                  <a:cubicBezTo>
                    <a:pt x="9435" y="12864"/>
                    <a:pt x="9435" y="12810"/>
                    <a:pt x="9435" y="12756"/>
                  </a:cubicBezTo>
                  <a:cubicBezTo>
                    <a:pt x="9435" y="12703"/>
                    <a:pt x="9435" y="12435"/>
                    <a:pt x="9435" y="12435"/>
                  </a:cubicBezTo>
                  <a:cubicBezTo>
                    <a:pt x="9329" y="12381"/>
                    <a:pt x="9329" y="12381"/>
                    <a:pt x="9329" y="12381"/>
                  </a:cubicBezTo>
                  <a:cubicBezTo>
                    <a:pt x="9222" y="12756"/>
                    <a:pt x="9222" y="12756"/>
                    <a:pt x="9222" y="12756"/>
                  </a:cubicBezTo>
                  <a:cubicBezTo>
                    <a:pt x="9169" y="13024"/>
                    <a:pt x="9169" y="13024"/>
                    <a:pt x="9169" y="13024"/>
                  </a:cubicBezTo>
                  <a:cubicBezTo>
                    <a:pt x="9010" y="13078"/>
                    <a:pt x="9010" y="13078"/>
                    <a:pt x="9010" y="13078"/>
                  </a:cubicBezTo>
                  <a:cubicBezTo>
                    <a:pt x="9010" y="13078"/>
                    <a:pt x="9063" y="13400"/>
                    <a:pt x="9116" y="13400"/>
                  </a:cubicBezTo>
                  <a:cubicBezTo>
                    <a:pt x="9116" y="13453"/>
                    <a:pt x="9329" y="13560"/>
                    <a:pt x="9329" y="13560"/>
                  </a:cubicBezTo>
                  <a:cubicBezTo>
                    <a:pt x="9542" y="13507"/>
                    <a:pt x="9542" y="13507"/>
                    <a:pt x="9542" y="13507"/>
                  </a:cubicBezTo>
                  <a:cubicBezTo>
                    <a:pt x="9542" y="13507"/>
                    <a:pt x="9701" y="13507"/>
                    <a:pt x="9701" y="13560"/>
                  </a:cubicBezTo>
                  <a:cubicBezTo>
                    <a:pt x="9701" y="13614"/>
                    <a:pt x="9754" y="13775"/>
                    <a:pt x="9754" y="13667"/>
                  </a:cubicBezTo>
                  <a:cubicBezTo>
                    <a:pt x="9754" y="13614"/>
                    <a:pt x="9754" y="13453"/>
                    <a:pt x="9754" y="13400"/>
                  </a:cubicBezTo>
                  <a:cubicBezTo>
                    <a:pt x="9701" y="13400"/>
                    <a:pt x="9595" y="13185"/>
                    <a:pt x="9542" y="13239"/>
                  </a:cubicBezTo>
                  <a:close/>
                  <a:moveTo>
                    <a:pt x="8690" y="14257"/>
                  </a:moveTo>
                  <a:cubicBezTo>
                    <a:pt x="8744" y="14257"/>
                    <a:pt x="9063" y="14203"/>
                    <a:pt x="9063" y="14203"/>
                  </a:cubicBezTo>
                  <a:cubicBezTo>
                    <a:pt x="9063" y="14203"/>
                    <a:pt x="9063" y="14096"/>
                    <a:pt x="9063" y="13989"/>
                  </a:cubicBezTo>
                  <a:cubicBezTo>
                    <a:pt x="9116" y="13935"/>
                    <a:pt x="9169" y="13882"/>
                    <a:pt x="9169" y="13828"/>
                  </a:cubicBezTo>
                  <a:cubicBezTo>
                    <a:pt x="9116" y="13828"/>
                    <a:pt x="9063" y="13775"/>
                    <a:pt x="9063" y="13775"/>
                  </a:cubicBezTo>
                  <a:cubicBezTo>
                    <a:pt x="9010" y="13775"/>
                    <a:pt x="9010" y="13775"/>
                    <a:pt x="9010" y="13775"/>
                  </a:cubicBezTo>
                  <a:cubicBezTo>
                    <a:pt x="8690" y="13989"/>
                    <a:pt x="8690" y="13989"/>
                    <a:pt x="8690" y="13989"/>
                  </a:cubicBezTo>
                  <a:cubicBezTo>
                    <a:pt x="8690" y="13989"/>
                    <a:pt x="8637" y="14203"/>
                    <a:pt x="8690" y="14257"/>
                  </a:cubicBezTo>
                  <a:close/>
                  <a:moveTo>
                    <a:pt x="9595" y="13935"/>
                  </a:moveTo>
                  <a:cubicBezTo>
                    <a:pt x="9595" y="13775"/>
                    <a:pt x="9595" y="13775"/>
                    <a:pt x="9595" y="13775"/>
                  </a:cubicBezTo>
                  <a:cubicBezTo>
                    <a:pt x="9595" y="13775"/>
                    <a:pt x="9754" y="13721"/>
                    <a:pt x="9595" y="13721"/>
                  </a:cubicBezTo>
                  <a:cubicBezTo>
                    <a:pt x="9435" y="13721"/>
                    <a:pt x="9435" y="13721"/>
                    <a:pt x="9435" y="13721"/>
                  </a:cubicBezTo>
                  <a:cubicBezTo>
                    <a:pt x="9329" y="13882"/>
                    <a:pt x="9329" y="13882"/>
                    <a:pt x="9329" y="13882"/>
                  </a:cubicBezTo>
                  <a:cubicBezTo>
                    <a:pt x="9542" y="14043"/>
                    <a:pt x="9542" y="14043"/>
                    <a:pt x="9542" y="14043"/>
                  </a:cubicBezTo>
                  <a:lnTo>
                    <a:pt x="9595" y="13935"/>
                  </a:lnTo>
                  <a:close/>
                  <a:moveTo>
                    <a:pt x="9967" y="13721"/>
                  </a:moveTo>
                  <a:cubicBezTo>
                    <a:pt x="10020" y="13614"/>
                    <a:pt x="10020" y="13614"/>
                    <a:pt x="10020" y="13614"/>
                  </a:cubicBezTo>
                  <a:cubicBezTo>
                    <a:pt x="9861" y="13614"/>
                    <a:pt x="9861" y="13614"/>
                    <a:pt x="9861" y="13614"/>
                  </a:cubicBezTo>
                  <a:cubicBezTo>
                    <a:pt x="9861" y="13775"/>
                    <a:pt x="9861" y="13775"/>
                    <a:pt x="9861" y="13775"/>
                  </a:cubicBezTo>
                  <a:cubicBezTo>
                    <a:pt x="9914" y="13882"/>
                    <a:pt x="9914" y="13882"/>
                    <a:pt x="9914" y="13882"/>
                  </a:cubicBezTo>
                  <a:cubicBezTo>
                    <a:pt x="9967" y="13882"/>
                    <a:pt x="9967" y="13882"/>
                    <a:pt x="9967" y="13882"/>
                  </a:cubicBezTo>
                  <a:lnTo>
                    <a:pt x="9967" y="13721"/>
                  </a:lnTo>
                  <a:close/>
                  <a:moveTo>
                    <a:pt x="8956" y="15222"/>
                  </a:moveTo>
                  <a:cubicBezTo>
                    <a:pt x="8744" y="15115"/>
                    <a:pt x="8744" y="15115"/>
                    <a:pt x="8744" y="15115"/>
                  </a:cubicBezTo>
                  <a:cubicBezTo>
                    <a:pt x="8956" y="14954"/>
                    <a:pt x="8956" y="14954"/>
                    <a:pt x="8956" y="14954"/>
                  </a:cubicBezTo>
                  <a:cubicBezTo>
                    <a:pt x="8956" y="14954"/>
                    <a:pt x="9010" y="14900"/>
                    <a:pt x="9010" y="14847"/>
                  </a:cubicBezTo>
                  <a:cubicBezTo>
                    <a:pt x="9010" y="14793"/>
                    <a:pt x="9010" y="14686"/>
                    <a:pt x="9010" y="14686"/>
                  </a:cubicBezTo>
                  <a:cubicBezTo>
                    <a:pt x="9010" y="14632"/>
                    <a:pt x="8903" y="14525"/>
                    <a:pt x="8903" y="14525"/>
                  </a:cubicBezTo>
                  <a:cubicBezTo>
                    <a:pt x="8797" y="14471"/>
                    <a:pt x="8797" y="14471"/>
                    <a:pt x="8797" y="14471"/>
                  </a:cubicBezTo>
                  <a:cubicBezTo>
                    <a:pt x="8744" y="14364"/>
                    <a:pt x="8744" y="14364"/>
                    <a:pt x="8744" y="14364"/>
                  </a:cubicBezTo>
                  <a:cubicBezTo>
                    <a:pt x="8637" y="14418"/>
                    <a:pt x="8371" y="14525"/>
                    <a:pt x="8371" y="14525"/>
                  </a:cubicBezTo>
                  <a:cubicBezTo>
                    <a:pt x="8371" y="14525"/>
                    <a:pt x="8478" y="14632"/>
                    <a:pt x="8424" y="14686"/>
                  </a:cubicBezTo>
                  <a:cubicBezTo>
                    <a:pt x="8424" y="14793"/>
                    <a:pt x="8318" y="14847"/>
                    <a:pt x="8318" y="14847"/>
                  </a:cubicBezTo>
                  <a:cubicBezTo>
                    <a:pt x="8212" y="14847"/>
                    <a:pt x="8212" y="14847"/>
                    <a:pt x="8212" y="14847"/>
                  </a:cubicBezTo>
                  <a:cubicBezTo>
                    <a:pt x="8212" y="14847"/>
                    <a:pt x="8105" y="14900"/>
                    <a:pt x="8105" y="14954"/>
                  </a:cubicBezTo>
                  <a:cubicBezTo>
                    <a:pt x="8105" y="14954"/>
                    <a:pt x="8052" y="15061"/>
                    <a:pt x="8052" y="15115"/>
                  </a:cubicBezTo>
                  <a:cubicBezTo>
                    <a:pt x="7999" y="15168"/>
                    <a:pt x="7946" y="15275"/>
                    <a:pt x="7946" y="15275"/>
                  </a:cubicBezTo>
                  <a:cubicBezTo>
                    <a:pt x="7680" y="15275"/>
                    <a:pt x="7680" y="15275"/>
                    <a:pt x="7680" y="15275"/>
                  </a:cubicBezTo>
                  <a:cubicBezTo>
                    <a:pt x="7680" y="15275"/>
                    <a:pt x="7680" y="15490"/>
                    <a:pt x="7626" y="15543"/>
                  </a:cubicBezTo>
                  <a:cubicBezTo>
                    <a:pt x="7626" y="15597"/>
                    <a:pt x="7626" y="15758"/>
                    <a:pt x="7626" y="15758"/>
                  </a:cubicBezTo>
                  <a:cubicBezTo>
                    <a:pt x="7680" y="15758"/>
                    <a:pt x="8052" y="15811"/>
                    <a:pt x="8052" y="15811"/>
                  </a:cubicBezTo>
                  <a:cubicBezTo>
                    <a:pt x="8265" y="15865"/>
                    <a:pt x="8265" y="15865"/>
                    <a:pt x="8265" y="15865"/>
                  </a:cubicBezTo>
                  <a:cubicBezTo>
                    <a:pt x="8424" y="15865"/>
                    <a:pt x="8424" y="15865"/>
                    <a:pt x="8424" y="15865"/>
                  </a:cubicBezTo>
                  <a:cubicBezTo>
                    <a:pt x="8424" y="15865"/>
                    <a:pt x="8531" y="16026"/>
                    <a:pt x="8584" y="15972"/>
                  </a:cubicBezTo>
                  <a:cubicBezTo>
                    <a:pt x="8637" y="15865"/>
                    <a:pt x="8690" y="15597"/>
                    <a:pt x="8690" y="15543"/>
                  </a:cubicBezTo>
                  <a:cubicBezTo>
                    <a:pt x="8744" y="15490"/>
                    <a:pt x="8903" y="15383"/>
                    <a:pt x="8956" y="15383"/>
                  </a:cubicBezTo>
                  <a:cubicBezTo>
                    <a:pt x="9010" y="15383"/>
                    <a:pt x="9063" y="15383"/>
                    <a:pt x="9063" y="15383"/>
                  </a:cubicBezTo>
                  <a:lnTo>
                    <a:pt x="8956" y="15222"/>
                  </a:lnTo>
                  <a:close/>
                  <a:moveTo>
                    <a:pt x="8318" y="16401"/>
                  </a:moveTo>
                  <a:cubicBezTo>
                    <a:pt x="8265" y="16294"/>
                    <a:pt x="8265" y="16294"/>
                    <a:pt x="8265" y="16294"/>
                  </a:cubicBezTo>
                  <a:cubicBezTo>
                    <a:pt x="8105" y="16347"/>
                    <a:pt x="8105" y="16347"/>
                    <a:pt x="8105" y="16347"/>
                  </a:cubicBezTo>
                  <a:cubicBezTo>
                    <a:pt x="7839" y="16347"/>
                    <a:pt x="7839" y="16347"/>
                    <a:pt x="7839" y="16347"/>
                  </a:cubicBezTo>
                  <a:cubicBezTo>
                    <a:pt x="7307" y="16347"/>
                    <a:pt x="7307" y="16347"/>
                    <a:pt x="7307" y="16347"/>
                  </a:cubicBezTo>
                  <a:cubicBezTo>
                    <a:pt x="7254" y="16347"/>
                    <a:pt x="7254" y="16347"/>
                    <a:pt x="7254" y="16347"/>
                  </a:cubicBezTo>
                  <a:cubicBezTo>
                    <a:pt x="7360" y="16401"/>
                    <a:pt x="7360" y="16401"/>
                    <a:pt x="7360" y="16401"/>
                  </a:cubicBezTo>
                  <a:cubicBezTo>
                    <a:pt x="7307" y="16455"/>
                    <a:pt x="7307" y="16455"/>
                    <a:pt x="7307" y="16455"/>
                  </a:cubicBezTo>
                  <a:cubicBezTo>
                    <a:pt x="7307" y="16455"/>
                    <a:pt x="7839" y="16562"/>
                    <a:pt x="7892" y="16562"/>
                  </a:cubicBezTo>
                  <a:cubicBezTo>
                    <a:pt x="7946" y="16562"/>
                    <a:pt x="8265" y="16669"/>
                    <a:pt x="8371" y="16669"/>
                  </a:cubicBezTo>
                  <a:cubicBezTo>
                    <a:pt x="8478" y="16669"/>
                    <a:pt x="8531" y="16669"/>
                    <a:pt x="8531" y="16669"/>
                  </a:cubicBezTo>
                  <a:cubicBezTo>
                    <a:pt x="8690" y="16508"/>
                    <a:pt x="8690" y="16508"/>
                    <a:pt x="8690" y="16508"/>
                  </a:cubicBezTo>
                  <a:cubicBezTo>
                    <a:pt x="8690" y="16508"/>
                    <a:pt x="8478" y="16455"/>
                    <a:pt x="8478" y="16455"/>
                  </a:cubicBezTo>
                  <a:cubicBezTo>
                    <a:pt x="8424" y="16455"/>
                    <a:pt x="8318" y="16401"/>
                    <a:pt x="8318" y="16401"/>
                  </a:cubicBezTo>
                  <a:close/>
                  <a:moveTo>
                    <a:pt x="9595" y="14257"/>
                  </a:moveTo>
                  <a:cubicBezTo>
                    <a:pt x="9595" y="14257"/>
                    <a:pt x="9435" y="14364"/>
                    <a:pt x="9435" y="14364"/>
                  </a:cubicBezTo>
                  <a:cubicBezTo>
                    <a:pt x="9435" y="14418"/>
                    <a:pt x="9542" y="14471"/>
                    <a:pt x="9542" y="14471"/>
                  </a:cubicBezTo>
                  <a:cubicBezTo>
                    <a:pt x="9648" y="14364"/>
                    <a:pt x="9648" y="14364"/>
                    <a:pt x="9648" y="14364"/>
                  </a:cubicBezTo>
                  <a:cubicBezTo>
                    <a:pt x="9754" y="14364"/>
                    <a:pt x="9754" y="14364"/>
                    <a:pt x="9754" y="14364"/>
                  </a:cubicBezTo>
                  <a:cubicBezTo>
                    <a:pt x="9754" y="14364"/>
                    <a:pt x="9754" y="14471"/>
                    <a:pt x="9701" y="14525"/>
                  </a:cubicBezTo>
                  <a:cubicBezTo>
                    <a:pt x="9701" y="14632"/>
                    <a:pt x="9754" y="14632"/>
                    <a:pt x="9754" y="14632"/>
                  </a:cubicBezTo>
                  <a:cubicBezTo>
                    <a:pt x="9754" y="14632"/>
                    <a:pt x="9967" y="14632"/>
                    <a:pt x="10074" y="14632"/>
                  </a:cubicBezTo>
                  <a:cubicBezTo>
                    <a:pt x="10127" y="14632"/>
                    <a:pt x="10074" y="14525"/>
                    <a:pt x="10074" y="14525"/>
                  </a:cubicBezTo>
                  <a:cubicBezTo>
                    <a:pt x="10074" y="14525"/>
                    <a:pt x="10074" y="14418"/>
                    <a:pt x="10074" y="14418"/>
                  </a:cubicBezTo>
                  <a:cubicBezTo>
                    <a:pt x="10074" y="14364"/>
                    <a:pt x="10074" y="14364"/>
                    <a:pt x="10074" y="14364"/>
                  </a:cubicBezTo>
                  <a:cubicBezTo>
                    <a:pt x="10180" y="14418"/>
                    <a:pt x="10180" y="14418"/>
                    <a:pt x="10180" y="14418"/>
                  </a:cubicBezTo>
                  <a:cubicBezTo>
                    <a:pt x="10180" y="14418"/>
                    <a:pt x="10233" y="14257"/>
                    <a:pt x="10233" y="14203"/>
                  </a:cubicBezTo>
                  <a:cubicBezTo>
                    <a:pt x="10233" y="14203"/>
                    <a:pt x="10180" y="14150"/>
                    <a:pt x="10180" y="14150"/>
                  </a:cubicBezTo>
                  <a:cubicBezTo>
                    <a:pt x="10074" y="14043"/>
                    <a:pt x="10074" y="14043"/>
                    <a:pt x="10074" y="14043"/>
                  </a:cubicBezTo>
                  <a:cubicBezTo>
                    <a:pt x="9914" y="14043"/>
                    <a:pt x="9914" y="14043"/>
                    <a:pt x="9914" y="14043"/>
                  </a:cubicBezTo>
                  <a:cubicBezTo>
                    <a:pt x="9808" y="14150"/>
                    <a:pt x="9808" y="14150"/>
                    <a:pt x="9808" y="14150"/>
                  </a:cubicBezTo>
                  <a:lnTo>
                    <a:pt x="9595" y="14257"/>
                  </a:lnTo>
                  <a:close/>
                  <a:moveTo>
                    <a:pt x="9648" y="15275"/>
                  </a:moveTo>
                  <a:cubicBezTo>
                    <a:pt x="9754" y="15222"/>
                    <a:pt x="9754" y="15222"/>
                    <a:pt x="9754" y="15222"/>
                  </a:cubicBezTo>
                  <a:cubicBezTo>
                    <a:pt x="9967" y="15222"/>
                    <a:pt x="9967" y="15222"/>
                    <a:pt x="9967" y="15222"/>
                  </a:cubicBezTo>
                  <a:cubicBezTo>
                    <a:pt x="10127" y="15115"/>
                    <a:pt x="10127" y="15115"/>
                    <a:pt x="10127" y="15115"/>
                  </a:cubicBezTo>
                  <a:cubicBezTo>
                    <a:pt x="10127" y="15007"/>
                    <a:pt x="10127" y="15007"/>
                    <a:pt x="10127" y="15007"/>
                  </a:cubicBezTo>
                  <a:cubicBezTo>
                    <a:pt x="9967" y="14954"/>
                    <a:pt x="9967" y="14954"/>
                    <a:pt x="9967" y="14954"/>
                  </a:cubicBezTo>
                  <a:cubicBezTo>
                    <a:pt x="9754" y="15061"/>
                    <a:pt x="9754" y="15061"/>
                    <a:pt x="9754" y="15061"/>
                  </a:cubicBezTo>
                  <a:cubicBezTo>
                    <a:pt x="9595" y="15061"/>
                    <a:pt x="9595" y="15061"/>
                    <a:pt x="9595" y="15061"/>
                  </a:cubicBezTo>
                  <a:cubicBezTo>
                    <a:pt x="9329" y="15115"/>
                    <a:pt x="9329" y="15115"/>
                    <a:pt x="9329" y="15115"/>
                  </a:cubicBezTo>
                  <a:cubicBezTo>
                    <a:pt x="9329" y="15115"/>
                    <a:pt x="9169" y="15061"/>
                    <a:pt x="9169" y="15115"/>
                  </a:cubicBezTo>
                  <a:cubicBezTo>
                    <a:pt x="9169" y="15168"/>
                    <a:pt x="9116" y="15329"/>
                    <a:pt x="9116" y="15329"/>
                  </a:cubicBezTo>
                  <a:cubicBezTo>
                    <a:pt x="9116" y="15436"/>
                    <a:pt x="9116" y="15436"/>
                    <a:pt x="9116" y="15436"/>
                  </a:cubicBezTo>
                  <a:cubicBezTo>
                    <a:pt x="9116" y="15597"/>
                    <a:pt x="9116" y="15597"/>
                    <a:pt x="9116" y="15597"/>
                  </a:cubicBezTo>
                  <a:cubicBezTo>
                    <a:pt x="9116" y="15651"/>
                    <a:pt x="9116" y="15651"/>
                    <a:pt x="9116" y="15651"/>
                  </a:cubicBezTo>
                  <a:cubicBezTo>
                    <a:pt x="9222" y="15758"/>
                    <a:pt x="9222" y="15758"/>
                    <a:pt x="9222" y="15758"/>
                  </a:cubicBezTo>
                  <a:cubicBezTo>
                    <a:pt x="9222" y="15758"/>
                    <a:pt x="9222" y="15919"/>
                    <a:pt x="9222" y="15972"/>
                  </a:cubicBezTo>
                  <a:cubicBezTo>
                    <a:pt x="9222" y="15972"/>
                    <a:pt x="9222" y="16079"/>
                    <a:pt x="9276" y="16079"/>
                  </a:cubicBezTo>
                  <a:cubicBezTo>
                    <a:pt x="9329" y="16079"/>
                    <a:pt x="9382" y="16079"/>
                    <a:pt x="9382" y="16079"/>
                  </a:cubicBezTo>
                  <a:cubicBezTo>
                    <a:pt x="9382" y="16079"/>
                    <a:pt x="9382" y="16187"/>
                    <a:pt x="9382" y="16240"/>
                  </a:cubicBezTo>
                  <a:cubicBezTo>
                    <a:pt x="9382" y="16294"/>
                    <a:pt x="9382" y="16401"/>
                    <a:pt x="9435" y="16347"/>
                  </a:cubicBezTo>
                  <a:cubicBezTo>
                    <a:pt x="9488" y="16294"/>
                    <a:pt x="9542" y="16187"/>
                    <a:pt x="9542" y="16187"/>
                  </a:cubicBezTo>
                  <a:cubicBezTo>
                    <a:pt x="9382" y="16026"/>
                    <a:pt x="9382" y="16026"/>
                    <a:pt x="9382" y="16026"/>
                  </a:cubicBezTo>
                  <a:cubicBezTo>
                    <a:pt x="9382" y="16026"/>
                    <a:pt x="9382" y="15972"/>
                    <a:pt x="9382" y="15919"/>
                  </a:cubicBezTo>
                  <a:cubicBezTo>
                    <a:pt x="9382" y="15811"/>
                    <a:pt x="9382" y="15758"/>
                    <a:pt x="9382" y="15758"/>
                  </a:cubicBezTo>
                  <a:cubicBezTo>
                    <a:pt x="9435" y="15704"/>
                    <a:pt x="9435" y="15704"/>
                    <a:pt x="9435" y="15704"/>
                  </a:cubicBezTo>
                  <a:cubicBezTo>
                    <a:pt x="9435" y="15704"/>
                    <a:pt x="9542" y="15758"/>
                    <a:pt x="9542" y="15865"/>
                  </a:cubicBezTo>
                  <a:cubicBezTo>
                    <a:pt x="9595" y="15919"/>
                    <a:pt x="9595" y="15972"/>
                    <a:pt x="9595" y="16026"/>
                  </a:cubicBezTo>
                  <a:cubicBezTo>
                    <a:pt x="9595" y="16079"/>
                    <a:pt x="9648" y="16187"/>
                    <a:pt x="9701" y="16079"/>
                  </a:cubicBezTo>
                  <a:cubicBezTo>
                    <a:pt x="9701" y="15972"/>
                    <a:pt x="9701" y="15865"/>
                    <a:pt x="9648" y="15811"/>
                  </a:cubicBezTo>
                  <a:cubicBezTo>
                    <a:pt x="9648" y="15811"/>
                    <a:pt x="9648" y="15758"/>
                    <a:pt x="9595" y="15651"/>
                  </a:cubicBezTo>
                  <a:cubicBezTo>
                    <a:pt x="9542" y="15597"/>
                    <a:pt x="9488" y="15490"/>
                    <a:pt x="9488" y="15490"/>
                  </a:cubicBezTo>
                  <a:cubicBezTo>
                    <a:pt x="9488" y="15436"/>
                    <a:pt x="9488" y="15436"/>
                    <a:pt x="9488" y="15436"/>
                  </a:cubicBezTo>
                  <a:cubicBezTo>
                    <a:pt x="9542" y="15329"/>
                    <a:pt x="9542" y="15329"/>
                    <a:pt x="9542" y="15329"/>
                  </a:cubicBezTo>
                  <a:lnTo>
                    <a:pt x="9648" y="15275"/>
                  </a:lnTo>
                  <a:close/>
                  <a:moveTo>
                    <a:pt x="10074" y="16723"/>
                  </a:moveTo>
                  <a:cubicBezTo>
                    <a:pt x="10127" y="16723"/>
                    <a:pt x="10286" y="16669"/>
                    <a:pt x="10286" y="16669"/>
                  </a:cubicBezTo>
                  <a:cubicBezTo>
                    <a:pt x="10286" y="16669"/>
                    <a:pt x="10446" y="16615"/>
                    <a:pt x="10499" y="16615"/>
                  </a:cubicBezTo>
                  <a:cubicBezTo>
                    <a:pt x="10499" y="16615"/>
                    <a:pt x="10552" y="16508"/>
                    <a:pt x="10552" y="16455"/>
                  </a:cubicBezTo>
                  <a:cubicBezTo>
                    <a:pt x="10552" y="16455"/>
                    <a:pt x="10499" y="16455"/>
                    <a:pt x="10499" y="16455"/>
                  </a:cubicBezTo>
                  <a:cubicBezTo>
                    <a:pt x="10499" y="16455"/>
                    <a:pt x="10393" y="16508"/>
                    <a:pt x="10393" y="16508"/>
                  </a:cubicBezTo>
                  <a:cubicBezTo>
                    <a:pt x="10340" y="16562"/>
                    <a:pt x="10233" y="16508"/>
                    <a:pt x="10233" y="16508"/>
                  </a:cubicBezTo>
                  <a:cubicBezTo>
                    <a:pt x="10074" y="16562"/>
                    <a:pt x="10074" y="16562"/>
                    <a:pt x="10074" y="16562"/>
                  </a:cubicBezTo>
                  <a:cubicBezTo>
                    <a:pt x="9808" y="16615"/>
                    <a:pt x="9808" y="16615"/>
                    <a:pt x="9808" y="16615"/>
                  </a:cubicBezTo>
                  <a:cubicBezTo>
                    <a:pt x="9861" y="16723"/>
                    <a:pt x="9861" y="16723"/>
                    <a:pt x="9861" y="16723"/>
                  </a:cubicBezTo>
                  <a:cubicBezTo>
                    <a:pt x="9861" y="16723"/>
                    <a:pt x="10020" y="16723"/>
                    <a:pt x="10074" y="16723"/>
                  </a:cubicBezTo>
                  <a:close/>
                  <a:moveTo>
                    <a:pt x="9010" y="16615"/>
                  </a:moveTo>
                  <a:cubicBezTo>
                    <a:pt x="9010" y="16615"/>
                    <a:pt x="9010" y="16615"/>
                    <a:pt x="9010" y="16615"/>
                  </a:cubicBezTo>
                  <a:cubicBezTo>
                    <a:pt x="9222" y="16669"/>
                    <a:pt x="9222" y="16669"/>
                    <a:pt x="9222" y="16669"/>
                  </a:cubicBezTo>
                  <a:cubicBezTo>
                    <a:pt x="9435" y="16562"/>
                    <a:pt x="9435" y="16562"/>
                    <a:pt x="9435" y="16562"/>
                  </a:cubicBezTo>
                  <a:cubicBezTo>
                    <a:pt x="9276" y="16455"/>
                    <a:pt x="9276" y="16455"/>
                    <a:pt x="9276" y="16455"/>
                  </a:cubicBezTo>
                  <a:cubicBezTo>
                    <a:pt x="9169" y="16401"/>
                    <a:pt x="9169" y="16401"/>
                    <a:pt x="9169" y="16401"/>
                  </a:cubicBezTo>
                  <a:cubicBezTo>
                    <a:pt x="9169" y="16401"/>
                    <a:pt x="9063" y="16401"/>
                    <a:pt x="9063" y="16401"/>
                  </a:cubicBezTo>
                  <a:cubicBezTo>
                    <a:pt x="9063" y="16455"/>
                    <a:pt x="9010" y="16455"/>
                    <a:pt x="9010" y="16455"/>
                  </a:cubicBezTo>
                  <a:cubicBezTo>
                    <a:pt x="9010" y="16562"/>
                    <a:pt x="9010" y="16562"/>
                    <a:pt x="9010" y="16562"/>
                  </a:cubicBezTo>
                  <a:cubicBezTo>
                    <a:pt x="9010" y="16562"/>
                    <a:pt x="9010" y="16562"/>
                    <a:pt x="9010" y="16615"/>
                  </a:cubicBezTo>
                  <a:close/>
                  <a:moveTo>
                    <a:pt x="10606" y="15811"/>
                  </a:moveTo>
                  <a:cubicBezTo>
                    <a:pt x="10606" y="15972"/>
                    <a:pt x="10606" y="15972"/>
                    <a:pt x="10606" y="15972"/>
                  </a:cubicBezTo>
                  <a:cubicBezTo>
                    <a:pt x="10606" y="16026"/>
                    <a:pt x="10606" y="16026"/>
                    <a:pt x="10606" y="16026"/>
                  </a:cubicBezTo>
                  <a:cubicBezTo>
                    <a:pt x="10872" y="16026"/>
                    <a:pt x="10872" y="16026"/>
                    <a:pt x="10872" y="16026"/>
                  </a:cubicBezTo>
                  <a:cubicBezTo>
                    <a:pt x="11031" y="15972"/>
                    <a:pt x="11031" y="15972"/>
                    <a:pt x="11031" y="15972"/>
                  </a:cubicBezTo>
                  <a:cubicBezTo>
                    <a:pt x="10925" y="15919"/>
                    <a:pt x="10925" y="15919"/>
                    <a:pt x="10925" y="15919"/>
                  </a:cubicBezTo>
                  <a:cubicBezTo>
                    <a:pt x="10765" y="15811"/>
                    <a:pt x="10765" y="15811"/>
                    <a:pt x="10765" y="15811"/>
                  </a:cubicBezTo>
                  <a:lnTo>
                    <a:pt x="10606" y="15811"/>
                  </a:lnTo>
                  <a:close/>
                  <a:moveTo>
                    <a:pt x="13585" y="16615"/>
                  </a:moveTo>
                  <a:cubicBezTo>
                    <a:pt x="13585" y="16562"/>
                    <a:pt x="13479" y="16401"/>
                    <a:pt x="13479" y="16401"/>
                  </a:cubicBezTo>
                  <a:cubicBezTo>
                    <a:pt x="13479" y="16401"/>
                    <a:pt x="13425" y="16347"/>
                    <a:pt x="13425" y="16347"/>
                  </a:cubicBezTo>
                  <a:cubicBezTo>
                    <a:pt x="13479" y="16347"/>
                    <a:pt x="13585" y="16294"/>
                    <a:pt x="13585" y="16294"/>
                  </a:cubicBezTo>
                  <a:cubicBezTo>
                    <a:pt x="13532" y="16294"/>
                    <a:pt x="13372" y="16133"/>
                    <a:pt x="13372" y="16133"/>
                  </a:cubicBezTo>
                  <a:cubicBezTo>
                    <a:pt x="13159" y="15972"/>
                    <a:pt x="13159" y="15972"/>
                    <a:pt x="13159" y="15972"/>
                  </a:cubicBezTo>
                  <a:cubicBezTo>
                    <a:pt x="13053" y="15865"/>
                    <a:pt x="13053" y="15865"/>
                    <a:pt x="13053" y="15865"/>
                  </a:cubicBezTo>
                  <a:cubicBezTo>
                    <a:pt x="12787" y="15865"/>
                    <a:pt x="12787" y="15865"/>
                    <a:pt x="12787" y="15865"/>
                  </a:cubicBezTo>
                  <a:cubicBezTo>
                    <a:pt x="12521" y="15704"/>
                    <a:pt x="12521" y="15704"/>
                    <a:pt x="12521" y="15704"/>
                  </a:cubicBezTo>
                  <a:cubicBezTo>
                    <a:pt x="12255" y="15651"/>
                    <a:pt x="12255" y="15651"/>
                    <a:pt x="12255" y="15651"/>
                  </a:cubicBezTo>
                  <a:cubicBezTo>
                    <a:pt x="11936" y="15543"/>
                    <a:pt x="11936" y="15543"/>
                    <a:pt x="11936" y="15543"/>
                  </a:cubicBezTo>
                  <a:cubicBezTo>
                    <a:pt x="11936" y="15543"/>
                    <a:pt x="11936" y="15704"/>
                    <a:pt x="11936" y="15758"/>
                  </a:cubicBezTo>
                  <a:cubicBezTo>
                    <a:pt x="11936" y="15811"/>
                    <a:pt x="11670" y="15865"/>
                    <a:pt x="11670" y="15865"/>
                  </a:cubicBezTo>
                  <a:cubicBezTo>
                    <a:pt x="11510" y="15651"/>
                    <a:pt x="11510" y="15651"/>
                    <a:pt x="11510" y="15651"/>
                  </a:cubicBezTo>
                  <a:cubicBezTo>
                    <a:pt x="11510" y="15543"/>
                    <a:pt x="11510" y="15543"/>
                    <a:pt x="11510" y="15543"/>
                  </a:cubicBezTo>
                  <a:cubicBezTo>
                    <a:pt x="11138" y="15436"/>
                    <a:pt x="11138" y="15436"/>
                    <a:pt x="11138" y="15436"/>
                  </a:cubicBezTo>
                  <a:cubicBezTo>
                    <a:pt x="10978" y="15436"/>
                    <a:pt x="10978" y="15436"/>
                    <a:pt x="10978" y="15436"/>
                  </a:cubicBezTo>
                  <a:cubicBezTo>
                    <a:pt x="10978" y="15436"/>
                    <a:pt x="11031" y="15758"/>
                    <a:pt x="11031" y="15811"/>
                  </a:cubicBezTo>
                  <a:cubicBezTo>
                    <a:pt x="11031" y="15811"/>
                    <a:pt x="11244" y="15865"/>
                    <a:pt x="11244" y="15865"/>
                  </a:cubicBezTo>
                  <a:cubicBezTo>
                    <a:pt x="11244" y="15919"/>
                    <a:pt x="11350" y="15972"/>
                    <a:pt x="11404" y="15972"/>
                  </a:cubicBezTo>
                  <a:cubicBezTo>
                    <a:pt x="11404" y="15972"/>
                    <a:pt x="11670" y="16026"/>
                    <a:pt x="11670" y="16026"/>
                  </a:cubicBezTo>
                  <a:cubicBezTo>
                    <a:pt x="11723" y="16026"/>
                    <a:pt x="11882" y="15972"/>
                    <a:pt x="11936" y="16079"/>
                  </a:cubicBezTo>
                  <a:cubicBezTo>
                    <a:pt x="11989" y="16133"/>
                    <a:pt x="12042" y="16240"/>
                    <a:pt x="12042" y="16240"/>
                  </a:cubicBezTo>
                  <a:cubicBezTo>
                    <a:pt x="12148" y="16401"/>
                    <a:pt x="12148" y="16401"/>
                    <a:pt x="12148" y="16401"/>
                  </a:cubicBezTo>
                  <a:cubicBezTo>
                    <a:pt x="12361" y="16562"/>
                    <a:pt x="12361" y="16562"/>
                    <a:pt x="12361" y="16562"/>
                  </a:cubicBezTo>
                  <a:cubicBezTo>
                    <a:pt x="12627" y="16615"/>
                    <a:pt x="12627" y="16615"/>
                    <a:pt x="12627" y="16615"/>
                  </a:cubicBezTo>
                  <a:cubicBezTo>
                    <a:pt x="12734" y="16508"/>
                    <a:pt x="12734" y="16508"/>
                    <a:pt x="12734" y="16508"/>
                  </a:cubicBezTo>
                  <a:cubicBezTo>
                    <a:pt x="13000" y="16455"/>
                    <a:pt x="13000" y="16455"/>
                    <a:pt x="13000" y="16455"/>
                  </a:cubicBezTo>
                  <a:cubicBezTo>
                    <a:pt x="13000" y="16455"/>
                    <a:pt x="13106" y="16455"/>
                    <a:pt x="13159" y="16508"/>
                  </a:cubicBezTo>
                  <a:cubicBezTo>
                    <a:pt x="13159" y="16508"/>
                    <a:pt x="13213" y="16562"/>
                    <a:pt x="13266" y="16615"/>
                  </a:cubicBezTo>
                  <a:cubicBezTo>
                    <a:pt x="13266" y="16669"/>
                    <a:pt x="13319" y="16723"/>
                    <a:pt x="13319" y="16723"/>
                  </a:cubicBezTo>
                  <a:cubicBezTo>
                    <a:pt x="13691" y="16830"/>
                    <a:pt x="13691" y="16830"/>
                    <a:pt x="13691" y="16830"/>
                  </a:cubicBezTo>
                  <a:cubicBezTo>
                    <a:pt x="13798" y="16830"/>
                    <a:pt x="13798" y="16830"/>
                    <a:pt x="13798" y="16830"/>
                  </a:cubicBezTo>
                  <a:cubicBezTo>
                    <a:pt x="13798" y="16830"/>
                    <a:pt x="13585" y="16615"/>
                    <a:pt x="13585" y="16615"/>
                  </a:cubicBezTo>
                  <a:close/>
                  <a:moveTo>
                    <a:pt x="14436" y="15811"/>
                  </a:moveTo>
                  <a:cubicBezTo>
                    <a:pt x="14436" y="15758"/>
                    <a:pt x="14383" y="15651"/>
                    <a:pt x="14383" y="15651"/>
                  </a:cubicBezTo>
                  <a:cubicBezTo>
                    <a:pt x="14330" y="15597"/>
                    <a:pt x="14330" y="15704"/>
                    <a:pt x="14330" y="15704"/>
                  </a:cubicBezTo>
                  <a:cubicBezTo>
                    <a:pt x="14330" y="15704"/>
                    <a:pt x="14117" y="15811"/>
                    <a:pt x="14064" y="15865"/>
                  </a:cubicBezTo>
                  <a:cubicBezTo>
                    <a:pt x="13957" y="15919"/>
                    <a:pt x="13957" y="15972"/>
                    <a:pt x="13957" y="15972"/>
                  </a:cubicBezTo>
                  <a:cubicBezTo>
                    <a:pt x="13691" y="15972"/>
                    <a:pt x="13691" y="15972"/>
                    <a:pt x="13691" y="15972"/>
                  </a:cubicBezTo>
                  <a:cubicBezTo>
                    <a:pt x="13691" y="15972"/>
                    <a:pt x="13691" y="16026"/>
                    <a:pt x="13638" y="16079"/>
                  </a:cubicBezTo>
                  <a:cubicBezTo>
                    <a:pt x="13585" y="16187"/>
                    <a:pt x="13638" y="16187"/>
                    <a:pt x="13638" y="16240"/>
                  </a:cubicBezTo>
                  <a:cubicBezTo>
                    <a:pt x="13638" y="16240"/>
                    <a:pt x="13638" y="16347"/>
                    <a:pt x="13638" y="16347"/>
                  </a:cubicBezTo>
                  <a:cubicBezTo>
                    <a:pt x="13745" y="16294"/>
                    <a:pt x="13745" y="16294"/>
                    <a:pt x="13745" y="16294"/>
                  </a:cubicBezTo>
                  <a:cubicBezTo>
                    <a:pt x="13851" y="16240"/>
                    <a:pt x="13851" y="16240"/>
                    <a:pt x="13851" y="16240"/>
                  </a:cubicBezTo>
                  <a:cubicBezTo>
                    <a:pt x="13851" y="16240"/>
                    <a:pt x="13904" y="16240"/>
                    <a:pt x="13957" y="16240"/>
                  </a:cubicBezTo>
                  <a:cubicBezTo>
                    <a:pt x="13957" y="16240"/>
                    <a:pt x="14064" y="16133"/>
                    <a:pt x="14064" y="16133"/>
                  </a:cubicBezTo>
                  <a:cubicBezTo>
                    <a:pt x="14223" y="16026"/>
                    <a:pt x="14223" y="16026"/>
                    <a:pt x="14223" y="16026"/>
                  </a:cubicBezTo>
                  <a:cubicBezTo>
                    <a:pt x="14223" y="16026"/>
                    <a:pt x="14436" y="15865"/>
                    <a:pt x="14436" y="15811"/>
                  </a:cubicBezTo>
                  <a:close/>
                  <a:moveTo>
                    <a:pt x="12148" y="20474"/>
                  </a:moveTo>
                  <a:cubicBezTo>
                    <a:pt x="12202" y="20474"/>
                    <a:pt x="12468" y="20314"/>
                    <a:pt x="12521" y="20260"/>
                  </a:cubicBezTo>
                  <a:cubicBezTo>
                    <a:pt x="12521" y="20206"/>
                    <a:pt x="12681" y="20153"/>
                    <a:pt x="12734" y="20099"/>
                  </a:cubicBezTo>
                  <a:cubicBezTo>
                    <a:pt x="12787" y="20099"/>
                    <a:pt x="12840" y="20046"/>
                    <a:pt x="12840" y="19992"/>
                  </a:cubicBezTo>
                  <a:cubicBezTo>
                    <a:pt x="12893" y="19938"/>
                    <a:pt x="13000" y="19778"/>
                    <a:pt x="13000" y="19778"/>
                  </a:cubicBezTo>
                  <a:cubicBezTo>
                    <a:pt x="13000" y="19724"/>
                    <a:pt x="13213" y="19670"/>
                    <a:pt x="13266" y="19617"/>
                  </a:cubicBezTo>
                  <a:cubicBezTo>
                    <a:pt x="13319" y="19563"/>
                    <a:pt x="13319" y="19456"/>
                    <a:pt x="13319" y="19456"/>
                  </a:cubicBezTo>
                  <a:cubicBezTo>
                    <a:pt x="13425" y="19295"/>
                    <a:pt x="13425" y="19295"/>
                    <a:pt x="13425" y="19295"/>
                  </a:cubicBezTo>
                  <a:cubicBezTo>
                    <a:pt x="13425" y="19295"/>
                    <a:pt x="13425" y="19134"/>
                    <a:pt x="13425" y="19081"/>
                  </a:cubicBezTo>
                  <a:cubicBezTo>
                    <a:pt x="13479" y="19027"/>
                    <a:pt x="13372" y="18813"/>
                    <a:pt x="13372" y="18813"/>
                  </a:cubicBezTo>
                  <a:cubicBezTo>
                    <a:pt x="13319" y="18759"/>
                    <a:pt x="13266" y="18706"/>
                    <a:pt x="13266" y="18652"/>
                  </a:cubicBezTo>
                  <a:cubicBezTo>
                    <a:pt x="13266" y="18599"/>
                    <a:pt x="13319" y="18545"/>
                    <a:pt x="13319" y="18545"/>
                  </a:cubicBezTo>
                  <a:cubicBezTo>
                    <a:pt x="13053" y="18384"/>
                    <a:pt x="13053" y="18384"/>
                    <a:pt x="13053" y="18384"/>
                  </a:cubicBezTo>
                  <a:cubicBezTo>
                    <a:pt x="13053" y="18384"/>
                    <a:pt x="13000" y="18063"/>
                    <a:pt x="12947" y="18063"/>
                  </a:cubicBezTo>
                  <a:cubicBezTo>
                    <a:pt x="12947" y="18009"/>
                    <a:pt x="12787" y="17902"/>
                    <a:pt x="12787" y="17848"/>
                  </a:cubicBezTo>
                  <a:cubicBezTo>
                    <a:pt x="12787" y="17741"/>
                    <a:pt x="12840" y="17527"/>
                    <a:pt x="12840" y="17473"/>
                  </a:cubicBezTo>
                  <a:cubicBezTo>
                    <a:pt x="12840" y="17366"/>
                    <a:pt x="12521" y="17312"/>
                    <a:pt x="12468" y="17312"/>
                  </a:cubicBezTo>
                  <a:cubicBezTo>
                    <a:pt x="12414" y="17312"/>
                    <a:pt x="12468" y="17366"/>
                    <a:pt x="12468" y="17419"/>
                  </a:cubicBezTo>
                  <a:cubicBezTo>
                    <a:pt x="12468" y="17473"/>
                    <a:pt x="12414" y="17527"/>
                    <a:pt x="12308" y="17634"/>
                  </a:cubicBezTo>
                  <a:cubicBezTo>
                    <a:pt x="12255" y="17741"/>
                    <a:pt x="12255" y="17741"/>
                    <a:pt x="12202" y="17795"/>
                  </a:cubicBezTo>
                  <a:cubicBezTo>
                    <a:pt x="12148" y="17848"/>
                    <a:pt x="12095" y="18063"/>
                    <a:pt x="12095" y="18063"/>
                  </a:cubicBezTo>
                  <a:cubicBezTo>
                    <a:pt x="12095" y="18063"/>
                    <a:pt x="11882" y="18009"/>
                    <a:pt x="11882" y="17955"/>
                  </a:cubicBezTo>
                  <a:cubicBezTo>
                    <a:pt x="11829" y="17902"/>
                    <a:pt x="11616" y="17741"/>
                    <a:pt x="11616" y="17741"/>
                  </a:cubicBezTo>
                  <a:cubicBezTo>
                    <a:pt x="11616" y="17741"/>
                    <a:pt x="11776" y="17473"/>
                    <a:pt x="11829" y="17419"/>
                  </a:cubicBezTo>
                  <a:cubicBezTo>
                    <a:pt x="11829" y="17419"/>
                    <a:pt x="11616" y="17366"/>
                    <a:pt x="11563" y="17366"/>
                  </a:cubicBezTo>
                  <a:cubicBezTo>
                    <a:pt x="11457" y="17366"/>
                    <a:pt x="11457" y="17366"/>
                    <a:pt x="11350" y="17366"/>
                  </a:cubicBezTo>
                  <a:cubicBezTo>
                    <a:pt x="11244" y="17366"/>
                    <a:pt x="11084" y="17473"/>
                    <a:pt x="10925" y="17527"/>
                  </a:cubicBezTo>
                  <a:cubicBezTo>
                    <a:pt x="10712" y="17634"/>
                    <a:pt x="10872" y="17741"/>
                    <a:pt x="10872" y="17795"/>
                  </a:cubicBezTo>
                  <a:cubicBezTo>
                    <a:pt x="10872" y="17848"/>
                    <a:pt x="10872" y="17902"/>
                    <a:pt x="10872" y="17955"/>
                  </a:cubicBezTo>
                  <a:cubicBezTo>
                    <a:pt x="10872" y="18063"/>
                    <a:pt x="10765" y="17955"/>
                    <a:pt x="10712" y="17955"/>
                  </a:cubicBezTo>
                  <a:cubicBezTo>
                    <a:pt x="10659" y="17955"/>
                    <a:pt x="10552" y="17848"/>
                    <a:pt x="10552" y="17795"/>
                  </a:cubicBezTo>
                  <a:cubicBezTo>
                    <a:pt x="10552" y="17741"/>
                    <a:pt x="10499" y="17687"/>
                    <a:pt x="10446" y="17687"/>
                  </a:cubicBezTo>
                  <a:cubicBezTo>
                    <a:pt x="10393" y="17687"/>
                    <a:pt x="10286" y="17795"/>
                    <a:pt x="10233" y="17848"/>
                  </a:cubicBezTo>
                  <a:cubicBezTo>
                    <a:pt x="10233" y="17902"/>
                    <a:pt x="10127" y="17955"/>
                    <a:pt x="10074" y="18009"/>
                  </a:cubicBezTo>
                  <a:cubicBezTo>
                    <a:pt x="10020" y="18063"/>
                    <a:pt x="9861" y="18170"/>
                    <a:pt x="9861" y="18170"/>
                  </a:cubicBezTo>
                  <a:cubicBezTo>
                    <a:pt x="9808" y="18223"/>
                    <a:pt x="9861" y="18277"/>
                    <a:pt x="9754" y="18384"/>
                  </a:cubicBezTo>
                  <a:cubicBezTo>
                    <a:pt x="9701" y="18545"/>
                    <a:pt x="9701" y="18491"/>
                    <a:pt x="9648" y="18545"/>
                  </a:cubicBezTo>
                  <a:cubicBezTo>
                    <a:pt x="9648" y="18599"/>
                    <a:pt x="9542" y="18652"/>
                    <a:pt x="9542" y="18652"/>
                  </a:cubicBezTo>
                  <a:cubicBezTo>
                    <a:pt x="9542" y="18652"/>
                    <a:pt x="9329" y="18545"/>
                    <a:pt x="9276" y="18545"/>
                  </a:cubicBezTo>
                  <a:cubicBezTo>
                    <a:pt x="9222" y="18545"/>
                    <a:pt x="9010" y="18652"/>
                    <a:pt x="9010" y="18652"/>
                  </a:cubicBezTo>
                  <a:cubicBezTo>
                    <a:pt x="9010" y="18706"/>
                    <a:pt x="9010" y="18706"/>
                    <a:pt x="9010" y="18706"/>
                  </a:cubicBezTo>
                  <a:cubicBezTo>
                    <a:pt x="9010" y="18706"/>
                    <a:pt x="9116" y="18867"/>
                    <a:pt x="9116" y="18920"/>
                  </a:cubicBezTo>
                  <a:cubicBezTo>
                    <a:pt x="9116" y="18920"/>
                    <a:pt x="9116" y="19081"/>
                    <a:pt x="9116" y="19134"/>
                  </a:cubicBezTo>
                  <a:cubicBezTo>
                    <a:pt x="9116" y="19188"/>
                    <a:pt x="9169" y="19242"/>
                    <a:pt x="9169" y="19295"/>
                  </a:cubicBezTo>
                  <a:cubicBezTo>
                    <a:pt x="9169" y="19349"/>
                    <a:pt x="9222" y="19456"/>
                    <a:pt x="9222" y="19510"/>
                  </a:cubicBezTo>
                  <a:cubicBezTo>
                    <a:pt x="9222" y="19563"/>
                    <a:pt x="9435" y="19670"/>
                    <a:pt x="9435" y="19670"/>
                  </a:cubicBezTo>
                  <a:cubicBezTo>
                    <a:pt x="9488" y="19724"/>
                    <a:pt x="9435" y="19724"/>
                    <a:pt x="9435" y="19831"/>
                  </a:cubicBezTo>
                  <a:cubicBezTo>
                    <a:pt x="9435" y="19938"/>
                    <a:pt x="9488" y="20046"/>
                    <a:pt x="9488" y="20046"/>
                  </a:cubicBezTo>
                  <a:cubicBezTo>
                    <a:pt x="9488" y="20046"/>
                    <a:pt x="9701" y="20046"/>
                    <a:pt x="9754" y="20046"/>
                  </a:cubicBezTo>
                  <a:cubicBezTo>
                    <a:pt x="9754" y="20046"/>
                    <a:pt x="9754" y="20046"/>
                    <a:pt x="9914" y="20099"/>
                  </a:cubicBezTo>
                  <a:cubicBezTo>
                    <a:pt x="10074" y="20099"/>
                    <a:pt x="10127" y="20099"/>
                    <a:pt x="10286" y="20046"/>
                  </a:cubicBezTo>
                  <a:cubicBezTo>
                    <a:pt x="10446" y="19992"/>
                    <a:pt x="10393" y="19992"/>
                    <a:pt x="10446" y="19938"/>
                  </a:cubicBezTo>
                  <a:cubicBezTo>
                    <a:pt x="10499" y="19885"/>
                    <a:pt x="10552" y="19831"/>
                    <a:pt x="10606" y="19778"/>
                  </a:cubicBezTo>
                  <a:cubicBezTo>
                    <a:pt x="10712" y="19724"/>
                    <a:pt x="10872" y="19778"/>
                    <a:pt x="10925" y="19724"/>
                  </a:cubicBezTo>
                  <a:cubicBezTo>
                    <a:pt x="10925" y="19724"/>
                    <a:pt x="11084" y="19724"/>
                    <a:pt x="11138" y="19724"/>
                  </a:cubicBezTo>
                  <a:cubicBezTo>
                    <a:pt x="11138" y="19724"/>
                    <a:pt x="11244" y="19831"/>
                    <a:pt x="11404" y="19885"/>
                  </a:cubicBezTo>
                  <a:cubicBezTo>
                    <a:pt x="11510" y="19938"/>
                    <a:pt x="11510" y="19992"/>
                    <a:pt x="11510" y="19992"/>
                  </a:cubicBezTo>
                  <a:cubicBezTo>
                    <a:pt x="11510" y="19992"/>
                    <a:pt x="11616" y="19992"/>
                    <a:pt x="11723" y="20046"/>
                  </a:cubicBezTo>
                  <a:cubicBezTo>
                    <a:pt x="11776" y="20099"/>
                    <a:pt x="11776" y="20153"/>
                    <a:pt x="11776" y="20260"/>
                  </a:cubicBezTo>
                  <a:cubicBezTo>
                    <a:pt x="11776" y="20314"/>
                    <a:pt x="11882" y="20421"/>
                    <a:pt x="11936" y="20474"/>
                  </a:cubicBezTo>
                  <a:cubicBezTo>
                    <a:pt x="11989" y="20528"/>
                    <a:pt x="12095" y="20474"/>
                    <a:pt x="12148" y="20474"/>
                  </a:cubicBezTo>
                  <a:close/>
                  <a:moveTo>
                    <a:pt x="12202" y="20582"/>
                  </a:moveTo>
                  <a:cubicBezTo>
                    <a:pt x="12202" y="20635"/>
                    <a:pt x="12148" y="20742"/>
                    <a:pt x="12148" y="20742"/>
                  </a:cubicBezTo>
                  <a:cubicBezTo>
                    <a:pt x="12095" y="20742"/>
                    <a:pt x="12095" y="20742"/>
                    <a:pt x="12095" y="20742"/>
                  </a:cubicBezTo>
                  <a:cubicBezTo>
                    <a:pt x="12042" y="20635"/>
                    <a:pt x="12042" y="20635"/>
                    <a:pt x="12042" y="20635"/>
                  </a:cubicBezTo>
                  <a:cubicBezTo>
                    <a:pt x="12042" y="20689"/>
                    <a:pt x="11989" y="20903"/>
                    <a:pt x="11989" y="20903"/>
                  </a:cubicBezTo>
                  <a:cubicBezTo>
                    <a:pt x="11989" y="20903"/>
                    <a:pt x="12148" y="21064"/>
                    <a:pt x="12148" y="21064"/>
                  </a:cubicBezTo>
                  <a:cubicBezTo>
                    <a:pt x="12148" y="21010"/>
                    <a:pt x="12255" y="20903"/>
                    <a:pt x="12255" y="20903"/>
                  </a:cubicBezTo>
                  <a:cubicBezTo>
                    <a:pt x="12255" y="20850"/>
                    <a:pt x="12308" y="20635"/>
                    <a:pt x="12308" y="20635"/>
                  </a:cubicBezTo>
                  <a:cubicBezTo>
                    <a:pt x="12308" y="20635"/>
                    <a:pt x="12202" y="20582"/>
                    <a:pt x="12202" y="20582"/>
                  </a:cubicBezTo>
                  <a:close/>
                  <a:moveTo>
                    <a:pt x="13638" y="20635"/>
                  </a:moveTo>
                  <a:cubicBezTo>
                    <a:pt x="13638" y="20689"/>
                    <a:pt x="13585" y="20796"/>
                    <a:pt x="13532" y="20850"/>
                  </a:cubicBezTo>
                  <a:cubicBezTo>
                    <a:pt x="13532" y="20903"/>
                    <a:pt x="13479" y="20957"/>
                    <a:pt x="13425" y="20957"/>
                  </a:cubicBezTo>
                  <a:cubicBezTo>
                    <a:pt x="13425" y="20957"/>
                    <a:pt x="13213" y="21064"/>
                    <a:pt x="13159" y="21064"/>
                  </a:cubicBezTo>
                  <a:cubicBezTo>
                    <a:pt x="13106" y="21118"/>
                    <a:pt x="12893" y="21171"/>
                    <a:pt x="12893" y="21171"/>
                  </a:cubicBezTo>
                  <a:cubicBezTo>
                    <a:pt x="12840" y="21225"/>
                    <a:pt x="12681" y="21332"/>
                    <a:pt x="12681" y="21332"/>
                  </a:cubicBezTo>
                  <a:cubicBezTo>
                    <a:pt x="12361" y="21493"/>
                    <a:pt x="12361" y="21493"/>
                    <a:pt x="12361" y="21493"/>
                  </a:cubicBezTo>
                  <a:cubicBezTo>
                    <a:pt x="12308" y="21600"/>
                    <a:pt x="12468" y="21493"/>
                    <a:pt x="12468" y="21493"/>
                  </a:cubicBezTo>
                  <a:cubicBezTo>
                    <a:pt x="12468" y="21493"/>
                    <a:pt x="12574" y="21493"/>
                    <a:pt x="12627" y="21439"/>
                  </a:cubicBezTo>
                  <a:cubicBezTo>
                    <a:pt x="12681" y="21439"/>
                    <a:pt x="12734" y="21386"/>
                    <a:pt x="12787" y="21386"/>
                  </a:cubicBezTo>
                  <a:cubicBezTo>
                    <a:pt x="12787" y="21386"/>
                    <a:pt x="12947" y="21386"/>
                    <a:pt x="12947" y="21386"/>
                  </a:cubicBezTo>
                  <a:cubicBezTo>
                    <a:pt x="12947" y="21386"/>
                    <a:pt x="13266" y="21225"/>
                    <a:pt x="13319" y="21171"/>
                  </a:cubicBezTo>
                  <a:cubicBezTo>
                    <a:pt x="13425" y="21064"/>
                    <a:pt x="13479" y="21010"/>
                    <a:pt x="13532" y="21010"/>
                  </a:cubicBezTo>
                  <a:cubicBezTo>
                    <a:pt x="13532" y="21010"/>
                    <a:pt x="13585" y="21010"/>
                    <a:pt x="13691" y="20957"/>
                  </a:cubicBezTo>
                  <a:cubicBezTo>
                    <a:pt x="13745" y="20957"/>
                    <a:pt x="13745" y="20903"/>
                    <a:pt x="13745" y="20903"/>
                  </a:cubicBezTo>
                  <a:cubicBezTo>
                    <a:pt x="13745" y="20903"/>
                    <a:pt x="13691" y="20903"/>
                    <a:pt x="13638" y="20850"/>
                  </a:cubicBezTo>
                  <a:cubicBezTo>
                    <a:pt x="13638" y="20742"/>
                    <a:pt x="13745" y="20796"/>
                    <a:pt x="13745" y="20796"/>
                  </a:cubicBezTo>
                  <a:cubicBezTo>
                    <a:pt x="13745" y="20796"/>
                    <a:pt x="13745" y="20582"/>
                    <a:pt x="13745" y="20528"/>
                  </a:cubicBezTo>
                  <a:cubicBezTo>
                    <a:pt x="13745" y="20528"/>
                    <a:pt x="13638" y="20635"/>
                    <a:pt x="13638" y="20635"/>
                  </a:cubicBezTo>
                  <a:close/>
                  <a:moveTo>
                    <a:pt x="15181" y="16830"/>
                  </a:moveTo>
                  <a:cubicBezTo>
                    <a:pt x="15128" y="16615"/>
                    <a:pt x="15128" y="16615"/>
                    <a:pt x="15128" y="16615"/>
                  </a:cubicBezTo>
                  <a:cubicBezTo>
                    <a:pt x="15021" y="16562"/>
                    <a:pt x="15021" y="16562"/>
                    <a:pt x="15021" y="16562"/>
                  </a:cubicBezTo>
                  <a:cubicBezTo>
                    <a:pt x="15075" y="16723"/>
                    <a:pt x="15075" y="16723"/>
                    <a:pt x="15075" y="16723"/>
                  </a:cubicBezTo>
                  <a:cubicBezTo>
                    <a:pt x="15075" y="16723"/>
                    <a:pt x="15021" y="16723"/>
                    <a:pt x="14968" y="16776"/>
                  </a:cubicBezTo>
                  <a:cubicBezTo>
                    <a:pt x="14915" y="16830"/>
                    <a:pt x="15021" y="16991"/>
                    <a:pt x="15021" y="16991"/>
                  </a:cubicBezTo>
                  <a:cubicBezTo>
                    <a:pt x="15021" y="16991"/>
                    <a:pt x="15234" y="16883"/>
                    <a:pt x="15234" y="16830"/>
                  </a:cubicBezTo>
                  <a:cubicBezTo>
                    <a:pt x="15287" y="16776"/>
                    <a:pt x="15181" y="16830"/>
                    <a:pt x="15181" y="16830"/>
                  </a:cubicBezTo>
                  <a:close/>
                  <a:moveTo>
                    <a:pt x="15713" y="16723"/>
                  </a:moveTo>
                  <a:cubicBezTo>
                    <a:pt x="15713" y="16883"/>
                    <a:pt x="15713" y="16883"/>
                    <a:pt x="15713" y="16883"/>
                  </a:cubicBezTo>
                  <a:cubicBezTo>
                    <a:pt x="15660" y="16937"/>
                    <a:pt x="15660" y="16937"/>
                    <a:pt x="15660" y="16937"/>
                  </a:cubicBezTo>
                  <a:cubicBezTo>
                    <a:pt x="15607" y="16883"/>
                    <a:pt x="15607" y="16883"/>
                    <a:pt x="15607" y="16883"/>
                  </a:cubicBezTo>
                  <a:cubicBezTo>
                    <a:pt x="15553" y="16883"/>
                    <a:pt x="15553" y="16883"/>
                    <a:pt x="15553" y="16883"/>
                  </a:cubicBezTo>
                  <a:cubicBezTo>
                    <a:pt x="15553" y="16883"/>
                    <a:pt x="15607" y="16991"/>
                    <a:pt x="15607" y="17044"/>
                  </a:cubicBezTo>
                  <a:cubicBezTo>
                    <a:pt x="15607" y="17044"/>
                    <a:pt x="15766" y="17044"/>
                    <a:pt x="15766" y="17044"/>
                  </a:cubicBezTo>
                  <a:cubicBezTo>
                    <a:pt x="15766" y="17044"/>
                    <a:pt x="15926" y="16937"/>
                    <a:pt x="15926" y="16937"/>
                  </a:cubicBezTo>
                  <a:cubicBezTo>
                    <a:pt x="15979" y="16883"/>
                    <a:pt x="15979" y="16776"/>
                    <a:pt x="15979" y="16776"/>
                  </a:cubicBezTo>
                  <a:cubicBezTo>
                    <a:pt x="15873" y="16723"/>
                    <a:pt x="15873" y="16723"/>
                    <a:pt x="15873" y="16723"/>
                  </a:cubicBezTo>
                  <a:lnTo>
                    <a:pt x="15713" y="16723"/>
                  </a:lnTo>
                  <a:close/>
                  <a:moveTo>
                    <a:pt x="14330" y="16615"/>
                  </a:moveTo>
                  <a:cubicBezTo>
                    <a:pt x="14330" y="16615"/>
                    <a:pt x="14330" y="16562"/>
                    <a:pt x="14330" y="16562"/>
                  </a:cubicBezTo>
                  <a:cubicBezTo>
                    <a:pt x="14330" y="16508"/>
                    <a:pt x="14223" y="16615"/>
                    <a:pt x="14223" y="16615"/>
                  </a:cubicBezTo>
                  <a:cubicBezTo>
                    <a:pt x="14223" y="16669"/>
                    <a:pt x="14117" y="16723"/>
                    <a:pt x="14064" y="16776"/>
                  </a:cubicBezTo>
                  <a:cubicBezTo>
                    <a:pt x="14064" y="16776"/>
                    <a:pt x="14436" y="16830"/>
                    <a:pt x="14436" y="16830"/>
                  </a:cubicBezTo>
                  <a:cubicBezTo>
                    <a:pt x="14489" y="16830"/>
                    <a:pt x="14543" y="16776"/>
                    <a:pt x="14543" y="16776"/>
                  </a:cubicBezTo>
                  <a:cubicBezTo>
                    <a:pt x="14543" y="16776"/>
                    <a:pt x="14596" y="16615"/>
                    <a:pt x="14596" y="16615"/>
                  </a:cubicBezTo>
                  <a:cubicBezTo>
                    <a:pt x="14596" y="16615"/>
                    <a:pt x="14330" y="16615"/>
                    <a:pt x="14330" y="1661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21936" y="233884"/>
              <a:ext cx="174318" cy="17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035" extrusionOk="0">
                  <a:moveTo>
                    <a:pt x="11060" y="14"/>
                  </a:moveTo>
                  <a:cubicBezTo>
                    <a:pt x="5340" y="-283"/>
                    <a:pt x="408" y="4077"/>
                    <a:pt x="14" y="9923"/>
                  </a:cubicBezTo>
                  <a:cubicBezTo>
                    <a:pt x="-282" y="15669"/>
                    <a:pt x="4156" y="20723"/>
                    <a:pt x="9877" y="21020"/>
                  </a:cubicBezTo>
                  <a:cubicBezTo>
                    <a:pt x="15696" y="21317"/>
                    <a:pt x="20628" y="16957"/>
                    <a:pt x="20923" y="11111"/>
                  </a:cubicBezTo>
                  <a:cubicBezTo>
                    <a:pt x="21318" y="5365"/>
                    <a:pt x="16880" y="311"/>
                    <a:pt x="11060" y="14"/>
                  </a:cubicBezTo>
                  <a:close/>
                  <a:moveTo>
                    <a:pt x="10074" y="18345"/>
                  </a:moveTo>
                  <a:cubicBezTo>
                    <a:pt x="5734" y="18047"/>
                    <a:pt x="2480" y="14381"/>
                    <a:pt x="2677" y="10022"/>
                  </a:cubicBezTo>
                  <a:cubicBezTo>
                    <a:pt x="2973" y="5761"/>
                    <a:pt x="6622" y="2491"/>
                    <a:pt x="10962" y="2689"/>
                  </a:cubicBezTo>
                  <a:cubicBezTo>
                    <a:pt x="15203" y="2987"/>
                    <a:pt x="18556" y="6653"/>
                    <a:pt x="18260" y="11012"/>
                  </a:cubicBezTo>
                  <a:cubicBezTo>
                    <a:pt x="18063" y="15273"/>
                    <a:pt x="14315" y="18543"/>
                    <a:pt x="10074" y="1834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361818" y="374880"/>
              <a:ext cx="17484" cy="17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0" h="20571" extrusionOk="0">
                  <a:moveTo>
                    <a:pt x="19041" y="1543"/>
                  </a:moveTo>
                  <a:cubicBezTo>
                    <a:pt x="21005" y="3600"/>
                    <a:pt x="21005" y="7715"/>
                    <a:pt x="18060" y="9772"/>
                  </a:cubicBezTo>
                  <a:cubicBezTo>
                    <a:pt x="10205" y="19029"/>
                    <a:pt x="10205" y="19029"/>
                    <a:pt x="10205" y="19029"/>
                  </a:cubicBezTo>
                  <a:cubicBezTo>
                    <a:pt x="7260" y="21086"/>
                    <a:pt x="3332" y="21086"/>
                    <a:pt x="1369" y="19029"/>
                  </a:cubicBezTo>
                  <a:cubicBezTo>
                    <a:pt x="1369" y="19029"/>
                    <a:pt x="1369" y="19029"/>
                    <a:pt x="1369" y="19029"/>
                  </a:cubicBezTo>
                  <a:cubicBezTo>
                    <a:pt x="-595" y="16972"/>
                    <a:pt x="-595" y="12857"/>
                    <a:pt x="2350" y="10800"/>
                  </a:cubicBezTo>
                  <a:cubicBezTo>
                    <a:pt x="11187" y="1543"/>
                    <a:pt x="11187" y="1543"/>
                    <a:pt x="11187" y="1543"/>
                  </a:cubicBezTo>
                  <a:cubicBezTo>
                    <a:pt x="13150" y="-514"/>
                    <a:pt x="17078" y="-514"/>
                    <a:pt x="19041" y="154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370563" y="383863"/>
              <a:ext cx="71856" cy="73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2" h="20508" extrusionOk="0">
                  <a:moveTo>
                    <a:pt x="19790" y="13232"/>
                  </a:moveTo>
                  <a:cubicBezTo>
                    <a:pt x="20719" y="14141"/>
                    <a:pt x="20487" y="15733"/>
                    <a:pt x="19558" y="16642"/>
                  </a:cubicBezTo>
                  <a:cubicBezTo>
                    <a:pt x="16074" y="19826"/>
                    <a:pt x="16074" y="19826"/>
                    <a:pt x="16074" y="19826"/>
                  </a:cubicBezTo>
                  <a:cubicBezTo>
                    <a:pt x="15145" y="20735"/>
                    <a:pt x="13519" y="20735"/>
                    <a:pt x="12822" y="19826"/>
                  </a:cubicBezTo>
                  <a:cubicBezTo>
                    <a:pt x="12822" y="19826"/>
                    <a:pt x="12822" y="19826"/>
                    <a:pt x="12822" y="19826"/>
                  </a:cubicBezTo>
                  <a:cubicBezTo>
                    <a:pt x="11893" y="18916"/>
                    <a:pt x="-881" y="4137"/>
                    <a:pt x="48" y="3228"/>
                  </a:cubicBezTo>
                  <a:cubicBezTo>
                    <a:pt x="3300" y="44"/>
                    <a:pt x="3300" y="44"/>
                    <a:pt x="3300" y="44"/>
                  </a:cubicBezTo>
                  <a:cubicBezTo>
                    <a:pt x="4461" y="-865"/>
                    <a:pt x="19093" y="12550"/>
                    <a:pt x="19790" y="1323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0" y="85002"/>
              <a:ext cx="386941" cy="386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10" y="13363"/>
                  </a:moveTo>
                  <a:cubicBezTo>
                    <a:pt x="20410" y="13317"/>
                    <a:pt x="20410" y="13225"/>
                    <a:pt x="20410" y="13180"/>
                  </a:cubicBezTo>
                  <a:cubicBezTo>
                    <a:pt x="20410" y="12859"/>
                    <a:pt x="20364" y="12539"/>
                    <a:pt x="20273" y="12219"/>
                  </a:cubicBezTo>
                  <a:cubicBezTo>
                    <a:pt x="20090" y="13546"/>
                    <a:pt x="19586" y="14781"/>
                    <a:pt x="18900" y="15880"/>
                  </a:cubicBezTo>
                  <a:cubicBezTo>
                    <a:pt x="19769" y="15331"/>
                    <a:pt x="20364" y="14415"/>
                    <a:pt x="20410" y="13363"/>
                  </a:cubicBezTo>
                  <a:close/>
                  <a:moveTo>
                    <a:pt x="16978" y="18488"/>
                  </a:moveTo>
                  <a:cubicBezTo>
                    <a:pt x="16841" y="18488"/>
                    <a:pt x="16703" y="18442"/>
                    <a:pt x="16566" y="18442"/>
                  </a:cubicBezTo>
                  <a:cubicBezTo>
                    <a:pt x="14964" y="19632"/>
                    <a:pt x="12997" y="20364"/>
                    <a:pt x="10846" y="20364"/>
                  </a:cubicBezTo>
                  <a:cubicBezTo>
                    <a:pt x="8192" y="20364"/>
                    <a:pt x="5812" y="19266"/>
                    <a:pt x="4073" y="17573"/>
                  </a:cubicBezTo>
                  <a:cubicBezTo>
                    <a:pt x="2334" y="15834"/>
                    <a:pt x="1281" y="13454"/>
                    <a:pt x="1281" y="10800"/>
                  </a:cubicBezTo>
                  <a:cubicBezTo>
                    <a:pt x="1281" y="8146"/>
                    <a:pt x="2334" y="5766"/>
                    <a:pt x="4073" y="4073"/>
                  </a:cubicBezTo>
                  <a:cubicBezTo>
                    <a:pt x="5812" y="2334"/>
                    <a:pt x="8192" y="1236"/>
                    <a:pt x="10846" y="1236"/>
                  </a:cubicBezTo>
                  <a:cubicBezTo>
                    <a:pt x="13454" y="1236"/>
                    <a:pt x="15834" y="2334"/>
                    <a:pt x="17573" y="4073"/>
                  </a:cubicBezTo>
                  <a:cubicBezTo>
                    <a:pt x="18854" y="5308"/>
                    <a:pt x="19769" y="6910"/>
                    <a:pt x="20136" y="8741"/>
                  </a:cubicBezTo>
                  <a:cubicBezTo>
                    <a:pt x="20731" y="9107"/>
                    <a:pt x="21234" y="9610"/>
                    <a:pt x="21600" y="10159"/>
                  </a:cubicBezTo>
                  <a:cubicBezTo>
                    <a:pt x="21280" y="4485"/>
                    <a:pt x="16566" y="0"/>
                    <a:pt x="10846" y="0"/>
                  </a:cubicBezTo>
                  <a:cubicBezTo>
                    <a:pt x="4851" y="0"/>
                    <a:pt x="46" y="4851"/>
                    <a:pt x="0" y="10800"/>
                  </a:cubicBezTo>
                  <a:cubicBezTo>
                    <a:pt x="46" y="16795"/>
                    <a:pt x="4851" y="21600"/>
                    <a:pt x="10846" y="21600"/>
                  </a:cubicBezTo>
                  <a:cubicBezTo>
                    <a:pt x="13866" y="21600"/>
                    <a:pt x="16612" y="20364"/>
                    <a:pt x="18580" y="18305"/>
                  </a:cubicBezTo>
                  <a:cubicBezTo>
                    <a:pt x="18168" y="18442"/>
                    <a:pt x="17710" y="18488"/>
                    <a:pt x="17253" y="18488"/>
                  </a:cubicBezTo>
                  <a:cubicBezTo>
                    <a:pt x="17161" y="18488"/>
                    <a:pt x="17069" y="18488"/>
                    <a:pt x="16978" y="1848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</p:grpSp>
      <p:sp>
        <p:nvSpPr>
          <p:cNvPr id="37" name="Shape 231"/>
          <p:cNvSpPr/>
          <p:nvPr/>
        </p:nvSpPr>
        <p:spPr>
          <a:xfrm>
            <a:off x="5881501" y="457501"/>
            <a:ext cx="3868365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spcBef>
                <a:spcPts val="1900"/>
              </a:spcBef>
              <a:defRPr sz="32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lang="en-US" sz="2400" dirty="0" smtClean="0"/>
          </a:p>
        </p:txBody>
      </p:sp>
      <p:sp>
        <p:nvSpPr>
          <p:cNvPr id="38" name="Shape 231"/>
          <p:cNvSpPr/>
          <p:nvPr/>
        </p:nvSpPr>
        <p:spPr>
          <a:xfrm>
            <a:off x="652551" y="475255"/>
            <a:ext cx="438996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spcBef>
                <a:spcPts val="1900"/>
              </a:spcBef>
              <a:defRPr sz="32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400" dirty="0" smtClean="0"/>
              <a:t>druid</a:t>
            </a:r>
            <a:r>
              <a:rPr lang="zh-CN" altLang="en-US" sz="2400" dirty="0" smtClean="0"/>
              <a:t>比较</a:t>
            </a:r>
            <a:endParaRPr sz="2400" dirty="0"/>
          </a:p>
        </p:txBody>
      </p:sp>
      <p:sp>
        <p:nvSpPr>
          <p:cNvPr id="39" name="Shape 232"/>
          <p:cNvSpPr/>
          <p:nvPr/>
        </p:nvSpPr>
        <p:spPr>
          <a:xfrm>
            <a:off x="564789" y="505735"/>
            <a:ext cx="66745" cy="3872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/>
          <p:nvPr/>
        </p:nvSpPr>
        <p:spPr>
          <a:xfrm>
            <a:off x="1075545" y="1405211"/>
            <a:ext cx="2346334" cy="934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27" y="0"/>
                </a:lnTo>
                <a:lnTo>
                  <a:pt x="21600" y="10596"/>
                </a:lnTo>
                <a:lnTo>
                  <a:pt x="18227" y="21600"/>
                </a:lnTo>
                <a:lnTo>
                  <a:pt x="0" y="21600"/>
                </a:lnTo>
                <a:lnTo>
                  <a:pt x="2451" y="106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970" name="Shape 970"/>
          <p:cNvSpPr/>
          <p:nvPr/>
        </p:nvSpPr>
        <p:spPr>
          <a:xfrm>
            <a:off x="2039011" y="1734933"/>
            <a:ext cx="1314055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TEXT HERE</a:t>
            </a:r>
          </a:p>
        </p:txBody>
      </p:sp>
      <p:sp>
        <p:nvSpPr>
          <p:cNvPr id="971" name="Shape 971"/>
          <p:cNvSpPr/>
          <p:nvPr/>
        </p:nvSpPr>
        <p:spPr>
          <a:xfrm>
            <a:off x="3717552" y="1500461"/>
            <a:ext cx="7378045" cy="64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2200"/>
              </a:lnSpc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为客户提供有效服务，是我们工作的方向和价值评价的标尺，成就客户就是成就我们自己。我们坚持以客户为中心，快速响应客户需求，持续为客户创造长期价值进而成就客户。</a:t>
            </a:r>
          </a:p>
        </p:txBody>
      </p:sp>
      <p:sp>
        <p:nvSpPr>
          <p:cNvPr id="974" name="Shape 974"/>
          <p:cNvSpPr/>
          <p:nvPr/>
        </p:nvSpPr>
        <p:spPr>
          <a:xfrm>
            <a:off x="1075545" y="2599012"/>
            <a:ext cx="2346334" cy="934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27" y="0"/>
                </a:lnTo>
                <a:lnTo>
                  <a:pt x="21600" y="10596"/>
                </a:lnTo>
                <a:lnTo>
                  <a:pt x="18227" y="21600"/>
                </a:lnTo>
                <a:lnTo>
                  <a:pt x="0" y="21600"/>
                </a:lnTo>
                <a:lnTo>
                  <a:pt x="2451" y="106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975" name="Shape 975"/>
          <p:cNvSpPr/>
          <p:nvPr/>
        </p:nvSpPr>
        <p:spPr>
          <a:xfrm>
            <a:off x="2166011" y="2931499"/>
            <a:ext cx="1314055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TEXT HERE</a:t>
            </a:r>
          </a:p>
        </p:txBody>
      </p:sp>
      <p:sp>
        <p:nvSpPr>
          <p:cNvPr id="976" name="Shape 976"/>
          <p:cNvSpPr/>
          <p:nvPr/>
        </p:nvSpPr>
        <p:spPr>
          <a:xfrm>
            <a:off x="1075545" y="3792811"/>
            <a:ext cx="2346334" cy="934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27" y="0"/>
                </a:lnTo>
                <a:lnTo>
                  <a:pt x="21600" y="10596"/>
                </a:lnTo>
                <a:lnTo>
                  <a:pt x="18227" y="21600"/>
                </a:lnTo>
                <a:lnTo>
                  <a:pt x="0" y="21600"/>
                </a:lnTo>
                <a:lnTo>
                  <a:pt x="2451" y="106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977" name="Shape 977"/>
          <p:cNvSpPr/>
          <p:nvPr/>
        </p:nvSpPr>
        <p:spPr>
          <a:xfrm>
            <a:off x="2039011" y="4125299"/>
            <a:ext cx="1314055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TEXT HERE</a:t>
            </a:r>
          </a:p>
        </p:txBody>
      </p:sp>
      <p:sp>
        <p:nvSpPr>
          <p:cNvPr id="978" name="Shape 978"/>
          <p:cNvSpPr/>
          <p:nvPr/>
        </p:nvSpPr>
        <p:spPr>
          <a:xfrm>
            <a:off x="1075545" y="4986611"/>
            <a:ext cx="2346334" cy="934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27" y="0"/>
                </a:lnTo>
                <a:lnTo>
                  <a:pt x="21600" y="10596"/>
                </a:lnTo>
                <a:lnTo>
                  <a:pt x="18227" y="21600"/>
                </a:lnTo>
                <a:lnTo>
                  <a:pt x="0" y="21600"/>
                </a:lnTo>
                <a:lnTo>
                  <a:pt x="2451" y="106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979" name="Shape 979"/>
          <p:cNvSpPr/>
          <p:nvPr/>
        </p:nvSpPr>
        <p:spPr>
          <a:xfrm>
            <a:off x="2039011" y="5280529"/>
            <a:ext cx="1314055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TEXT HERE</a:t>
            </a:r>
          </a:p>
        </p:txBody>
      </p:sp>
      <p:sp>
        <p:nvSpPr>
          <p:cNvPr id="980" name="Shape 980"/>
          <p:cNvSpPr/>
          <p:nvPr/>
        </p:nvSpPr>
        <p:spPr>
          <a:xfrm>
            <a:off x="3806452" y="2719662"/>
            <a:ext cx="7051466" cy="64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2200"/>
              </a:lnSpc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为客户提供有效服务，是我们工作的方向和价值评价的标尺，成就客户就是成就我们自己。我们坚持以客户为中心，快速响应客户需求，持续为客户创造长期价值进而成就客户。</a:t>
            </a:r>
          </a:p>
        </p:txBody>
      </p:sp>
      <p:sp>
        <p:nvSpPr>
          <p:cNvPr id="981" name="Shape 981"/>
          <p:cNvSpPr/>
          <p:nvPr/>
        </p:nvSpPr>
        <p:spPr>
          <a:xfrm>
            <a:off x="3806452" y="3792811"/>
            <a:ext cx="7378045" cy="64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2200"/>
              </a:lnSpc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为客户提供有效服务，是我们工作的方向和价值评价的标尺，成就客户就是成就我们自己。我们坚持以客户为中心，快速响应客户需求，持续为客户创造长期价值进而成就客户。</a:t>
            </a:r>
          </a:p>
        </p:txBody>
      </p:sp>
      <p:sp>
        <p:nvSpPr>
          <p:cNvPr id="982" name="Shape 982"/>
          <p:cNvSpPr/>
          <p:nvPr/>
        </p:nvSpPr>
        <p:spPr>
          <a:xfrm>
            <a:off x="3806452" y="4986611"/>
            <a:ext cx="7757260" cy="64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2200"/>
              </a:lnSpc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为客户提供有效服务，是我们工作的方向和价值评价的标尺，成就客户就是成就我们自己。我们坚持以客户为中心，快速响应客户需求，持续为客户创造长期价值进而成就客户。</a:t>
            </a:r>
          </a:p>
        </p:txBody>
      </p:sp>
      <p:grpSp>
        <p:nvGrpSpPr>
          <p:cNvPr id="2" name="Group 987"/>
          <p:cNvGrpSpPr/>
          <p:nvPr/>
        </p:nvGrpSpPr>
        <p:grpSpPr>
          <a:xfrm>
            <a:off x="1568067" y="1592116"/>
            <a:ext cx="399180" cy="471506"/>
            <a:chOff x="-11" y="0"/>
            <a:chExt cx="399178" cy="471504"/>
          </a:xfrm>
        </p:grpSpPr>
        <p:sp>
          <p:nvSpPr>
            <p:cNvPr id="983" name="Shape 983"/>
            <p:cNvSpPr/>
            <p:nvPr/>
          </p:nvSpPr>
          <p:spPr>
            <a:xfrm>
              <a:off x="50597" y="0"/>
              <a:ext cx="153511" cy="15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75" y="21600"/>
                  </a:moveTo>
                  <a:lnTo>
                    <a:pt x="0" y="18316"/>
                  </a:lnTo>
                  <a:lnTo>
                    <a:pt x="7075" y="15537"/>
                  </a:lnTo>
                  <a:lnTo>
                    <a:pt x="125" y="7011"/>
                  </a:lnTo>
                  <a:lnTo>
                    <a:pt x="12647" y="9789"/>
                  </a:lnTo>
                  <a:lnTo>
                    <a:pt x="12209" y="1958"/>
                  </a:lnTo>
                  <a:lnTo>
                    <a:pt x="16717" y="7200"/>
                  </a:lnTo>
                  <a:lnTo>
                    <a:pt x="20410" y="0"/>
                  </a:lnTo>
                  <a:lnTo>
                    <a:pt x="21600" y="9221"/>
                  </a:lnTo>
                  <a:lnTo>
                    <a:pt x="19722" y="4042"/>
                  </a:lnTo>
                  <a:lnTo>
                    <a:pt x="17405" y="10105"/>
                  </a:lnTo>
                  <a:lnTo>
                    <a:pt x="13336" y="4737"/>
                  </a:lnTo>
                  <a:lnTo>
                    <a:pt x="13962" y="11684"/>
                  </a:lnTo>
                  <a:lnTo>
                    <a:pt x="3005" y="8842"/>
                  </a:lnTo>
                  <a:lnTo>
                    <a:pt x="8953" y="16421"/>
                  </a:lnTo>
                  <a:lnTo>
                    <a:pt x="2003" y="18189"/>
                  </a:lnTo>
                  <a:lnTo>
                    <a:pt x="7075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294687" y="65662"/>
              <a:ext cx="48459" cy="48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70" h="18963" extrusionOk="0">
                  <a:moveTo>
                    <a:pt x="938" y="5451"/>
                  </a:moveTo>
                  <a:cubicBezTo>
                    <a:pt x="3194" y="615"/>
                    <a:pt x="8997" y="-1319"/>
                    <a:pt x="13833" y="938"/>
                  </a:cubicBezTo>
                  <a:cubicBezTo>
                    <a:pt x="18347" y="3194"/>
                    <a:pt x="20281" y="8997"/>
                    <a:pt x="18024" y="13511"/>
                  </a:cubicBezTo>
                  <a:cubicBezTo>
                    <a:pt x="15768" y="18347"/>
                    <a:pt x="9965" y="20281"/>
                    <a:pt x="5451" y="18024"/>
                  </a:cubicBezTo>
                  <a:cubicBezTo>
                    <a:pt x="615" y="15768"/>
                    <a:pt x="-1319" y="9965"/>
                    <a:pt x="938" y="545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17583" y="373316"/>
              <a:ext cx="97204" cy="72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6" h="19760" extrusionOk="0">
                  <a:moveTo>
                    <a:pt x="966" y="0"/>
                  </a:moveTo>
                  <a:cubicBezTo>
                    <a:pt x="-1434" y="6750"/>
                    <a:pt x="795" y="15075"/>
                    <a:pt x="5937" y="18450"/>
                  </a:cubicBezTo>
                  <a:cubicBezTo>
                    <a:pt x="11252" y="21600"/>
                    <a:pt x="17423" y="18900"/>
                    <a:pt x="20166" y="12150"/>
                  </a:cubicBezTo>
                  <a:lnTo>
                    <a:pt x="96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-12" y="69624"/>
              <a:ext cx="399180" cy="401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0009" extrusionOk="0">
                  <a:moveTo>
                    <a:pt x="18176" y="19181"/>
                  </a:moveTo>
                  <a:cubicBezTo>
                    <a:pt x="18176" y="19181"/>
                    <a:pt x="18176" y="19181"/>
                    <a:pt x="18176" y="19181"/>
                  </a:cubicBezTo>
                  <a:cubicBezTo>
                    <a:pt x="17791" y="18648"/>
                    <a:pt x="16724" y="16517"/>
                    <a:pt x="19243" y="11599"/>
                  </a:cubicBezTo>
                  <a:cubicBezTo>
                    <a:pt x="21548" y="7090"/>
                    <a:pt x="21377" y="2828"/>
                    <a:pt x="16554" y="983"/>
                  </a:cubicBezTo>
                  <a:cubicBezTo>
                    <a:pt x="12071" y="-1517"/>
                    <a:pt x="8443" y="1024"/>
                    <a:pt x="6180" y="5533"/>
                  </a:cubicBezTo>
                  <a:cubicBezTo>
                    <a:pt x="3747" y="10451"/>
                    <a:pt x="1314" y="10984"/>
                    <a:pt x="631" y="11025"/>
                  </a:cubicBezTo>
                  <a:cubicBezTo>
                    <a:pt x="631" y="11025"/>
                    <a:pt x="631" y="11025"/>
                    <a:pt x="631" y="11025"/>
                  </a:cubicBezTo>
                  <a:cubicBezTo>
                    <a:pt x="418" y="10902"/>
                    <a:pt x="161" y="10984"/>
                    <a:pt x="33" y="11230"/>
                  </a:cubicBezTo>
                  <a:cubicBezTo>
                    <a:pt x="-52" y="11435"/>
                    <a:pt x="33" y="11681"/>
                    <a:pt x="247" y="11763"/>
                  </a:cubicBezTo>
                  <a:cubicBezTo>
                    <a:pt x="17791" y="19960"/>
                    <a:pt x="17791" y="19960"/>
                    <a:pt x="17791" y="19960"/>
                  </a:cubicBezTo>
                  <a:cubicBezTo>
                    <a:pt x="18048" y="20083"/>
                    <a:pt x="18304" y="19960"/>
                    <a:pt x="18389" y="19755"/>
                  </a:cubicBezTo>
                  <a:cubicBezTo>
                    <a:pt x="18517" y="19550"/>
                    <a:pt x="18432" y="19304"/>
                    <a:pt x="18176" y="19181"/>
                  </a:cubicBezTo>
                  <a:close/>
                  <a:moveTo>
                    <a:pt x="18005" y="3729"/>
                  </a:moveTo>
                  <a:cubicBezTo>
                    <a:pt x="18005" y="3729"/>
                    <a:pt x="18005" y="3729"/>
                    <a:pt x="18005" y="3729"/>
                  </a:cubicBezTo>
                  <a:cubicBezTo>
                    <a:pt x="17834" y="3565"/>
                    <a:pt x="17834" y="3319"/>
                    <a:pt x="18005" y="3155"/>
                  </a:cubicBezTo>
                  <a:cubicBezTo>
                    <a:pt x="18176" y="2951"/>
                    <a:pt x="18474" y="2951"/>
                    <a:pt x="18645" y="3155"/>
                  </a:cubicBezTo>
                  <a:cubicBezTo>
                    <a:pt x="18645" y="3155"/>
                    <a:pt x="19328" y="3811"/>
                    <a:pt x="19670" y="5041"/>
                  </a:cubicBezTo>
                  <a:cubicBezTo>
                    <a:pt x="20054" y="6270"/>
                    <a:pt x="20097" y="8115"/>
                    <a:pt x="18987" y="10451"/>
                  </a:cubicBezTo>
                  <a:cubicBezTo>
                    <a:pt x="18859" y="10656"/>
                    <a:pt x="18603" y="10738"/>
                    <a:pt x="18389" y="10656"/>
                  </a:cubicBezTo>
                  <a:cubicBezTo>
                    <a:pt x="18389" y="10656"/>
                    <a:pt x="18389" y="10656"/>
                    <a:pt x="18389" y="10656"/>
                  </a:cubicBezTo>
                  <a:cubicBezTo>
                    <a:pt x="18176" y="10533"/>
                    <a:pt x="18090" y="10287"/>
                    <a:pt x="18176" y="10082"/>
                  </a:cubicBezTo>
                  <a:cubicBezTo>
                    <a:pt x="19157" y="8033"/>
                    <a:pt x="19115" y="6516"/>
                    <a:pt x="18859" y="5492"/>
                  </a:cubicBezTo>
                  <a:cubicBezTo>
                    <a:pt x="18603" y="4426"/>
                    <a:pt x="18090" y="3852"/>
                    <a:pt x="18005" y="3729"/>
                  </a:cubicBezTo>
                  <a:close/>
                  <a:moveTo>
                    <a:pt x="17791" y="11763"/>
                  </a:moveTo>
                  <a:cubicBezTo>
                    <a:pt x="17578" y="11640"/>
                    <a:pt x="17450" y="11394"/>
                    <a:pt x="17578" y="11148"/>
                  </a:cubicBezTo>
                  <a:cubicBezTo>
                    <a:pt x="17706" y="10943"/>
                    <a:pt x="17962" y="10820"/>
                    <a:pt x="18218" y="10943"/>
                  </a:cubicBezTo>
                  <a:cubicBezTo>
                    <a:pt x="18432" y="11066"/>
                    <a:pt x="18560" y="11312"/>
                    <a:pt x="18432" y="11558"/>
                  </a:cubicBezTo>
                  <a:cubicBezTo>
                    <a:pt x="18304" y="11763"/>
                    <a:pt x="18048" y="11886"/>
                    <a:pt x="17791" y="1176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</p:grpSp>
      <p:grpSp>
        <p:nvGrpSpPr>
          <p:cNvPr id="3" name="Group 991"/>
          <p:cNvGrpSpPr/>
          <p:nvPr/>
        </p:nvGrpSpPr>
        <p:grpSpPr>
          <a:xfrm>
            <a:off x="1556935" y="2811316"/>
            <a:ext cx="421468" cy="471504"/>
            <a:chOff x="0" y="0"/>
            <a:chExt cx="421467" cy="471502"/>
          </a:xfrm>
        </p:grpSpPr>
        <p:sp>
          <p:nvSpPr>
            <p:cNvPr id="988" name="Shape 988"/>
            <p:cNvSpPr/>
            <p:nvPr/>
          </p:nvSpPr>
          <p:spPr>
            <a:xfrm>
              <a:off x="96200" y="0"/>
              <a:ext cx="325267" cy="295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1" h="21357" extrusionOk="0">
                  <a:moveTo>
                    <a:pt x="20951" y="0"/>
                  </a:moveTo>
                  <a:cubicBezTo>
                    <a:pt x="17332" y="321"/>
                    <a:pt x="14172" y="1029"/>
                    <a:pt x="11587" y="2379"/>
                  </a:cubicBezTo>
                  <a:cubicBezTo>
                    <a:pt x="10955" y="6364"/>
                    <a:pt x="10955" y="6364"/>
                    <a:pt x="10955" y="6364"/>
                  </a:cubicBezTo>
                  <a:cubicBezTo>
                    <a:pt x="10955" y="2571"/>
                    <a:pt x="10955" y="2571"/>
                    <a:pt x="10955" y="2571"/>
                  </a:cubicBezTo>
                  <a:cubicBezTo>
                    <a:pt x="9117" y="3407"/>
                    <a:pt x="7221" y="4500"/>
                    <a:pt x="5785" y="6043"/>
                  </a:cubicBezTo>
                  <a:cubicBezTo>
                    <a:pt x="5728" y="10221"/>
                    <a:pt x="5728" y="10221"/>
                    <a:pt x="5728" y="10221"/>
                  </a:cubicBezTo>
                  <a:cubicBezTo>
                    <a:pt x="5211" y="6493"/>
                    <a:pt x="5211" y="6493"/>
                    <a:pt x="5211" y="6493"/>
                  </a:cubicBezTo>
                  <a:cubicBezTo>
                    <a:pt x="-649" y="10993"/>
                    <a:pt x="-189" y="17743"/>
                    <a:pt x="213" y="20636"/>
                  </a:cubicBezTo>
                  <a:cubicBezTo>
                    <a:pt x="3660" y="15171"/>
                    <a:pt x="10323" y="7779"/>
                    <a:pt x="16068" y="4307"/>
                  </a:cubicBezTo>
                  <a:cubicBezTo>
                    <a:pt x="16068" y="4307"/>
                    <a:pt x="6532" y="12086"/>
                    <a:pt x="98" y="21343"/>
                  </a:cubicBezTo>
                  <a:cubicBezTo>
                    <a:pt x="7968" y="21600"/>
                    <a:pt x="12908" y="18386"/>
                    <a:pt x="15953" y="14336"/>
                  </a:cubicBezTo>
                  <a:cubicBezTo>
                    <a:pt x="10208" y="13114"/>
                    <a:pt x="10208" y="13114"/>
                    <a:pt x="10208" y="13114"/>
                  </a:cubicBezTo>
                  <a:cubicBezTo>
                    <a:pt x="16298" y="13757"/>
                    <a:pt x="16298" y="13757"/>
                    <a:pt x="16298" y="13757"/>
                  </a:cubicBezTo>
                  <a:cubicBezTo>
                    <a:pt x="17562" y="12150"/>
                    <a:pt x="18596" y="9900"/>
                    <a:pt x="19113" y="8421"/>
                  </a:cubicBezTo>
                  <a:cubicBezTo>
                    <a:pt x="14000" y="9064"/>
                    <a:pt x="14000" y="9064"/>
                    <a:pt x="14000" y="9064"/>
                  </a:cubicBezTo>
                  <a:cubicBezTo>
                    <a:pt x="19342" y="7650"/>
                    <a:pt x="19342" y="7650"/>
                    <a:pt x="19342" y="7650"/>
                  </a:cubicBezTo>
                  <a:cubicBezTo>
                    <a:pt x="20721" y="4114"/>
                    <a:pt x="20951" y="0"/>
                    <a:pt x="2095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-1" y="275203"/>
              <a:ext cx="127982" cy="165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50" y="0"/>
                  </a:moveTo>
                  <a:cubicBezTo>
                    <a:pt x="7200" y="11435"/>
                    <a:pt x="0" y="21600"/>
                    <a:pt x="0" y="21600"/>
                  </a:cubicBezTo>
                  <a:cubicBezTo>
                    <a:pt x="6750" y="13976"/>
                    <a:pt x="14250" y="6930"/>
                    <a:pt x="21600" y="809"/>
                  </a:cubicBezTo>
                  <a:cubicBezTo>
                    <a:pt x="20850" y="693"/>
                    <a:pt x="19950" y="693"/>
                    <a:pt x="19200" y="578"/>
                  </a:cubicBezTo>
                  <a:cubicBezTo>
                    <a:pt x="19200" y="578"/>
                    <a:pt x="19200" y="347"/>
                    <a:pt x="1935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3308" y="407511"/>
              <a:ext cx="380945" cy="63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600" extrusionOk="0">
                  <a:moveTo>
                    <a:pt x="10090" y="13500"/>
                  </a:moveTo>
                  <a:cubicBezTo>
                    <a:pt x="8145" y="7800"/>
                    <a:pt x="6499" y="6000"/>
                    <a:pt x="5152" y="6000"/>
                  </a:cubicBezTo>
                  <a:cubicBezTo>
                    <a:pt x="5152" y="6000"/>
                    <a:pt x="5152" y="6000"/>
                    <a:pt x="5152" y="6000"/>
                  </a:cubicBezTo>
                  <a:cubicBezTo>
                    <a:pt x="2358" y="6000"/>
                    <a:pt x="213" y="16500"/>
                    <a:pt x="14" y="15300"/>
                  </a:cubicBezTo>
                  <a:cubicBezTo>
                    <a:pt x="14" y="15300"/>
                    <a:pt x="14" y="15300"/>
                    <a:pt x="14" y="15300"/>
                  </a:cubicBezTo>
                  <a:cubicBezTo>
                    <a:pt x="-186" y="14100"/>
                    <a:pt x="1759" y="0"/>
                    <a:pt x="5152" y="0"/>
                  </a:cubicBezTo>
                  <a:cubicBezTo>
                    <a:pt x="5152" y="0"/>
                    <a:pt x="5152" y="0"/>
                    <a:pt x="5152" y="0"/>
                  </a:cubicBezTo>
                  <a:cubicBezTo>
                    <a:pt x="6648" y="0"/>
                    <a:pt x="8444" y="2100"/>
                    <a:pt x="10539" y="8100"/>
                  </a:cubicBezTo>
                  <a:cubicBezTo>
                    <a:pt x="10539" y="8100"/>
                    <a:pt x="10539" y="8100"/>
                    <a:pt x="10539" y="8100"/>
                  </a:cubicBezTo>
                  <a:cubicBezTo>
                    <a:pt x="12535" y="13800"/>
                    <a:pt x="14231" y="15600"/>
                    <a:pt x="15578" y="15600"/>
                  </a:cubicBezTo>
                  <a:cubicBezTo>
                    <a:pt x="15578" y="15600"/>
                    <a:pt x="15578" y="15600"/>
                    <a:pt x="15578" y="15600"/>
                  </a:cubicBezTo>
                  <a:cubicBezTo>
                    <a:pt x="18770" y="15600"/>
                    <a:pt x="20267" y="4800"/>
                    <a:pt x="20416" y="3600"/>
                  </a:cubicBezTo>
                  <a:cubicBezTo>
                    <a:pt x="20416" y="3600"/>
                    <a:pt x="20416" y="3600"/>
                    <a:pt x="20416" y="3600"/>
                  </a:cubicBezTo>
                  <a:cubicBezTo>
                    <a:pt x="20416" y="3600"/>
                    <a:pt x="20416" y="3600"/>
                    <a:pt x="20416" y="3600"/>
                  </a:cubicBezTo>
                  <a:cubicBezTo>
                    <a:pt x="20416" y="3600"/>
                    <a:pt x="20416" y="3600"/>
                    <a:pt x="20416" y="3600"/>
                  </a:cubicBezTo>
                  <a:cubicBezTo>
                    <a:pt x="20616" y="2400"/>
                    <a:pt x="20915" y="2100"/>
                    <a:pt x="21165" y="3000"/>
                  </a:cubicBezTo>
                  <a:cubicBezTo>
                    <a:pt x="21165" y="3000"/>
                    <a:pt x="21165" y="3000"/>
                    <a:pt x="21165" y="3000"/>
                  </a:cubicBezTo>
                  <a:cubicBezTo>
                    <a:pt x="21364" y="4200"/>
                    <a:pt x="21414" y="6000"/>
                    <a:pt x="21264" y="7200"/>
                  </a:cubicBezTo>
                  <a:cubicBezTo>
                    <a:pt x="21264" y="7200"/>
                    <a:pt x="21264" y="7200"/>
                    <a:pt x="21264" y="7200"/>
                  </a:cubicBezTo>
                  <a:cubicBezTo>
                    <a:pt x="21214" y="7800"/>
                    <a:pt x="19419" y="21600"/>
                    <a:pt x="15578" y="21600"/>
                  </a:cubicBezTo>
                  <a:cubicBezTo>
                    <a:pt x="15578" y="21600"/>
                    <a:pt x="15578" y="21600"/>
                    <a:pt x="15578" y="21600"/>
                  </a:cubicBezTo>
                  <a:cubicBezTo>
                    <a:pt x="14081" y="21600"/>
                    <a:pt x="12235" y="19500"/>
                    <a:pt x="10090" y="135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</p:grpSp>
      <p:grpSp>
        <p:nvGrpSpPr>
          <p:cNvPr id="4" name="Group 994"/>
          <p:cNvGrpSpPr/>
          <p:nvPr/>
        </p:nvGrpSpPr>
        <p:grpSpPr>
          <a:xfrm>
            <a:off x="1537882" y="3985603"/>
            <a:ext cx="459572" cy="471497"/>
            <a:chOff x="0" y="5"/>
            <a:chExt cx="459570" cy="471496"/>
          </a:xfrm>
        </p:grpSpPr>
        <p:sp>
          <p:nvSpPr>
            <p:cNvPr id="992" name="Shape 992"/>
            <p:cNvSpPr/>
            <p:nvPr/>
          </p:nvSpPr>
          <p:spPr>
            <a:xfrm>
              <a:off x="-1" y="119814"/>
              <a:ext cx="344520" cy="351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7" extrusionOk="0">
                  <a:moveTo>
                    <a:pt x="20513" y="15656"/>
                  </a:moveTo>
                  <a:cubicBezTo>
                    <a:pt x="20513" y="15656"/>
                    <a:pt x="20859" y="15058"/>
                    <a:pt x="19178" y="14323"/>
                  </a:cubicBezTo>
                  <a:cubicBezTo>
                    <a:pt x="15174" y="12301"/>
                    <a:pt x="15174" y="12301"/>
                    <a:pt x="15174" y="12301"/>
                  </a:cubicBezTo>
                  <a:cubicBezTo>
                    <a:pt x="13494" y="10738"/>
                    <a:pt x="13494" y="10738"/>
                    <a:pt x="13494" y="10738"/>
                  </a:cubicBezTo>
                  <a:cubicBezTo>
                    <a:pt x="12654" y="10324"/>
                    <a:pt x="12159" y="10462"/>
                    <a:pt x="12950" y="9957"/>
                  </a:cubicBezTo>
                  <a:cubicBezTo>
                    <a:pt x="13543" y="9497"/>
                    <a:pt x="13939" y="8854"/>
                    <a:pt x="14235" y="8073"/>
                  </a:cubicBezTo>
                  <a:cubicBezTo>
                    <a:pt x="14285" y="8027"/>
                    <a:pt x="14433" y="7843"/>
                    <a:pt x="14532" y="7429"/>
                  </a:cubicBezTo>
                  <a:cubicBezTo>
                    <a:pt x="14532" y="7429"/>
                    <a:pt x="16064" y="5729"/>
                    <a:pt x="14730" y="5683"/>
                  </a:cubicBezTo>
                  <a:cubicBezTo>
                    <a:pt x="14730" y="5683"/>
                    <a:pt x="16114" y="3339"/>
                    <a:pt x="14087" y="1547"/>
                  </a:cubicBezTo>
                  <a:cubicBezTo>
                    <a:pt x="14087" y="1547"/>
                    <a:pt x="13988" y="1455"/>
                    <a:pt x="13840" y="1317"/>
                  </a:cubicBezTo>
                  <a:cubicBezTo>
                    <a:pt x="13395" y="857"/>
                    <a:pt x="12950" y="627"/>
                    <a:pt x="12950" y="627"/>
                  </a:cubicBezTo>
                  <a:cubicBezTo>
                    <a:pt x="10034" y="-1073"/>
                    <a:pt x="7661" y="1225"/>
                    <a:pt x="7661" y="1225"/>
                  </a:cubicBezTo>
                  <a:cubicBezTo>
                    <a:pt x="5585" y="2971"/>
                    <a:pt x="6920" y="5361"/>
                    <a:pt x="6920" y="5361"/>
                  </a:cubicBezTo>
                  <a:cubicBezTo>
                    <a:pt x="5536" y="5361"/>
                    <a:pt x="7019" y="7153"/>
                    <a:pt x="7019" y="7153"/>
                  </a:cubicBezTo>
                  <a:cubicBezTo>
                    <a:pt x="7216" y="7981"/>
                    <a:pt x="7414" y="7889"/>
                    <a:pt x="7414" y="7889"/>
                  </a:cubicBezTo>
                  <a:cubicBezTo>
                    <a:pt x="7513" y="7889"/>
                    <a:pt x="7513" y="8027"/>
                    <a:pt x="7562" y="8210"/>
                  </a:cubicBezTo>
                  <a:cubicBezTo>
                    <a:pt x="7612" y="8164"/>
                    <a:pt x="7612" y="8164"/>
                    <a:pt x="7661" y="8164"/>
                  </a:cubicBezTo>
                  <a:cubicBezTo>
                    <a:pt x="7908" y="8854"/>
                    <a:pt x="8304" y="9451"/>
                    <a:pt x="8798" y="9911"/>
                  </a:cubicBezTo>
                  <a:cubicBezTo>
                    <a:pt x="9243" y="10462"/>
                    <a:pt x="8057" y="10462"/>
                    <a:pt x="7859" y="10692"/>
                  </a:cubicBezTo>
                  <a:cubicBezTo>
                    <a:pt x="7760" y="10830"/>
                    <a:pt x="6376" y="12301"/>
                    <a:pt x="6376" y="12301"/>
                  </a:cubicBezTo>
                  <a:cubicBezTo>
                    <a:pt x="2373" y="14323"/>
                    <a:pt x="2373" y="14323"/>
                    <a:pt x="2373" y="14323"/>
                  </a:cubicBezTo>
                  <a:cubicBezTo>
                    <a:pt x="741" y="15058"/>
                    <a:pt x="1038" y="15656"/>
                    <a:pt x="1038" y="15656"/>
                  </a:cubicBezTo>
                  <a:cubicBezTo>
                    <a:pt x="0" y="19654"/>
                    <a:pt x="0" y="19654"/>
                    <a:pt x="0" y="19654"/>
                  </a:cubicBezTo>
                  <a:cubicBezTo>
                    <a:pt x="0" y="20527"/>
                    <a:pt x="0" y="20527"/>
                    <a:pt x="0" y="20527"/>
                  </a:cubicBezTo>
                  <a:cubicBezTo>
                    <a:pt x="21600" y="20527"/>
                    <a:pt x="21600" y="20527"/>
                    <a:pt x="21600" y="20527"/>
                  </a:cubicBezTo>
                  <a:cubicBezTo>
                    <a:pt x="21600" y="19654"/>
                    <a:pt x="21600" y="19654"/>
                    <a:pt x="21600" y="19654"/>
                  </a:cubicBezTo>
                  <a:lnTo>
                    <a:pt x="20513" y="1565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232516" y="5"/>
              <a:ext cx="227055" cy="197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15" extrusionOk="0">
                  <a:moveTo>
                    <a:pt x="10688" y="1"/>
                  </a:moveTo>
                  <a:cubicBezTo>
                    <a:pt x="4709" y="86"/>
                    <a:pt x="0" y="4286"/>
                    <a:pt x="0" y="9429"/>
                  </a:cubicBezTo>
                  <a:cubicBezTo>
                    <a:pt x="75" y="12858"/>
                    <a:pt x="2242" y="15772"/>
                    <a:pt x="5456" y="17315"/>
                  </a:cubicBezTo>
                  <a:cubicBezTo>
                    <a:pt x="3513" y="21515"/>
                    <a:pt x="3513" y="21515"/>
                    <a:pt x="3513" y="21515"/>
                  </a:cubicBezTo>
                  <a:cubicBezTo>
                    <a:pt x="9044" y="18429"/>
                    <a:pt x="9044" y="18429"/>
                    <a:pt x="9044" y="18429"/>
                  </a:cubicBezTo>
                  <a:cubicBezTo>
                    <a:pt x="9642" y="18515"/>
                    <a:pt x="10239" y="18601"/>
                    <a:pt x="10912" y="18515"/>
                  </a:cubicBezTo>
                  <a:cubicBezTo>
                    <a:pt x="16817" y="18429"/>
                    <a:pt x="21600" y="14229"/>
                    <a:pt x="21525" y="9086"/>
                  </a:cubicBezTo>
                  <a:cubicBezTo>
                    <a:pt x="21451" y="3944"/>
                    <a:pt x="16592" y="-85"/>
                    <a:pt x="10688" y="1"/>
                  </a:cubicBezTo>
                  <a:close/>
                  <a:moveTo>
                    <a:pt x="5456" y="11144"/>
                  </a:moveTo>
                  <a:cubicBezTo>
                    <a:pt x="4709" y="11144"/>
                    <a:pt x="4111" y="10458"/>
                    <a:pt x="4111" y="9601"/>
                  </a:cubicBezTo>
                  <a:cubicBezTo>
                    <a:pt x="4111" y="8744"/>
                    <a:pt x="4709" y="8058"/>
                    <a:pt x="5456" y="8058"/>
                  </a:cubicBezTo>
                  <a:cubicBezTo>
                    <a:pt x="6203" y="8058"/>
                    <a:pt x="6801" y="8744"/>
                    <a:pt x="6801" y="9601"/>
                  </a:cubicBezTo>
                  <a:cubicBezTo>
                    <a:pt x="6801" y="10458"/>
                    <a:pt x="6203" y="11144"/>
                    <a:pt x="5456" y="11144"/>
                  </a:cubicBezTo>
                  <a:close/>
                  <a:moveTo>
                    <a:pt x="10763" y="11144"/>
                  </a:moveTo>
                  <a:cubicBezTo>
                    <a:pt x="10015" y="11144"/>
                    <a:pt x="9417" y="10458"/>
                    <a:pt x="9417" y="9601"/>
                  </a:cubicBezTo>
                  <a:cubicBezTo>
                    <a:pt x="9417" y="8744"/>
                    <a:pt x="10015" y="8058"/>
                    <a:pt x="10763" y="8058"/>
                  </a:cubicBezTo>
                  <a:cubicBezTo>
                    <a:pt x="11510" y="8058"/>
                    <a:pt x="12108" y="8744"/>
                    <a:pt x="12108" y="9601"/>
                  </a:cubicBezTo>
                  <a:cubicBezTo>
                    <a:pt x="12108" y="10458"/>
                    <a:pt x="11510" y="11144"/>
                    <a:pt x="10763" y="11144"/>
                  </a:cubicBezTo>
                  <a:close/>
                  <a:moveTo>
                    <a:pt x="16144" y="11144"/>
                  </a:moveTo>
                  <a:cubicBezTo>
                    <a:pt x="15397" y="11144"/>
                    <a:pt x="14799" y="10458"/>
                    <a:pt x="14799" y="9601"/>
                  </a:cubicBezTo>
                  <a:cubicBezTo>
                    <a:pt x="14799" y="8744"/>
                    <a:pt x="15397" y="8058"/>
                    <a:pt x="16144" y="8058"/>
                  </a:cubicBezTo>
                  <a:cubicBezTo>
                    <a:pt x="16817" y="8058"/>
                    <a:pt x="17415" y="8744"/>
                    <a:pt x="17415" y="9601"/>
                  </a:cubicBezTo>
                  <a:cubicBezTo>
                    <a:pt x="17415" y="10458"/>
                    <a:pt x="16817" y="11144"/>
                    <a:pt x="16144" y="1114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</p:grpSp>
      <p:grpSp>
        <p:nvGrpSpPr>
          <p:cNvPr id="5" name="Group 1003"/>
          <p:cNvGrpSpPr/>
          <p:nvPr/>
        </p:nvGrpSpPr>
        <p:grpSpPr>
          <a:xfrm>
            <a:off x="1546459" y="5179397"/>
            <a:ext cx="442419" cy="471503"/>
            <a:chOff x="0" y="0"/>
            <a:chExt cx="442418" cy="471502"/>
          </a:xfrm>
        </p:grpSpPr>
        <p:sp>
          <p:nvSpPr>
            <p:cNvPr id="995" name="Shape 995"/>
            <p:cNvSpPr/>
            <p:nvPr/>
          </p:nvSpPr>
          <p:spPr>
            <a:xfrm>
              <a:off x="179302" y="49142"/>
              <a:ext cx="25956" cy="43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81" h="21400" extrusionOk="0">
                  <a:moveTo>
                    <a:pt x="1851" y="3200"/>
                  </a:moveTo>
                  <a:cubicBezTo>
                    <a:pt x="1851" y="3200"/>
                    <a:pt x="5554" y="4400"/>
                    <a:pt x="6789" y="7600"/>
                  </a:cubicBezTo>
                  <a:cubicBezTo>
                    <a:pt x="8023" y="10800"/>
                    <a:pt x="6789" y="20800"/>
                    <a:pt x="6789" y="20800"/>
                  </a:cubicBezTo>
                  <a:cubicBezTo>
                    <a:pt x="8640" y="21600"/>
                    <a:pt x="11109" y="21600"/>
                    <a:pt x="13577" y="20800"/>
                  </a:cubicBezTo>
                  <a:cubicBezTo>
                    <a:pt x="13577" y="12000"/>
                    <a:pt x="13577" y="12000"/>
                    <a:pt x="13577" y="12000"/>
                  </a:cubicBezTo>
                  <a:cubicBezTo>
                    <a:pt x="13577" y="12000"/>
                    <a:pt x="14194" y="7200"/>
                    <a:pt x="17897" y="5600"/>
                  </a:cubicBezTo>
                  <a:cubicBezTo>
                    <a:pt x="21600" y="3600"/>
                    <a:pt x="17897" y="3200"/>
                    <a:pt x="16046" y="4400"/>
                  </a:cubicBezTo>
                  <a:cubicBezTo>
                    <a:pt x="14811" y="5600"/>
                    <a:pt x="13577" y="8800"/>
                    <a:pt x="11726" y="8800"/>
                  </a:cubicBezTo>
                  <a:cubicBezTo>
                    <a:pt x="9257" y="9200"/>
                    <a:pt x="7406" y="5600"/>
                    <a:pt x="6789" y="4800"/>
                  </a:cubicBezTo>
                  <a:cubicBezTo>
                    <a:pt x="5554" y="2400"/>
                    <a:pt x="3086" y="1600"/>
                    <a:pt x="0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99225" y="0"/>
              <a:ext cx="82652" cy="76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3" h="18905" extrusionOk="0">
                  <a:moveTo>
                    <a:pt x="0" y="14535"/>
                  </a:moveTo>
                  <a:cubicBezTo>
                    <a:pt x="0" y="14535"/>
                    <a:pt x="793" y="6258"/>
                    <a:pt x="8917" y="5249"/>
                  </a:cubicBezTo>
                  <a:cubicBezTo>
                    <a:pt x="15457" y="4239"/>
                    <a:pt x="19222" y="4037"/>
                    <a:pt x="19817" y="0"/>
                  </a:cubicBezTo>
                  <a:cubicBezTo>
                    <a:pt x="19817" y="0"/>
                    <a:pt x="21600" y="14131"/>
                    <a:pt x="12683" y="17764"/>
                  </a:cubicBezTo>
                  <a:cubicBezTo>
                    <a:pt x="3765" y="21600"/>
                    <a:pt x="0" y="14535"/>
                    <a:pt x="0" y="1453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05948" y="0"/>
              <a:ext cx="82653" cy="76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3" h="18905" extrusionOk="0">
                  <a:moveTo>
                    <a:pt x="19963" y="14535"/>
                  </a:moveTo>
                  <a:cubicBezTo>
                    <a:pt x="19963" y="14535"/>
                    <a:pt x="19369" y="6258"/>
                    <a:pt x="11244" y="5249"/>
                  </a:cubicBezTo>
                  <a:cubicBezTo>
                    <a:pt x="4506" y="4239"/>
                    <a:pt x="939" y="4037"/>
                    <a:pt x="146" y="0"/>
                  </a:cubicBezTo>
                  <a:cubicBezTo>
                    <a:pt x="146" y="0"/>
                    <a:pt x="-1637" y="14131"/>
                    <a:pt x="7280" y="17764"/>
                  </a:cubicBezTo>
                  <a:cubicBezTo>
                    <a:pt x="16396" y="21600"/>
                    <a:pt x="19963" y="14535"/>
                    <a:pt x="19963" y="1453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18519" y="116436"/>
              <a:ext cx="319280" cy="328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4" h="21541" extrusionOk="0">
                  <a:moveTo>
                    <a:pt x="17096" y="2787"/>
                  </a:moveTo>
                  <a:cubicBezTo>
                    <a:pt x="16724" y="2412"/>
                    <a:pt x="16724" y="2412"/>
                    <a:pt x="16724" y="2412"/>
                  </a:cubicBezTo>
                  <a:cubicBezTo>
                    <a:pt x="15660" y="2090"/>
                    <a:pt x="15660" y="2090"/>
                    <a:pt x="15660" y="2090"/>
                  </a:cubicBezTo>
                  <a:cubicBezTo>
                    <a:pt x="15607" y="2305"/>
                    <a:pt x="15607" y="2305"/>
                    <a:pt x="15607" y="2305"/>
                  </a:cubicBezTo>
                  <a:cubicBezTo>
                    <a:pt x="15128" y="2090"/>
                    <a:pt x="15128" y="2090"/>
                    <a:pt x="15128" y="2090"/>
                  </a:cubicBezTo>
                  <a:cubicBezTo>
                    <a:pt x="14862" y="1930"/>
                    <a:pt x="14862" y="1930"/>
                    <a:pt x="14862" y="1930"/>
                  </a:cubicBezTo>
                  <a:cubicBezTo>
                    <a:pt x="14862" y="1930"/>
                    <a:pt x="14489" y="1983"/>
                    <a:pt x="14489" y="2037"/>
                  </a:cubicBezTo>
                  <a:cubicBezTo>
                    <a:pt x="14489" y="2090"/>
                    <a:pt x="13851" y="1608"/>
                    <a:pt x="13851" y="1608"/>
                  </a:cubicBezTo>
                  <a:cubicBezTo>
                    <a:pt x="13372" y="1608"/>
                    <a:pt x="13372" y="1608"/>
                    <a:pt x="13372" y="1608"/>
                  </a:cubicBezTo>
                  <a:cubicBezTo>
                    <a:pt x="12893" y="1286"/>
                    <a:pt x="12893" y="1286"/>
                    <a:pt x="12893" y="1286"/>
                  </a:cubicBezTo>
                  <a:cubicBezTo>
                    <a:pt x="12734" y="1340"/>
                    <a:pt x="12734" y="1340"/>
                    <a:pt x="12734" y="1340"/>
                  </a:cubicBezTo>
                  <a:cubicBezTo>
                    <a:pt x="12308" y="1072"/>
                    <a:pt x="12308" y="1072"/>
                    <a:pt x="12308" y="1072"/>
                  </a:cubicBezTo>
                  <a:cubicBezTo>
                    <a:pt x="11936" y="1394"/>
                    <a:pt x="11936" y="1394"/>
                    <a:pt x="11936" y="1394"/>
                  </a:cubicBezTo>
                  <a:cubicBezTo>
                    <a:pt x="11936" y="1501"/>
                    <a:pt x="11936" y="1501"/>
                    <a:pt x="11936" y="1501"/>
                  </a:cubicBezTo>
                  <a:cubicBezTo>
                    <a:pt x="11404" y="1394"/>
                    <a:pt x="11404" y="1394"/>
                    <a:pt x="11404" y="1394"/>
                  </a:cubicBezTo>
                  <a:cubicBezTo>
                    <a:pt x="11191" y="1447"/>
                    <a:pt x="11191" y="1447"/>
                    <a:pt x="11191" y="1447"/>
                  </a:cubicBezTo>
                  <a:cubicBezTo>
                    <a:pt x="10872" y="1072"/>
                    <a:pt x="10872" y="1072"/>
                    <a:pt x="10872" y="1072"/>
                  </a:cubicBezTo>
                  <a:cubicBezTo>
                    <a:pt x="10180" y="1018"/>
                    <a:pt x="10180" y="1018"/>
                    <a:pt x="10180" y="1018"/>
                  </a:cubicBezTo>
                  <a:cubicBezTo>
                    <a:pt x="9542" y="911"/>
                    <a:pt x="9542" y="911"/>
                    <a:pt x="9542" y="911"/>
                  </a:cubicBezTo>
                  <a:cubicBezTo>
                    <a:pt x="9276" y="697"/>
                    <a:pt x="9276" y="697"/>
                    <a:pt x="9276" y="697"/>
                  </a:cubicBezTo>
                  <a:cubicBezTo>
                    <a:pt x="8850" y="858"/>
                    <a:pt x="8850" y="858"/>
                    <a:pt x="8850" y="858"/>
                  </a:cubicBezTo>
                  <a:cubicBezTo>
                    <a:pt x="8744" y="804"/>
                    <a:pt x="8744" y="804"/>
                    <a:pt x="8744" y="804"/>
                  </a:cubicBezTo>
                  <a:cubicBezTo>
                    <a:pt x="9542" y="482"/>
                    <a:pt x="9542" y="482"/>
                    <a:pt x="9542" y="482"/>
                  </a:cubicBezTo>
                  <a:cubicBezTo>
                    <a:pt x="9701" y="107"/>
                    <a:pt x="9701" y="107"/>
                    <a:pt x="9701" y="107"/>
                  </a:cubicBezTo>
                  <a:cubicBezTo>
                    <a:pt x="9222" y="214"/>
                    <a:pt x="9222" y="214"/>
                    <a:pt x="9222" y="214"/>
                  </a:cubicBezTo>
                  <a:cubicBezTo>
                    <a:pt x="9488" y="0"/>
                    <a:pt x="9488" y="0"/>
                    <a:pt x="9488" y="0"/>
                  </a:cubicBezTo>
                  <a:cubicBezTo>
                    <a:pt x="8956" y="107"/>
                    <a:pt x="8956" y="107"/>
                    <a:pt x="8956" y="107"/>
                  </a:cubicBezTo>
                  <a:cubicBezTo>
                    <a:pt x="8797" y="322"/>
                    <a:pt x="8797" y="322"/>
                    <a:pt x="8797" y="322"/>
                  </a:cubicBezTo>
                  <a:cubicBezTo>
                    <a:pt x="8637" y="536"/>
                    <a:pt x="8637" y="536"/>
                    <a:pt x="8637" y="536"/>
                  </a:cubicBezTo>
                  <a:cubicBezTo>
                    <a:pt x="8478" y="322"/>
                    <a:pt x="8478" y="322"/>
                    <a:pt x="8478" y="322"/>
                  </a:cubicBezTo>
                  <a:cubicBezTo>
                    <a:pt x="8052" y="375"/>
                    <a:pt x="8052" y="375"/>
                    <a:pt x="8052" y="375"/>
                  </a:cubicBezTo>
                  <a:cubicBezTo>
                    <a:pt x="8052" y="375"/>
                    <a:pt x="7839" y="643"/>
                    <a:pt x="7839" y="643"/>
                  </a:cubicBezTo>
                  <a:cubicBezTo>
                    <a:pt x="7786" y="643"/>
                    <a:pt x="7360" y="750"/>
                    <a:pt x="7307" y="804"/>
                  </a:cubicBezTo>
                  <a:cubicBezTo>
                    <a:pt x="7307" y="858"/>
                    <a:pt x="6988" y="1179"/>
                    <a:pt x="6881" y="1233"/>
                  </a:cubicBezTo>
                  <a:cubicBezTo>
                    <a:pt x="6775" y="1286"/>
                    <a:pt x="6349" y="1340"/>
                    <a:pt x="6296" y="1447"/>
                  </a:cubicBezTo>
                  <a:cubicBezTo>
                    <a:pt x="6243" y="1501"/>
                    <a:pt x="6083" y="1715"/>
                    <a:pt x="6030" y="1769"/>
                  </a:cubicBezTo>
                  <a:cubicBezTo>
                    <a:pt x="6030" y="1822"/>
                    <a:pt x="5924" y="2037"/>
                    <a:pt x="5924" y="2037"/>
                  </a:cubicBezTo>
                  <a:cubicBezTo>
                    <a:pt x="5924" y="2090"/>
                    <a:pt x="5605" y="2358"/>
                    <a:pt x="5658" y="2198"/>
                  </a:cubicBezTo>
                  <a:cubicBezTo>
                    <a:pt x="5711" y="2037"/>
                    <a:pt x="5871" y="1822"/>
                    <a:pt x="5871" y="1769"/>
                  </a:cubicBezTo>
                  <a:cubicBezTo>
                    <a:pt x="5924" y="1715"/>
                    <a:pt x="5977" y="1662"/>
                    <a:pt x="5977" y="1554"/>
                  </a:cubicBezTo>
                  <a:cubicBezTo>
                    <a:pt x="5977" y="1501"/>
                    <a:pt x="5977" y="1394"/>
                    <a:pt x="5977" y="1394"/>
                  </a:cubicBezTo>
                  <a:cubicBezTo>
                    <a:pt x="6030" y="1286"/>
                    <a:pt x="6030" y="1286"/>
                    <a:pt x="6030" y="1286"/>
                  </a:cubicBezTo>
                  <a:cubicBezTo>
                    <a:pt x="5658" y="1340"/>
                    <a:pt x="5658" y="1340"/>
                    <a:pt x="5658" y="1340"/>
                  </a:cubicBezTo>
                  <a:cubicBezTo>
                    <a:pt x="5658" y="1340"/>
                    <a:pt x="5764" y="1394"/>
                    <a:pt x="5605" y="1554"/>
                  </a:cubicBezTo>
                  <a:cubicBezTo>
                    <a:pt x="5498" y="1715"/>
                    <a:pt x="5285" y="1876"/>
                    <a:pt x="5285" y="1876"/>
                  </a:cubicBezTo>
                  <a:cubicBezTo>
                    <a:pt x="5232" y="1930"/>
                    <a:pt x="5179" y="2037"/>
                    <a:pt x="5073" y="2090"/>
                  </a:cubicBezTo>
                  <a:cubicBezTo>
                    <a:pt x="4966" y="2198"/>
                    <a:pt x="4807" y="2305"/>
                    <a:pt x="4807" y="2305"/>
                  </a:cubicBezTo>
                  <a:cubicBezTo>
                    <a:pt x="4913" y="2412"/>
                    <a:pt x="4913" y="2412"/>
                    <a:pt x="4913" y="2412"/>
                  </a:cubicBezTo>
                  <a:cubicBezTo>
                    <a:pt x="5179" y="2358"/>
                    <a:pt x="5179" y="2358"/>
                    <a:pt x="5179" y="2358"/>
                  </a:cubicBezTo>
                  <a:cubicBezTo>
                    <a:pt x="5126" y="2466"/>
                    <a:pt x="5126" y="2466"/>
                    <a:pt x="5126" y="2466"/>
                  </a:cubicBezTo>
                  <a:cubicBezTo>
                    <a:pt x="5126" y="2466"/>
                    <a:pt x="5073" y="2519"/>
                    <a:pt x="5073" y="2573"/>
                  </a:cubicBezTo>
                  <a:cubicBezTo>
                    <a:pt x="5126" y="2626"/>
                    <a:pt x="5232" y="2733"/>
                    <a:pt x="5232" y="2733"/>
                  </a:cubicBezTo>
                  <a:cubicBezTo>
                    <a:pt x="5073" y="2841"/>
                    <a:pt x="5073" y="2841"/>
                    <a:pt x="5073" y="2841"/>
                  </a:cubicBezTo>
                  <a:cubicBezTo>
                    <a:pt x="5073" y="2841"/>
                    <a:pt x="4860" y="2894"/>
                    <a:pt x="4860" y="2948"/>
                  </a:cubicBezTo>
                  <a:cubicBezTo>
                    <a:pt x="4807" y="3001"/>
                    <a:pt x="4807" y="3216"/>
                    <a:pt x="4807" y="3216"/>
                  </a:cubicBezTo>
                  <a:cubicBezTo>
                    <a:pt x="4594" y="3001"/>
                    <a:pt x="4594" y="3001"/>
                    <a:pt x="4594" y="3001"/>
                  </a:cubicBezTo>
                  <a:cubicBezTo>
                    <a:pt x="4594" y="3001"/>
                    <a:pt x="4594" y="2894"/>
                    <a:pt x="4700" y="2841"/>
                  </a:cubicBezTo>
                  <a:cubicBezTo>
                    <a:pt x="4753" y="2787"/>
                    <a:pt x="4647" y="2841"/>
                    <a:pt x="4807" y="2680"/>
                  </a:cubicBezTo>
                  <a:cubicBezTo>
                    <a:pt x="4966" y="2573"/>
                    <a:pt x="4966" y="2573"/>
                    <a:pt x="4966" y="2573"/>
                  </a:cubicBezTo>
                  <a:cubicBezTo>
                    <a:pt x="4966" y="2573"/>
                    <a:pt x="5019" y="2466"/>
                    <a:pt x="4966" y="2466"/>
                  </a:cubicBezTo>
                  <a:cubicBezTo>
                    <a:pt x="4913" y="2466"/>
                    <a:pt x="4700" y="2466"/>
                    <a:pt x="4700" y="2466"/>
                  </a:cubicBezTo>
                  <a:cubicBezTo>
                    <a:pt x="4700" y="2466"/>
                    <a:pt x="4647" y="2626"/>
                    <a:pt x="4594" y="2680"/>
                  </a:cubicBezTo>
                  <a:cubicBezTo>
                    <a:pt x="4541" y="2733"/>
                    <a:pt x="4381" y="2948"/>
                    <a:pt x="4381" y="2948"/>
                  </a:cubicBezTo>
                  <a:cubicBezTo>
                    <a:pt x="4062" y="3001"/>
                    <a:pt x="4062" y="3001"/>
                    <a:pt x="4062" y="3001"/>
                  </a:cubicBezTo>
                  <a:cubicBezTo>
                    <a:pt x="4062" y="2948"/>
                    <a:pt x="4168" y="2894"/>
                    <a:pt x="4168" y="2841"/>
                  </a:cubicBezTo>
                  <a:cubicBezTo>
                    <a:pt x="4221" y="2733"/>
                    <a:pt x="4381" y="2680"/>
                    <a:pt x="4434" y="2573"/>
                  </a:cubicBezTo>
                  <a:cubicBezTo>
                    <a:pt x="4487" y="2519"/>
                    <a:pt x="4434" y="2573"/>
                    <a:pt x="4487" y="2519"/>
                  </a:cubicBezTo>
                  <a:cubicBezTo>
                    <a:pt x="4487" y="2412"/>
                    <a:pt x="4541" y="2305"/>
                    <a:pt x="4647" y="2251"/>
                  </a:cubicBezTo>
                  <a:cubicBezTo>
                    <a:pt x="4700" y="2198"/>
                    <a:pt x="4860" y="2090"/>
                    <a:pt x="4860" y="2090"/>
                  </a:cubicBezTo>
                  <a:cubicBezTo>
                    <a:pt x="5019" y="1930"/>
                    <a:pt x="5019" y="1930"/>
                    <a:pt x="5019" y="1930"/>
                  </a:cubicBezTo>
                  <a:cubicBezTo>
                    <a:pt x="5232" y="1769"/>
                    <a:pt x="5232" y="1769"/>
                    <a:pt x="5232" y="1769"/>
                  </a:cubicBezTo>
                  <a:cubicBezTo>
                    <a:pt x="5498" y="1501"/>
                    <a:pt x="5498" y="1501"/>
                    <a:pt x="5498" y="1501"/>
                  </a:cubicBezTo>
                  <a:cubicBezTo>
                    <a:pt x="5605" y="1340"/>
                    <a:pt x="5605" y="1340"/>
                    <a:pt x="5605" y="1340"/>
                  </a:cubicBezTo>
                  <a:cubicBezTo>
                    <a:pt x="5605" y="1340"/>
                    <a:pt x="5392" y="1447"/>
                    <a:pt x="5339" y="1447"/>
                  </a:cubicBezTo>
                  <a:cubicBezTo>
                    <a:pt x="5285" y="1501"/>
                    <a:pt x="5019" y="1769"/>
                    <a:pt x="5019" y="1769"/>
                  </a:cubicBezTo>
                  <a:cubicBezTo>
                    <a:pt x="5019" y="1769"/>
                    <a:pt x="4753" y="1876"/>
                    <a:pt x="4753" y="1876"/>
                  </a:cubicBezTo>
                  <a:cubicBezTo>
                    <a:pt x="4700" y="1930"/>
                    <a:pt x="4541" y="2144"/>
                    <a:pt x="4541" y="2144"/>
                  </a:cubicBezTo>
                  <a:cubicBezTo>
                    <a:pt x="4381" y="2251"/>
                    <a:pt x="4381" y="2251"/>
                    <a:pt x="4381" y="2251"/>
                  </a:cubicBezTo>
                  <a:cubicBezTo>
                    <a:pt x="4381" y="2358"/>
                    <a:pt x="4381" y="2358"/>
                    <a:pt x="4381" y="2358"/>
                  </a:cubicBezTo>
                  <a:cubicBezTo>
                    <a:pt x="4275" y="2198"/>
                    <a:pt x="4275" y="2198"/>
                    <a:pt x="4275" y="2198"/>
                  </a:cubicBezTo>
                  <a:cubicBezTo>
                    <a:pt x="4062" y="2358"/>
                    <a:pt x="4062" y="2358"/>
                    <a:pt x="4062" y="2358"/>
                  </a:cubicBezTo>
                  <a:cubicBezTo>
                    <a:pt x="3955" y="2412"/>
                    <a:pt x="3955" y="2412"/>
                    <a:pt x="3955" y="2412"/>
                  </a:cubicBezTo>
                  <a:cubicBezTo>
                    <a:pt x="3849" y="2519"/>
                    <a:pt x="3849" y="2519"/>
                    <a:pt x="3849" y="2519"/>
                  </a:cubicBezTo>
                  <a:cubicBezTo>
                    <a:pt x="3583" y="2680"/>
                    <a:pt x="3583" y="2680"/>
                    <a:pt x="3583" y="2680"/>
                  </a:cubicBezTo>
                  <a:cubicBezTo>
                    <a:pt x="3051" y="3001"/>
                    <a:pt x="3051" y="3001"/>
                    <a:pt x="3051" y="3001"/>
                  </a:cubicBezTo>
                  <a:cubicBezTo>
                    <a:pt x="2732" y="3269"/>
                    <a:pt x="2732" y="3269"/>
                    <a:pt x="2732" y="3269"/>
                  </a:cubicBezTo>
                  <a:cubicBezTo>
                    <a:pt x="2732" y="3269"/>
                    <a:pt x="763" y="5467"/>
                    <a:pt x="231" y="8361"/>
                  </a:cubicBezTo>
                  <a:cubicBezTo>
                    <a:pt x="178" y="9487"/>
                    <a:pt x="178" y="9487"/>
                    <a:pt x="178" y="9487"/>
                  </a:cubicBezTo>
                  <a:cubicBezTo>
                    <a:pt x="72" y="9433"/>
                    <a:pt x="72" y="9433"/>
                    <a:pt x="72" y="9433"/>
                  </a:cubicBezTo>
                  <a:cubicBezTo>
                    <a:pt x="125" y="9112"/>
                    <a:pt x="-886" y="14418"/>
                    <a:pt x="3264" y="18438"/>
                  </a:cubicBezTo>
                  <a:cubicBezTo>
                    <a:pt x="2572" y="17419"/>
                    <a:pt x="2572" y="17419"/>
                    <a:pt x="2572" y="17419"/>
                  </a:cubicBezTo>
                  <a:cubicBezTo>
                    <a:pt x="1721" y="16187"/>
                    <a:pt x="1721" y="16187"/>
                    <a:pt x="1721" y="16187"/>
                  </a:cubicBezTo>
                  <a:cubicBezTo>
                    <a:pt x="976" y="14150"/>
                    <a:pt x="976" y="14150"/>
                    <a:pt x="976" y="14150"/>
                  </a:cubicBezTo>
                  <a:cubicBezTo>
                    <a:pt x="763" y="14311"/>
                    <a:pt x="763" y="14311"/>
                    <a:pt x="763" y="14311"/>
                  </a:cubicBezTo>
                  <a:cubicBezTo>
                    <a:pt x="284" y="12703"/>
                    <a:pt x="284" y="12703"/>
                    <a:pt x="284" y="12703"/>
                  </a:cubicBezTo>
                  <a:cubicBezTo>
                    <a:pt x="763" y="13828"/>
                    <a:pt x="763" y="13828"/>
                    <a:pt x="763" y="13828"/>
                  </a:cubicBezTo>
                  <a:cubicBezTo>
                    <a:pt x="816" y="13453"/>
                    <a:pt x="816" y="13453"/>
                    <a:pt x="816" y="13453"/>
                  </a:cubicBezTo>
                  <a:cubicBezTo>
                    <a:pt x="976" y="13346"/>
                    <a:pt x="976" y="13346"/>
                    <a:pt x="976" y="13346"/>
                  </a:cubicBezTo>
                  <a:cubicBezTo>
                    <a:pt x="1029" y="12917"/>
                    <a:pt x="1029" y="12917"/>
                    <a:pt x="1029" y="12917"/>
                  </a:cubicBezTo>
                  <a:cubicBezTo>
                    <a:pt x="1136" y="12649"/>
                    <a:pt x="1136" y="12649"/>
                    <a:pt x="1136" y="12649"/>
                  </a:cubicBezTo>
                  <a:cubicBezTo>
                    <a:pt x="1136" y="12381"/>
                    <a:pt x="1136" y="12381"/>
                    <a:pt x="1136" y="12381"/>
                  </a:cubicBezTo>
                  <a:cubicBezTo>
                    <a:pt x="604" y="12381"/>
                    <a:pt x="604" y="12381"/>
                    <a:pt x="604" y="12381"/>
                  </a:cubicBezTo>
                  <a:cubicBezTo>
                    <a:pt x="604" y="12167"/>
                    <a:pt x="604" y="12167"/>
                    <a:pt x="604" y="12167"/>
                  </a:cubicBezTo>
                  <a:cubicBezTo>
                    <a:pt x="338" y="11845"/>
                    <a:pt x="338" y="11845"/>
                    <a:pt x="338" y="11845"/>
                  </a:cubicBezTo>
                  <a:cubicBezTo>
                    <a:pt x="178" y="11470"/>
                    <a:pt x="178" y="11470"/>
                    <a:pt x="178" y="11470"/>
                  </a:cubicBezTo>
                  <a:cubicBezTo>
                    <a:pt x="284" y="11309"/>
                    <a:pt x="284" y="11309"/>
                    <a:pt x="284" y="11309"/>
                  </a:cubicBezTo>
                  <a:cubicBezTo>
                    <a:pt x="444" y="11631"/>
                    <a:pt x="444" y="11631"/>
                    <a:pt x="444" y="11631"/>
                  </a:cubicBezTo>
                  <a:cubicBezTo>
                    <a:pt x="604" y="11792"/>
                    <a:pt x="604" y="11792"/>
                    <a:pt x="604" y="11792"/>
                  </a:cubicBezTo>
                  <a:cubicBezTo>
                    <a:pt x="763" y="11738"/>
                    <a:pt x="763" y="11738"/>
                    <a:pt x="763" y="11738"/>
                  </a:cubicBezTo>
                  <a:cubicBezTo>
                    <a:pt x="816" y="11899"/>
                    <a:pt x="816" y="11899"/>
                    <a:pt x="816" y="11899"/>
                  </a:cubicBezTo>
                  <a:cubicBezTo>
                    <a:pt x="976" y="12006"/>
                    <a:pt x="976" y="12006"/>
                    <a:pt x="976" y="12006"/>
                  </a:cubicBezTo>
                  <a:cubicBezTo>
                    <a:pt x="1082" y="12220"/>
                    <a:pt x="1082" y="12220"/>
                    <a:pt x="1082" y="12220"/>
                  </a:cubicBezTo>
                  <a:cubicBezTo>
                    <a:pt x="1455" y="11952"/>
                    <a:pt x="1455" y="11952"/>
                    <a:pt x="1455" y="11952"/>
                  </a:cubicBezTo>
                  <a:cubicBezTo>
                    <a:pt x="1774" y="12167"/>
                    <a:pt x="1774" y="12167"/>
                    <a:pt x="1774" y="12167"/>
                  </a:cubicBezTo>
                  <a:cubicBezTo>
                    <a:pt x="1881" y="12167"/>
                    <a:pt x="1881" y="12167"/>
                    <a:pt x="1881" y="12167"/>
                  </a:cubicBezTo>
                  <a:cubicBezTo>
                    <a:pt x="1934" y="12381"/>
                    <a:pt x="1934" y="12381"/>
                    <a:pt x="1934" y="12381"/>
                  </a:cubicBezTo>
                  <a:cubicBezTo>
                    <a:pt x="1934" y="12596"/>
                    <a:pt x="1934" y="12596"/>
                    <a:pt x="1934" y="12596"/>
                  </a:cubicBezTo>
                  <a:cubicBezTo>
                    <a:pt x="2040" y="12649"/>
                    <a:pt x="2040" y="12649"/>
                    <a:pt x="2040" y="12649"/>
                  </a:cubicBezTo>
                  <a:cubicBezTo>
                    <a:pt x="2040" y="12649"/>
                    <a:pt x="2200" y="12381"/>
                    <a:pt x="2200" y="12435"/>
                  </a:cubicBezTo>
                  <a:cubicBezTo>
                    <a:pt x="2200" y="12488"/>
                    <a:pt x="2200" y="12649"/>
                    <a:pt x="2200" y="12756"/>
                  </a:cubicBezTo>
                  <a:cubicBezTo>
                    <a:pt x="2200" y="12810"/>
                    <a:pt x="2306" y="13185"/>
                    <a:pt x="2306" y="13185"/>
                  </a:cubicBezTo>
                  <a:cubicBezTo>
                    <a:pt x="2998" y="14311"/>
                    <a:pt x="2998" y="14311"/>
                    <a:pt x="2998" y="14311"/>
                  </a:cubicBezTo>
                  <a:cubicBezTo>
                    <a:pt x="2998" y="14525"/>
                    <a:pt x="2998" y="14525"/>
                    <a:pt x="2998" y="14525"/>
                  </a:cubicBezTo>
                  <a:cubicBezTo>
                    <a:pt x="3370" y="14418"/>
                    <a:pt x="3370" y="14418"/>
                    <a:pt x="3370" y="14418"/>
                  </a:cubicBezTo>
                  <a:cubicBezTo>
                    <a:pt x="3264" y="14257"/>
                    <a:pt x="3264" y="14257"/>
                    <a:pt x="3264" y="14257"/>
                  </a:cubicBezTo>
                  <a:cubicBezTo>
                    <a:pt x="3370" y="13882"/>
                    <a:pt x="3370" y="13882"/>
                    <a:pt x="3370" y="13882"/>
                  </a:cubicBezTo>
                  <a:cubicBezTo>
                    <a:pt x="3211" y="13453"/>
                    <a:pt x="3211" y="13453"/>
                    <a:pt x="3211" y="13453"/>
                  </a:cubicBezTo>
                  <a:cubicBezTo>
                    <a:pt x="3583" y="13024"/>
                    <a:pt x="3583" y="13024"/>
                    <a:pt x="3583" y="13024"/>
                  </a:cubicBezTo>
                  <a:cubicBezTo>
                    <a:pt x="3955" y="12596"/>
                    <a:pt x="3955" y="12596"/>
                    <a:pt x="3955" y="12596"/>
                  </a:cubicBezTo>
                  <a:cubicBezTo>
                    <a:pt x="4062" y="12328"/>
                    <a:pt x="4062" y="12328"/>
                    <a:pt x="4062" y="12328"/>
                  </a:cubicBezTo>
                  <a:cubicBezTo>
                    <a:pt x="4168" y="12328"/>
                    <a:pt x="4168" y="12328"/>
                    <a:pt x="4168" y="12328"/>
                  </a:cubicBezTo>
                  <a:cubicBezTo>
                    <a:pt x="4381" y="12220"/>
                    <a:pt x="4381" y="12220"/>
                    <a:pt x="4381" y="12220"/>
                  </a:cubicBezTo>
                  <a:cubicBezTo>
                    <a:pt x="4647" y="12381"/>
                    <a:pt x="4647" y="12381"/>
                    <a:pt x="4647" y="12381"/>
                  </a:cubicBezTo>
                  <a:cubicBezTo>
                    <a:pt x="4647" y="12381"/>
                    <a:pt x="4860" y="12864"/>
                    <a:pt x="4966" y="12971"/>
                  </a:cubicBezTo>
                  <a:cubicBezTo>
                    <a:pt x="5073" y="13024"/>
                    <a:pt x="5019" y="13239"/>
                    <a:pt x="5073" y="13239"/>
                  </a:cubicBezTo>
                  <a:cubicBezTo>
                    <a:pt x="5126" y="13292"/>
                    <a:pt x="5392" y="13024"/>
                    <a:pt x="5445" y="13078"/>
                  </a:cubicBezTo>
                  <a:cubicBezTo>
                    <a:pt x="5498" y="13132"/>
                    <a:pt x="5605" y="13507"/>
                    <a:pt x="5605" y="13507"/>
                  </a:cubicBezTo>
                  <a:cubicBezTo>
                    <a:pt x="5711" y="14257"/>
                    <a:pt x="5711" y="14257"/>
                    <a:pt x="5711" y="14257"/>
                  </a:cubicBezTo>
                  <a:cubicBezTo>
                    <a:pt x="6137" y="14900"/>
                    <a:pt x="6137" y="14900"/>
                    <a:pt x="6137" y="14900"/>
                  </a:cubicBezTo>
                  <a:cubicBezTo>
                    <a:pt x="6083" y="14954"/>
                    <a:pt x="6083" y="14954"/>
                    <a:pt x="6083" y="14954"/>
                  </a:cubicBezTo>
                  <a:cubicBezTo>
                    <a:pt x="5817" y="14793"/>
                    <a:pt x="5817" y="14793"/>
                    <a:pt x="5817" y="14793"/>
                  </a:cubicBezTo>
                  <a:cubicBezTo>
                    <a:pt x="5658" y="14632"/>
                    <a:pt x="5658" y="14632"/>
                    <a:pt x="5658" y="14632"/>
                  </a:cubicBezTo>
                  <a:cubicBezTo>
                    <a:pt x="5551" y="14793"/>
                    <a:pt x="5551" y="14793"/>
                    <a:pt x="5551" y="14793"/>
                  </a:cubicBezTo>
                  <a:cubicBezTo>
                    <a:pt x="5924" y="15222"/>
                    <a:pt x="5924" y="15222"/>
                    <a:pt x="5924" y="15222"/>
                  </a:cubicBezTo>
                  <a:cubicBezTo>
                    <a:pt x="6349" y="15543"/>
                    <a:pt x="6349" y="15543"/>
                    <a:pt x="6349" y="15543"/>
                  </a:cubicBezTo>
                  <a:cubicBezTo>
                    <a:pt x="6669" y="16026"/>
                    <a:pt x="6669" y="16026"/>
                    <a:pt x="6669" y="16026"/>
                  </a:cubicBezTo>
                  <a:cubicBezTo>
                    <a:pt x="7254" y="16294"/>
                    <a:pt x="7254" y="16294"/>
                    <a:pt x="7254" y="16294"/>
                  </a:cubicBezTo>
                  <a:cubicBezTo>
                    <a:pt x="7201" y="15811"/>
                    <a:pt x="7201" y="15811"/>
                    <a:pt x="7201" y="15811"/>
                  </a:cubicBezTo>
                  <a:cubicBezTo>
                    <a:pt x="6775" y="15436"/>
                    <a:pt x="6775" y="15436"/>
                    <a:pt x="6775" y="15436"/>
                  </a:cubicBezTo>
                  <a:cubicBezTo>
                    <a:pt x="6190" y="15115"/>
                    <a:pt x="6190" y="15115"/>
                    <a:pt x="6190" y="15115"/>
                  </a:cubicBezTo>
                  <a:cubicBezTo>
                    <a:pt x="6296" y="15007"/>
                    <a:pt x="6296" y="15007"/>
                    <a:pt x="6296" y="15007"/>
                  </a:cubicBezTo>
                  <a:cubicBezTo>
                    <a:pt x="6456" y="15115"/>
                    <a:pt x="6456" y="15115"/>
                    <a:pt x="6456" y="15115"/>
                  </a:cubicBezTo>
                  <a:cubicBezTo>
                    <a:pt x="6775" y="15383"/>
                    <a:pt x="6775" y="15383"/>
                    <a:pt x="6775" y="15383"/>
                  </a:cubicBezTo>
                  <a:cubicBezTo>
                    <a:pt x="6935" y="15436"/>
                    <a:pt x="6935" y="15436"/>
                    <a:pt x="6935" y="15436"/>
                  </a:cubicBezTo>
                  <a:cubicBezTo>
                    <a:pt x="6775" y="15061"/>
                    <a:pt x="6775" y="15061"/>
                    <a:pt x="6775" y="15061"/>
                  </a:cubicBezTo>
                  <a:cubicBezTo>
                    <a:pt x="6615" y="14793"/>
                    <a:pt x="6615" y="14793"/>
                    <a:pt x="6615" y="14793"/>
                  </a:cubicBezTo>
                  <a:cubicBezTo>
                    <a:pt x="6296" y="14471"/>
                    <a:pt x="6296" y="14471"/>
                    <a:pt x="6296" y="14471"/>
                  </a:cubicBezTo>
                  <a:cubicBezTo>
                    <a:pt x="6030" y="14364"/>
                    <a:pt x="6030" y="14364"/>
                    <a:pt x="6030" y="14364"/>
                  </a:cubicBezTo>
                  <a:cubicBezTo>
                    <a:pt x="6030" y="14364"/>
                    <a:pt x="5871" y="14203"/>
                    <a:pt x="5871" y="14096"/>
                  </a:cubicBezTo>
                  <a:cubicBezTo>
                    <a:pt x="5871" y="14043"/>
                    <a:pt x="5977" y="13721"/>
                    <a:pt x="5977" y="13721"/>
                  </a:cubicBezTo>
                  <a:cubicBezTo>
                    <a:pt x="6030" y="13453"/>
                    <a:pt x="6030" y="13453"/>
                    <a:pt x="6030" y="13453"/>
                  </a:cubicBezTo>
                  <a:cubicBezTo>
                    <a:pt x="6296" y="13828"/>
                    <a:pt x="6296" y="13828"/>
                    <a:pt x="6296" y="13828"/>
                  </a:cubicBezTo>
                  <a:cubicBezTo>
                    <a:pt x="6669" y="13989"/>
                    <a:pt x="6669" y="13989"/>
                    <a:pt x="6669" y="13989"/>
                  </a:cubicBezTo>
                  <a:cubicBezTo>
                    <a:pt x="6988" y="13667"/>
                    <a:pt x="6988" y="13667"/>
                    <a:pt x="6988" y="13667"/>
                  </a:cubicBezTo>
                  <a:cubicBezTo>
                    <a:pt x="7094" y="13400"/>
                    <a:pt x="7094" y="13400"/>
                    <a:pt x="7094" y="13400"/>
                  </a:cubicBezTo>
                  <a:cubicBezTo>
                    <a:pt x="7201" y="13024"/>
                    <a:pt x="7201" y="13024"/>
                    <a:pt x="7201" y="13024"/>
                  </a:cubicBezTo>
                  <a:cubicBezTo>
                    <a:pt x="7201" y="13024"/>
                    <a:pt x="7041" y="12917"/>
                    <a:pt x="6988" y="12864"/>
                  </a:cubicBezTo>
                  <a:cubicBezTo>
                    <a:pt x="6935" y="12810"/>
                    <a:pt x="6669" y="12488"/>
                    <a:pt x="6669" y="12488"/>
                  </a:cubicBezTo>
                  <a:cubicBezTo>
                    <a:pt x="6988" y="12328"/>
                    <a:pt x="6988" y="12328"/>
                    <a:pt x="6988" y="12328"/>
                  </a:cubicBezTo>
                  <a:cubicBezTo>
                    <a:pt x="7201" y="12274"/>
                    <a:pt x="7201" y="12274"/>
                    <a:pt x="7201" y="12274"/>
                  </a:cubicBezTo>
                  <a:cubicBezTo>
                    <a:pt x="7360" y="12381"/>
                    <a:pt x="7360" y="12381"/>
                    <a:pt x="7360" y="12381"/>
                  </a:cubicBezTo>
                  <a:cubicBezTo>
                    <a:pt x="7414" y="12542"/>
                    <a:pt x="7414" y="12542"/>
                    <a:pt x="7414" y="12542"/>
                  </a:cubicBezTo>
                  <a:cubicBezTo>
                    <a:pt x="7680" y="12328"/>
                    <a:pt x="7680" y="12328"/>
                    <a:pt x="7680" y="12328"/>
                  </a:cubicBezTo>
                  <a:cubicBezTo>
                    <a:pt x="7839" y="12060"/>
                    <a:pt x="7839" y="12060"/>
                    <a:pt x="7839" y="12060"/>
                  </a:cubicBezTo>
                  <a:cubicBezTo>
                    <a:pt x="7999" y="11952"/>
                    <a:pt x="7999" y="11952"/>
                    <a:pt x="7999" y="11952"/>
                  </a:cubicBezTo>
                  <a:cubicBezTo>
                    <a:pt x="8158" y="11952"/>
                    <a:pt x="8158" y="11952"/>
                    <a:pt x="8158" y="11952"/>
                  </a:cubicBezTo>
                  <a:cubicBezTo>
                    <a:pt x="8584" y="11738"/>
                    <a:pt x="8584" y="11738"/>
                    <a:pt x="8584" y="11738"/>
                  </a:cubicBezTo>
                  <a:cubicBezTo>
                    <a:pt x="8584" y="11577"/>
                    <a:pt x="8584" y="11577"/>
                    <a:pt x="8584" y="11577"/>
                  </a:cubicBezTo>
                  <a:cubicBezTo>
                    <a:pt x="8797" y="11416"/>
                    <a:pt x="8797" y="11416"/>
                    <a:pt x="8797" y="11416"/>
                  </a:cubicBezTo>
                  <a:cubicBezTo>
                    <a:pt x="9063" y="11256"/>
                    <a:pt x="9063" y="11256"/>
                    <a:pt x="9063" y="11256"/>
                  </a:cubicBezTo>
                  <a:cubicBezTo>
                    <a:pt x="9063" y="11256"/>
                    <a:pt x="9116" y="11148"/>
                    <a:pt x="9116" y="10988"/>
                  </a:cubicBezTo>
                  <a:cubicBezTo>
                    <a:pt x="9116" y="10827"/>
                    <a:pt x="9116" y="10612"/>
                    <a:pt x="9116" y="10612"/>
                  </a:cubicBezTo>
                  <a:cubicBezTo>
                    <a:pt x="9116" y="10612"/>
                    <a:pt x="9116" y="10452"/>
                    <a:pt x="9169" y="10398"/>
                  </a:cubicBezTo>
                  <a:cubicBezTo>
                    <a:pt x="9222" y="10344"/>
                    <a:pt x="9222" y="10184"/>
                    <a:pt x="9222" y="10130"/>
                  </a:cubicBezTo>
                  <a:cubicBezTo>
                    <a:pt x="9222" y="10130"/>
                    <a:pt x="9063" y="9916"/>
                    <a:pt x="9063" y="9916"/>
                  </a:cubicBezTo>
                  <a:cubicBezTo>
                    <a:pt x="9010" y="9701"/>
                    <a:pt x="9010" y="9701"/>
                    <a:pt x="9010" y="9701"/>
                  </a:cubicBezTo>
                  <a:cubicBezTo>
                    <a:pt x="9010" y="9701"/>
                    <a:pt x="9116" y="9648"/>
                    <a:pt x="9010" y="9594"/>
                  </a:cubicBezTo>
                  <a:cubicBezTo>
                    <a:pt x="8956" y="9487"/>
                    <a:pt x="8637" y="9326"/>
                    <a:pt x="8637" y="9326"/>
                  </a:cubicBezTo>
                  <a:cubicBezTo>
                    <a:pt x="8744" y="9058"/>
                    <a:pt x="8744" y="9058"/>
                    <a:pt x="8744" y="9058"/>
                  </a:cubicBezTo>
                  <a:cubicBezTo>
                    <a:pt x="8797" y="9004"/>
                    <a:pt x="8797" y="9004"/>
                    <a:pt x="8797" y="9004"/>
                  </a:cubicBezTo>
                  <a:cubicBezTo>
                    <a:pt x="9063" y="8951"/>
                    <a:pt x="9063" y="8951"/>
                    <a:pt x="9063" y="8951"/>
                  </a:cubicBezTo>
                  <a:cubicBezTo>
                    <a:pt x="9063" y="8951"/>
                    <a:pt x="9276" y="9112"/>
                    <a:pt x="9276" y="9112"/>
                  </a:cubicBezTo>
                  <a:cubicBezTo>
                    <a:pt x="9276" y="9165"/>
                    <a:pt x="9435" y="9380"/>
                    <a:pt x="9488" y="9326"/>
                  </a:cubicBezTo>
                  <a:cubicBezTo>
                    <a:pt x="9488" y="9272"/>
                    <a:pt x="9754" y="9004"/>
                    <a:pt x="9754" y="9004"/>
                  </a:cubicBezTo>
                  <a:cubicBezTo>
                    <a:pt x="10020" y="9272"/>
                    <a:pt x="10020" y="9272"/>
                    <a:pt x="10020" y="9272"/>
                  </a:cubicBezTo>
                  <a:cubicBezTo>
                    <a:pt x="10020" y="9272"/>
                    <a:pt x="10074" y="9219"/>
                    <a:pt x="10020" y="9487"/>
                  </a:cubicBezTo>
                  <a:cubicBezTo>
                    <a:pt x="10020" y="9701"/>
                    <a:pt x="10020" y="9808"/>
                    <a:pt x="10020" y="9808"/>
                  </a:cubicBezTo>
                  <a:cubicBezTo>
                    <a:pt x="10020" y="9808"/>
                    <a:pt x="10606" y="9701"/>
                    <a:pt x="10659" y="9594"/>
                  </a:cubicBezTo>
                  <a:cubicBezTo>
                    <a:pt x="10659" y="9487"/>
                    <a:pt x="10765" y="8844"/>
                    <a:pt x="10765" y="8844"/>
                  </a:cubicBezTo>
                  <a:cubicBezTo>
                    <a:pt x="10606" y="8576"/>
                    <a:pt x="10606" y="8576"/>
                    <a:pt x="10606" y="8576"/>
                  </a:cubicBezTo>
                  <a:cubicBezTo>
                    <a:pt x="11191" y="7986"/>
                    <a:pt x="11191" y="7986"/>
                    <a:pt x="11191" y="7986"/>
                  </a:cubicBezTo>
                  <a:cubicBezTo>
                    <a:pt x="11563" y="7825"/>
                    <a:pt x="11563" y="7825"/>
                    <a:pt x="11563" y="7825"/>
                  </a:cubicBezTo>
                  <a:cubicBezTo>
                    <a:pt x="11563" y="7825"/>
                    <a:pt x="11670" y="8147"/>
                    <a:pt x="11829" y="7879"/>
                  </a:cubicBezTo>
                  <a:cubicBezTo>
                    <a:pt x="12042" y="7557"/>
                    <a:pt x="12202" y="7021"/>
                    <a:pt x="12308" y="6807"/>
                  </a:cubicBezTo>
                  <a:cubicBezTo>
                    <a:pt x="12414" y="6593"/>
                    <a:pt x="12787" y="6164"/>
                    <a:pt x="12787" y="6110"/>
                  </a:cubicBezTo>
                  <a:cubicBezTo>
                    <a:pt x="12787" y="6110"/>
                    <a:pt x="12787" y="6003"/>
                    <a:pt x="12840" y="5949"/>
                  </a:cubicBezTo>
                  <a:cubicBezTo>
                    <a:pt x="12840" y="6057"/>
                    <a:pt x="12893" y="6217"/>
                    <a:pt x="12893" y="6271"/>
                  </a:cubicBezTo>
                  <a:cubicBezTo>
                    <a:pt x="12893" y="6325"/>
                    <a:pt x="12840" y="6753"/>
                    <a:pt x="12840" y="6753"/>
                  </a:cubicBezTo>
                  <a:cubicBezTo>
                    <a:pt x="12840" y="6753"/>
                    <a:pt x="12840" y="7075"/>
                    <a:pt x="12840" y="7075"/>
                  </a:cubicBezTo>
                  <a:cubicBezTo>
                    <a:pt x="12840" y="7129"/>
                    <a:pt x="12734" y="7397"/>
                    <a:pt x="12734" y="7397"/>
                  </a:cubicBezTo>
                  <a:cubicBezTo>
                    <a:pt x="12734" y="7397"/>
                    <a:pt x="13000" y="7450"/>
                    <a:pt x="13000" y="7450"/>
                  </a:cubicBezTo>
                  <a:cubicBezTo>
                    <a:pt x="13053" y="7450"/>
                    <a:pt x="13425" y="7611"/>
                    <a:pt x="13319" y="7397"/>
                  </a:cubicBezTo>
                  <a:cubicBezTo>
                    <a:pt x="13213" y="7236"/>
                    <a:pt x="13159" y="7129"/>
                    <a:pt x="13159" y="7129"/>
                  </a:cubicBezTo>
                  <a:cubicBezTo>
                    <a:pt x="13159" y="7129"/>
                    <a:pt x="12947" y="7021"/>
                    <a:pt x="13000" y="6914"/>
                  </a:cubicBezTo>
                  <a:cubicBezTo>
                    <a:pt x="13053" y="6807"/>
                    <a:pt x="13106" y="6753"/>
                    <a:pt x="13106" y="6646"/>
                  </a:cubicBezTo>
                  <a:cubicBezTo>
                    <a:pt x="13106" y="6485"/>
                    <a:pt x="13159" y="6539"/>
                    <a:pt x="13106" y="6432"/>
                  </a:cubicBezTo>
                  <a:cubicBezTo>
                    <a:pt x="13053" y="6325"/>
                    <a:pt x="13000" y="6378"/>
                    <a:pt x="13000" y="6164"/>
                  </a:cubicBezTo>
                  <a:cubicBezTo>
                    <a:pt x="12947" y="5949"/>
                    <a:pt x="13000" y="5842"/>
                    <a:pt x="13000" y="5842"/>
                  </a:cubicBezTo>
                  <a:cubicBezTo>
                    <a:pt x="13000" y="5681"/>
                    <a:pt x="13000" y="5681"/>
                    <a:pt x="13000" y="5681"/>
                  </a:cubicBezTo>
                  <a:cubicBezTo>
                    <a:pt x="12840" y="5735"/>
                    <a:pt x="12840" y="5735"/>
                    <a:pt x="12840" y="5735"/>
                  </a:cubicBezTo>
                  <a:cubicBezTo>
                    <a:pt x="12308" y="5521"/>
                    <a:pt x="12308" y="5521"/>
                    <a:pt x="12308" y="5521"/>
                  </a:cubicBezTo>
                  <a:cubicBezTo>
                    <a:pt x="12308" y="5521"/>
                    <a:pt x="11616" y="5735"/>
                    <a:pt x="11723" y="5681"/>
                  </a:cubicBezTo>
                  <a:cubicBezTo>
                    <a:pt x="11776" y="5681"/>
                    <a:pt x="12308" y="5199"/>
                    <a:pt x="12308" y="5199"/>
                  </a:cubicBezTo>
                  <a:cubicBezTo>
                    <a:pt x="12308" y="5199"/>
                    <a:pt x="12734" y="4770"/>
                    <a:pt x="12787" y="4770"/>
                  </a:cubicBezTo>
                  <a:cubicBezTo>
                    <a:pt x="12787" y="4717"/>
                    <a:pt x="13000" y="4663"/>
                    <a:pt x="13053" y="4663"/>
                  </a:cubicBezTo>
                  <a:cubicBezTo>
                    <a:pt x="13159" y="4663"/>
                    <a:pt x="13638" y="4717"/>
                    <a:pt x="13638" y="4717"/>
                  </a:cubicBezTo>
                  <a:cubicBezTo>
                    <a:pt x="13798" y="4717"/>
                    <a:pt x="13798" y="4717"/>
                    <a:pt x="13798" y="4717"/>
                  </a:cubicBezTo>
                  <a:cubicBezTo>
                    <a:pt x="14330" y="4824"/>
                    <a:pt x="14330" y="4824"/>
                    <a:pt x="14330" y="4824"/>
                  </a:cubicBezTo>
                  <a:cubicBezTo>
                    <a:pt x="14596" y="4663"/>
                    <a:pt x="14596" y="4663"/>
                    <a:pt x="14596" y="4663"/>
                  </a:cubicBezTo>
                  <a:cubicBezTo>
                    <a:pt x="14596" y="4663"/>
                    <a:pt x="14755" y="4556"/>
                    <a:pt x="14755" y="4502"/>
                  </a:cubicBezTo>
                  <a:cubicBezTo>
                    <a:pt x="14755" y="4449"/>
                    <a:pt x="14862" y="4341"/>
                    <a:pt x="14915" y="4288"/>
                  </a:cubicBezTo>
                  <a:cubicBezTo>
                    <a:pt x="14968" y="4234"/>
                    <a:pt x="15500" y="4073"/>
                    <a:pt x="15500" y="4073"/>
                  </a:cubicBezTo>
                  <a:cubicBezTo>
                    <a:pt x="15553" y="4395"/>
                    <a:pt x="15553" y="4395"/>
                    <a:pt x="15553" y="4395"/>
                  </a:cubicBezTo>
                  <a:cubicBezTo>
                    <a:pt x="15341" y="4770"/>
                    <a:pt x="15341" y="4770"/>
                    <a:pt x="15341" y="4770"/>
                  </a:cubicBezTo>
                  <a:cubicBezTo>
                    <a:pt x="15181" y="4931"/>
                    <a:pt x="15181" y="4931"/>
                    <a:pt x="15181" y="4931"/>
                  </a:cubicBezTo>
                  <a:cubicBezTo>
                    <a:pt x="15181" y="4931"/>
                    <a:pt x="14649" y="5306"/>
                    <a:pt x="14649" y="5360"/>
                  </a:cubicBezTo>
                  <a:cubicBezTo>
                    <a:pt x="14702" y="5467"/>
                    <a:pt x="15075" y="5789"/>
                    <a:pt x="15075" y="5789"/>
                  </a:cubicBezTo>
                  <a:cubicBezTo>
                    <a:pt x="15075" y="5789"/>
                    <a:pt x="15075" y="6217"/>
                    <a:pt x="15181" y="6378"/>
                  </a:cubicBezTo>
                  <a:cubicBezTo>
                    <a:pt x="15287" y="6485"/>
                    <a:pt x="15553" y="6646"/>
                    <a:pt x="15553" y="6646"/>
                  </a:cubicBezTo>
                  <a:cubicBezTo>
                    <a:pt x="15979" y="5413"/>
                    <a:pt x="15979" y="5413"/>
                    <a:pt x="15979" y="5413"/>
                  </a:cubicBezTo>
                  <a:cubicBezTo>
                    <a:pt x="15979" y="5413"/>
                    <a:pt x="15873" y="4877"/>
                    <a:pt x="15873" y="4877"/>
                  </a:cubicBezTo>
                  <a:cubicBezTo>
                    <a:pt x="15873" y="4824"/>
                    <a:pt x="16405" y="4395"/>
                    <a:pt x="16405" y="4395"/>
                  </a:cubicBezTo>
                  <a:cubicBezTo>
                    <a:pt x="17256" y="4181"/>
                    <a:pt x="17256" y="4181"/>
                    <a:pt x="17256" y="4181"/>
                  </a:cubicBezTo>
                  <a:cubicBezTo>
                    <a:pt x="17362" y="3966"/>
                    <a:pt x="17362" y="3966"/>
                    <a:pt x="17362" y="3966"/>
                  </a:cubicBezTo>
                  <a:cubicBezTo>
                    <a:pt x="17256" y="3645"/>
                    <a:pt x="17256" y="3645"/>
                    <a:pt x="17256" y="3645"/>
                  </a:cubicBezTo>
                  <a:cubicBezTo>
                    <a:pt x="16883" y="3377"/>
                    <a:pt x="16883" y="3377"/>
                    <a:pt x="16883" y="3377"/>
                  </a:cubicBezTo>
                  <a:cubicBezTo>
                    <a:pt x="17149" y="3269"/>
                    <a:pt x="17149" y="3269"/>
                    <a:pt x="17149" y="3269"/>
                  </a:cubicBezTo>
                  <a:cubicBezTo>
                    <a:pt x="17149" y="3269"/>
                    <a:pt x="17415" y="3269"/>
                    <a:pt x="17415" y="3323"/>
                  </a:cubicBezTo>
                  <a:cubicBezTo>
                    <a:pt x="17415" y="3323"/>
                    <a:pt x="17788" y="3537"/>
                    <a:pt x="17788" y="3537"/>
                  </a:cubicBezTo>
                  <a:cubicBezTo>
                    <a:pt x="17788" y="3537"/>
                    <a:pt x="17947" y="3591"/>
                    <a:pt x="17947" y="3537"/>
                  </a:cubicBezTo>
                  <a:cubicBezTo>
                    <a:pt x="17947" y="3484"/>
                    <a:pt x="17947" y="3162"/>
                    <a:pt x="17947" y="3162"/>
                  </a:cubicBezTo>
                  <a:cubicBezTo>
                    <a:pt x="17735" y="2948"/>
                    <a:pt x="17735" y="2948"/>
                    <a:pt x="17735" y="2948"/>
                  </a:cubicBezTo>
                  <a:lnTo>
                    <a:pt x="17096" y="2787"/>
                  </a:lnTo>
                  <a:close/>
                  <a:moveTo>
                    <a:pt x="20714" y="5413"/>
                  </a:moveTo>
                  <a:cubicBezTo>
                    <a:pt x="20714" y="5413"/>
                    <a:pt x="20342" y="4609"/>
                    <a:pt x="19756" y="3913"/>
                  </a:cubicBezTo>
                  <a:cubicBezTo>
                    <a:pt x="19171" y="3162"/>
                    <a:pt x="18267" y="2305"/>
                    <a:pt x="18267" y="2305"/>
                  </a:cubicBezTo>
                  <a:cubicBezTo>
                    <a:pt x="18214" y="2251"/>
                    <a:pt x="18214" y="2251"/>
                    <a:pt x="18214" y="2251"/>
                  </a:cubicBezTo>
                  <a:cubicBezTo>
                    <a:pt x="18107" y="2251"/>
                    <a:pt x="18107" y="2251"/>
                    <a:pt x="18107" y="2251"/>
                  </a:cubicBezTo>
                  <a:cubicBezTo>
                    <a:pt x="17947" y="2037"/>
                    <a:pt x="17947" y="2037"/>
                    <a:pt x="17947" y="2037"/>
                  </a:cubicBezTo>
                  <a:cubicBezTo>
                    <a:pt x="17735" y="2037"/>
                    <a:pt x="17735" y="2037"/>
                    <a:pt x="17735" y="2037"/>
                  </a:cubicBezTo>
                  <a:cubicBezTo>
                    <a:pt x="17788" y="2198"/>
                    <a:pt x="17788" y="2198"/>
                    <a:pt x="17788" y="2198"/>
                  </a:cubicBezTo>
                  <a:cubicBezTo>
                    <a:pt x="17894" y="2358"/>
                    <a:pt x="17894" y="2358"/>
                    <a:pt x="17894" y="2358"/>
                  </a:cubicBezTo>
                  <a:cubicBezTo>
                    <a:pt x="17841" y="2358"/>
                    <a:pt x="17841" y="2358"/>
                    <a:pt x="17841" y="2358"/>
                  </a:cubicBezTo>
                  <a:cubicBezTo>
                    <a:pt x="17681" y="2466"/>
                    <a:pt x="17681" y="2466"/>
                    <a:pt x="17681" y="2466"/>
                  </a:cubicBezTo>
                  <a:cubicBezTo>
                    <a:pt x="17681" y="2519"/>
                    <a:pt x="17681" y="2519"/>
                    <a:pt x="17681" y="2519"/>
                  </a:cubicBezTo>
                  <a:cubicBezTo>
                    <a:pt x="17894" y="2680"/>
                    <a:pt x="17894" y="2680"/>
                    <a:pt x="17894" y="2680"/>
                  </a:cubicBezTo>
                  <a:cubicBezTo>
                    <a:pt x="18054" y="2787"/>
                    <a:pt x="18054" y="2787"/>
                    <a:pt x="18054" y="2787"/>
                  </a:cubicBezTo>
                  <a:cubicBezTo>
                    <a:pt x="18320" y="2948"/>
                    <a:pt x="18320" y="2948"/>
                    <a:pt x="18320" y="2948"/>
                  </a:cubicBezTo>
                  <a:cubicBezTo>
                    <a:pt x="18480" y="3055"/>
                    <a:pt x="18480" y="3055"/>
                    <a:pt x="18480" y="3055"/>
                  </a:cubicBezTo>
                  <a:cubicBezTo>
                    <a:pt x="18586" y="3216"/>
                    <a:pt x="18586" y="3216"/>
                    <a:pt x="18586" y="3216"/>
                  </a:cubicBezTo>
                  <a:cubicBezTo>
                    <a:pt x="18692" y="3323"/>
                    <a:pt x="18692" y="3323"/>
                    <a:pt x="18692" y="3323"/>
                  </a:cubicBezTo>
                  <a:cubicBezTo>
                    <a:pt x="18533" y="3269"/>
                    <a:pt x="18533" y="3269"/>
                    <a:pt x="18533" y="3269"/>
                  </a:cubicBezTo>
                  <a:cubicBezTo>
                    <a:pt x="18480" y="3162"/>
                    <a:pt x="18480" y="3162"/>
                    <a:pt x="18480" y="3162"/>
                  </a:cubicBezTo>
                  <a:cubicBezTo>
                    <a:pt x="18320" y="3269"/>
                    <a:pt x="18320" y="3269"/>
                    <a:pt x="18320" y="3269"/>
                  </a:cubicBezTo>
                  <a:cubicBezTo>
                    <a:pt x="18426" y="3484"/>
                    <a:pt x="18426" y="3484"/>
                    <a:pt x="18426" y="3484"/>
                  </a:cubicBezTo>
                  <a:cubicBezTo>
                    <a:pt x="18426" y="3484"/>
                    <a:pt x="18639" y="3698"/>
                    <a:pt x="18692" y="3752"/>
                  </a:cubicBezTo>
                  <a:cubicBezTo>
                    <a:pt x="18746" y="3805"/>
                    <a:pt x="18799" y="3859"/>
                    <a:pt x="18799" y="3859"/>
                  </a:cubicBezTo>
                  <a:cubicBezTo>
                    <a:pt x="18799" y="3859"/>
                    <a:pt x="18905" y="3752"/>
                    <a:pt x="18958" y="3752"/>
                  </a:cubicBezTo>
                  <a:cubicBezTo>
                    <a:pt x="19012" y="3698"/>
                    <a:pt x="19065" y="3805"/>
                    <a:pt x="19065" y="3805"/>
                  </a:cubicBezTo>
                  <a:cubicBezTo>
                    <a:pt x="19171" y="3859"/>
                    <a:pt x="19171" y="3859"/>
                    <a:pt x="19171" y="3859"/>
                  </a:cubicBezTo>
                  <a:cubicBezTo>
                    <a:pt x="19118" y="3913"/>
                    <a:pt x="19118" y="3913"/>
                    <a:pt x="19118" y="3913"/>
                  </a:cubicBezTo>
                  <a:cubicBezTo>
                    <a:pt x="19118" y="3913"/>
                    <a:pt x="19171" y="4073"/>
                    <a:pt x="19171" y="4127"/>
                  </a:cubicBezTo>
                  <a:cubicBezTo>
                    <a:pt x="19171" y="4181"/>
                    <a:pt x="19065" y="4288"/>
                    <a:pt x="19065" y="4341"/>
                  </a:cubicBezTo>
                  <a:cubicBezTo>
                    <a:pt x="19065" y="4395"/>
                    <a:pt x="19118" y="4502"/>
                    <a:pt x="19118" y="4556"/>
                  </a:cubicBezTo>
                  <a:cubicBezTo>
                    <a:pt x="19118" y="4609"/>
                    <a:pt x="19331" y="4770"/>
                    <a:pt x="19331" y="4770"/>
                  </a:cubicBezTo>
                  <a:cubicBezTo>
                    <a:pt x="19331" y="4770"/>
                    <a:pt x="19490" y="4877"/>
                    <a:pt x="19490" y="4931"/>
                  </a:cubicBezTo>
                  <a:cubicBezTo>
                    <a:pt x="19490" y="4985"/>
                    <a:pt x="19544" y="5145"/>
                    <a:pt x="19544" y="5145"/>
                  </a:cubicBezTo>
                  <a:cubicBezTo>
                    <a:pt x="19810" y="5253"/>
                    <a:pt x="19810" y="5253"/>
                    <a:pt x="19810" y="5253"/>
                  </a:cubicBezTo>
                  <a:cubicBezTo>
                    <a:pt x="20022" y="5467"/>
                    <a:pt x="20022" y="5467"/>
                    <a:pt x="20022" y="5467"/>
                  </a:cubicBezTo>
                  <a:cubicBezTo>
                    <a:pt x="20076" y="5360"/>
                    <a:pt x="20076" y="5360"/>
                    <a:pt x="20076" y="5360"/>
                  </a:cubicBezTo>
                  <a:cubicBezTo>
                    <a:pt x="20182" y="5413"/>
                    <a:pt x="20182" y="5413"/>
                    <a:pt x="20182" y="5413"/>
                  </a:cubicBezTo>
                  <a:cubicBezTo>
                    <a:pt x="20235" y="5574"/>
                    <a:pt x="20235" y="5574"/>
                    <a:pt x="20235" y="5574"/>
                  </a:cubicBezTo>
                  <a:cubicBezTo>
                    <a:pt x="20182" y="5789"/>
                    <a:pt x="20182" y="5789"/>
                    <a:pt x="20182" y="5789"/>
                  </a:cubicBezTo>
                  <a:cubicBezTo>
                    <a:pt x="20129" y="6110"/>
                    <a:pt x="20129" y="6110"/>
                    <a:pt x="20129" y="6110"/>
                  </a:cubicBezTo>
                  <a:cubicBezTo>
                    <a:pt x="20129" y="6271"/>
                    <a:pt x="20129" y="6271"/>
                    <a:pt x="20129" y="6271"/>
                  </a:cubicBezTo>
                  <a:cubicBezTo>
                    <a:pt x="20129" y="6271"/>
                    <a:pt x="20288" y="6110"/>
                    <a:pt x="20288" y="6057"/>
                  </a:cubicBezTo>
                  <a:cubicBezTo>
                    <a:pt x="20288" y="6057"/>
                    <a:pt x="20342" y="5789"/>
                    <a:pt x="20342" y="5735"/>
                  </a:cubicBezTo>
                  <a:cubicBezTo>
                    <a:pt x="20342" y="5681"/>
                    <a:pt x="20342" y="5467"/>
                    <a:pt x="20342" y="5467"/>
                  </a:cubicBezTo>
                  <a:cubicBezTo>
                    <a:pt x="20288" y="5306"/>
                    <a:pt x="20288" y="5306"/>
                    <a:pt x="20288" y="5306"/>
                  </a:cubicBezTo>
                  <a:cubicBezTo>
                    <a:pt x="20288" y="5306"/>
                    <a:pt x="20129" y="5199"/>
                    <a:pt x="20129" y="5199"/>
                  </a:cubicBezTo>
                  <a:cubicBezTo>
                    <a:pt x="20129" y="5145"/>
                    <a:pt x="20076" y="5038"/>
                    <a:pt x="20076" y="4985"/>
                  </a:cubicBezTo>
                  <a:cubicBezTo>
                    <a:pt x="20076" y="4931"/>
                    <a:pt x="20235" y="4770"/>
                    <a:pt x="20235" y="4770"/>
                  </a:cubicBezTo>
                  <a:cubicBezTo>
                    <a:pt x="20288" y="4985"/>
                    <a:pt x="20288" y="4985"/>
                    <a:pt x="20288" y="4985"/>
                  </a:cubicBezTo>
                  <a:cubicBezTo>
                    <a:pt x="20448" y="5199"/>
                    <a:pt x="20448" y="5199"/>
                    <a:pt x="20448" y="5199"/>
                  </a:cubicBezTo>
                  <a:cubicBezTo>
                    <a:pt x="20448" y="5145"/>
                    <a:pt x="20448" y="5092"/>
                    <a:pt x="20448" y="5038"/>
                  </a:cubicBezTo>
                  <a:cubicBezTo>
                    <a:pt x="20448" y="5038"/>
                    <a:pt x="20714" y="5413"/>
                    <a:pt x="20714" y="5413"/>
                  </a:cubicBezTo>
                  <a:close/>
                  <a:moveTo>
                    <a:pt x="20501" y="5306"/>
                  </a:moveTo>
                  <a:cubicBezTo>
                    <a:pt x="20608" y="5413"/>
                    <a:pt x="20608" y="5413"/>
                    <a:pt x="20608" y="5413"/>
                  </a:cubicBezTo>
                  <a:cubicBezTo>
                    <a:pt x="20448" y="5199"/>
                    <a:pt x="20448" y="5199"/>
                    <a:pt x="20448" y="5199"/>
                  </a:cubicBezTo>
                  <a:cubicBezTo>
                    <a:pt x="20448" y="5253"/>
                    <a:pt x="20501" y="5306"/>
                    <a:pt x="20501" y="5306"/>
                  </a:cubicBezTo>
                  <a:close/>
                  <a:moveTo>
                    <a:pt x="12414" y="9165"/>
                  </a:moveTo>
                  <a:cubicBezTo>
                    <a:pt x="12308" y="9219"/>
                    <a:pt x="12148" y="9272"/>
                    <a:pt x="12148" y="9272"/>
                  </a:cubicBezTo>
                  <a:cubicBezTo>
                    <a:pt x="12148" y="9272"/>
                    <a:pt x="11989" y="9272"/>
                    <a:pt x="11989" y="9326"/>
                  </a:cubicBezTo>
                  <a:cubicBezTo>
                    <a:pt x="11936" y="9380"/>
                    <a:pt x="11936" y="9380"/>
                    <a:pt x="11776" y="9433"/>
                  </a:cubicBezTo>
                  <a:cubicBezTo>
                    <a:pt x="11670" y="9540"/>
                    <a:pt x="11723" y="9433"/>
                    <a:pt x="11670" y="9540"/>
                  </a:cubicBezTo>
                  <a:cubicBezTo>
                    <a:pt x="11616" y="9648"/>
                    <a:pt x="11670" y="9701"/>
                    <a:pt x="11510" y="9701"/>
                  </a:cubicBezTo>
                  <a:cubicBezTo>
                    <a:pt x="11404" y="9701"/>
                    <a:pt x="11297" y="9701"/>
                    <a:pt x="11191" y="9701"/>
                  </a:cubicBezTo>
                  <a:cubicBezTo>
                    <a:pt x="11084" y="9701"/>
                    <a:pt x="11084" y="9648"/>
                    <a:pt x="11031" y="9701"/>
                  </a:cubicBezTo>
                  <a:cubicBezTo>
                    <a:pt x="10925" y="9808"/>
                    <a:pt x="10872" y="9808"/>
                    <a:pt x="10818" y="9862"/>
                  </a:cubicBezTo>
                  <a:cubicBezTo>
                    <a:pt x="10818" y="9916"/>
                    <a:pt x="10818" y="9916"/>
                    <a:pt x="10872" y="9916"/>
                  </a:cubicBezTo>
                  <a:cubicBezTo>
                    <a:pt x="10872" y="9916"/>
                    <a:pt x="11138" y="9969"/>
                    <a:pt x="11191" y="9969"/>
                  </a:cubicBezTo>
                  <a:cubicBezTo>
                    <a:pt x="11191" y="10076"/>
                    <a:pt x="11191" y="10076"/>
                    <a:pt x="11191" y="10076"/>
                  </a:cubicBezTo>
                  <a:cubicBezTo>
                    <a:pt x="11297" y="10076"/>
                    <a:pt x="11297" y="10076"/>
                    <a:pt x="11297" y="10076"/>
                  </a:cubicBezTo>
                  <a:cubicBezTo>
                    <a:pt x="11297" y="10076"/>
                    <a:pt x="11404" y="10076"/>
                    <a:pt x="11404" y="10023"/>
                  </a:cubicBezTo>
                  <a:cubicBezTo>
                    <a:pt x="11404" y="9969"/>
                    <a:pt x="11404" y="9969"/>
                    <a:pt x="11404" y="9969"/>
                  </a:cubicBezTo>
                  <a:cubicBezTo>
                    <a:pt x="11244" y="9969"/>
                    <a:pt x="11244" y="9969"/>
                    <a:pt x="11244" y="9969"/>
                  </a:cubicBezTo>
                  <a:cubicBezTo>
                    <a:pt x="11244" y="9969"/>
                    <a:pt x="11297" y="9916"/>
                    <a:pt x="11457" y="9916"/>
                  </a:cubicBezTo>
                  <a:cubicBezTo>
                    <a:pt x="11670" y="9862"/>
                    <a:pt x="11723" y="9808"/>
                    <a:pt x="11723" y="9808"/>
                  </a:cubicBezTo>
                  <a:cubicBezTo>
                    <a:pt x="11563" y="9969"/>
                    <a:pt x="11563" y="9969"/>
                    <a:pt x="11563" y="9969"/>
                  </a:cubicBezTo>
                  <a:cubicBezTo>
                    <a:pt x="11563" y="9969"/>
                    <a:pt x="11723" y="10023"/>
                    <a:pt x="11829" y="10023"/>
                  </a:cubicBezTo>
                  <a:cubicBezTo>
                    <a:pt x="11882" y="9969"/>
                    <a:pt x="11882" y="9969"/>
                    <a:pt x="12042" y="9862"/>
                  </a:cubicBezTo>
                  <a:cubicBezTo>
                    <a:pt x="12202" y="9808"/>
                    <a:pt x="12202" y="9808"/>
                    <a:pt x="12255" y="9755"/>
                  </a:cubicBezTo>
                  <a:cubicBezTo>
                    <a:pt x="12308" y="9755"/>
                    <a:pt x="12361" y="9862"/>
                    <a:pt x="12361" y="9862"/>
                  </a:cubicBezTo>
                  <a:cubicBezTo>
                    <a:pt x="12414" y="9862"/>
                    <a:pt x="12521" y="9862"/>
                    <a:pt x="12574" y="9755"/>
                  </a:cubicBezTo>
                  <a:cubicBezTo>
                    <a:pt x="12627" y="9648"/>
                    <a:pt x="12627" y="9540"/>
                    <a:pt x="12627" y="9487"/>
                  </a:cubicBezTo>
                  <a:cubicBezTo>
                    <a:pt x="12627" y="9433"/>
                    <a:pt x="12681" y="9487"/>
                    <a:pt x="12627" y="9380"/>
                  </a:cubicBezTo>
                  <a:cubicBezTo>
                    <a:pt x="12627" y="9326"/>
                    <a:pt x="12574" y="9326"/>
                    <a:pt x="12627" y="9272"/>
                  </a:cubicBezTo>
                  <a:cubicBezTo>
                    <a:pt x="12681" y="9219"/>
                    <a:pt x="12734" y="9219"/>
                    <a:pt x="12734" y="9165"/>
                  </a:cubicBezTo>
                  <a:cubicBezTo>
                    <a:pt x="12734" y="9058"/>
                    <a:pt x="12734" y="9058"/>
                    <a:pt x="12787" y="9004"/>
                  </a:cubicBezTo>
                  <a:cubicBezTo>
                    <a:pt x="12787" y="8897"/>
                    <a:pt x="12787" y="8897"/>
                    <a:pt x="12787" y="8790"/>
                  </a:cubicBezTo>
                  <a:cubicBezTo>
                    <a:pt x="12787" y="8683"/>
                    <a:pt x="12787" y="8629"/>
                    <a:pt x="12734" y="8576"/>
                  </a:cubicBezTo>
                  <a:cubicBezTo>
                    <a:pt x="12734" y="8576"/>
                    <a:pt x="12627" y="8576"/>
                    <a:pt x="12681" y="8468"/>
                  </a:cubicBezTo>
                  <a:cubicBezTo>
                    <a:pt x="12734" y="8415"/>
                    <a:pt x="12787" y="8361"/>
                    <a:pt x="12787" y="8361"/>
                  </a:cubicBezTo>
                  <a:cubicBezTo>
                    <a:pt x="12787" y="8361"/>
                    <a:pt x="12947" y="8415"/>
                    <a:pt x="12947" y="8468"/>
                  </a:cubicBezTo>
                  <a:cubicBezTo>
                    <a:pt x="12947" y="8522"/>
                    <a:pt x="13000" y="8522"/>
                    <a:pt x="13053" y="8522"/>
                  </a:cubicBezTo>
                  <a:cubicBezTo>
                    <a:pt x="13106" y="8522"/>
                    <a:pt x="13159" y="8468"/>
                    <a:pt x="13213" y="8415"/>
                  </a:cubicBezTo>
                  <a:cubicBezTo>
                    <a:pt x="13266" y="8361"/>
                    <a:pt x="13372" y="8254"/>
                    <a:pt x="13425" y="8200"/>
                  </a:cubicBezTo>
                  <a:cubicBezTo>
                    <a:pt x="13425" y="8147"/>
                    <a:pt x="13479" y="8093"/>
                    <a:pt x="13479" y="8093"/>
                  </a:cubicBezTo>
                  <a:cubicBezTo>
                    <a:pt x="13479" y="8040"/>
                    <a:pt x="13372" y="8093"/>
                    <a:pt x="13319" y="7986"/>
                  </a:cubicBezTo>
                  <a:cubicBezTo>
                    <a:pt x="13266" y="7825"/>
                    <a:pt x="13266" y="7718"/>
                    <a:pt x="13213" y="7718"/>
                  </a:cubicBezTo>
                  <a:cubicBezTo>
                    <a:pt x="13213" y="7772"/>
                    <a:pt x="13106" y="7825"/>
                    <a:pt x="13106" y="7933"/>
                  </a:cubicBezTo>
                  <a:cubicBezTo>
                    <a:pt x="13053" y="7986"/>
                    <a:pt x="13000" y="8040"/>
                    <a:pt x="13000" y="8040"/>
                  </a:cubicBezTo>
                  <a:cubicBezTo>
                    <a:pt x="12893" y="7825"/>
                    <a:pt x="12893" y="7825"/>
                    <a:pt x="12893" y="7825"/>
                  </a:cubicBezTo>
                  <a:cubicBezTo>
                    <a:pt x="12893" y="7718"/>
                    <a:pt x="12893" y="7718"/>
                    <a:pt x="12893" y="7718"/>
                  </a:cubicBezTo>
                  <a:cubicBezTo>
                    <a:pt x="12787" y="7665"/>
                    <a:pt x="12787" y="7665"/>
                    <a:pt x="12787" y="7665"/>
                  </a:cubicBezTo>
                  <a:cubicBezTo>
                    <a:pt x="12840" y="7772"/>
                    <a:pt x="12734" y="8093"/>
                    <a:pt x="12734" y="8093"/>
                  </a:cubicBezTo>
                  <a:cubicBezTo>
                    <a:pt x="12627" y="8147"/>
                    <a:pt x="12627" y="8147"/>
                    <a:pt x="12627" y="8147"/>
                  </a:cubicBezTo>
                  <a:cubicBezTo>
                    <a:pt x="12627" y="8147"/>
                    <a:pt x="12521" y="8308"/>
                    <a:pt x="12468" y="8308"/>
                  </a:cubicBezTo>
                  <a:cubicBezTo>
                    <a:pt x="12468" y="8361"/>
                    <a:pt x="12468" y="8522"/>
                    <a:pt x="12468" y="8522"/>
                  </a:cubicBezTo>
                  <a:cubicBezTo>
                    <a:pt x="12468" y="8522"/>
                    <a:pt x="12468" y="8522"/>
                    <a:pt x="12468" y="8576"/>
                  </a:cubicBezTo>
                  <a:cubicBezTo>
                    <a:pt x="12521" y="8629"/>
                    <a:pt x="12574" y="8844"/>
                    <a:pt x="12574" y="9004"/>
                  </a:cubicBezTo>
                  <a:cubicBezTo>
                    <a:pt x="12521" y="9112"/>
                    <a:pt x="12521" y="9165"/>
                    <a:pt x="12414" y="9165"/>
                  </a:cubicBezTo>
                  <a:close/>
                  <a:moveTo>
                    <a:pt x="10978" y="10237"/>
                  </a:moveTo>
                  <a:cubicBezTo>
                    <a:pt x="11031" y="10130"/>
                    <a:pt x="11031" y="10130"/>
                    <a:pt x="11031" y="10130"/>
                  </a:cubicBezTo>
                  <a:cubicBezTo>
                    <a:pt x="11031" y="10076"/>
                    <a:pt x="11031" y="10076"/>
                    <a:pt x="11031" y="10076"/>
                  </a:cubicBezTo>
                  <a:cubicBezTo>
                    <a:pt x="10925" y="10076"/>
                    <a:pt x="10925" y="10076"/>
                    <a:pt x="10925" y="10076"/>
                  </a:cubicBezTo>
                  <a:cubicBezTo>
                    <a:pt x="10818" y="10076"/>
                    <a:pt x="10818" y="10076"/>
                    <a:pt x="10818" y="10076"/>
                  </a:cubicBezTo>
                  <a:cubicBezTo>
                    <a:pt x="10925" y="10184"/>
                    <a:pt x="10925" y="10184"/>
                    <a:pt x="10925" y="10184"/>
                  </a:cubicBezTo>
                  <a:cubicBezTo>
                    <a:pt x="10872" y="10344"/>
                    <a:pt x="10872" y="10344"/>
                    <a:pt x="10872" y="10344"/>
                  </a:cubicBezTo>
                  <a:lnTo>
                    <a:pt x="10978" y="10237"/>
                  </a:lnTo>
                  <a:close/>
                  <a:moveTo>
                    <a:pt x="9063" y="11631"/>
                  </a:moveTo>
                  <a:cubicBezTo>
                    <a:pt x="8956" y="11845"/>
                    <a:pt x="8956" y="11845"/>
                    <a:pt x="8956" y="11845"/>
                  </a:cubicBezTo>
                  <a:cubicBezTo>
                    <a:pt x="9116" y="12006"/>
                    <a:pt x="9116" y="12006"/>
                    <a:pt x="9116" y="12006"/>
                  </a:cubicBezTo>
                  <a:cubicBezTo>
                    <a:pt x="9116" y="12006"/>
                    <a:pt x="9329" y="12060"/>
                    <a:pt x="9329" y="11952"/>
                  </a:cubicBezTo>
                  <a:cubicBezTo>
                    <a:pt x="9329" y="11899"/>
                    <a:pt x="9329" y="11738"/>
                    <a:pt x="9382" y="11684"/>
                  </a:cubicBezTo>
                  <a:cubicBezTo>
                    <a:pt x="9382" y="11631"/>
                    <a:pt x="9488" y="11416"/>
                    <a:pt x="9488" y="11416"/>
                  </a:cubicBezTo>
                  <a:cubicBezTo>
                    <a:pt x="9488" y="11309"/>
                    <a:pt x="9488" y="11309"/>
                    <a:pt x="9488" y="11309"/>
                  </a:cubicBezTo>
                  <a:cubicBezTo>
                    <a:pt x="9329" y="11309"/>
                    <a:pt x="9329" y="11309"/>
                    <a:pt x="9329" y="11309"/>
                  </a:cubicBezTo>
                  <a:lnTo>
                    <a:pt x="9063" y="11631"/>
                  </a:lnTo>
                  <a:close/>
                  <a:moveTo>
                    <a:pt x="9542" y="13239"/>
                  </a:moveTo>
                  <a:cubicBezTo>
                    <a:pt x="9488" y="13239"/>
                    <a:pt x="9329" y="13292"/>
                    <a:pt x="9329" y="13292"/>
                  </a:cubicBezTo>
                  <a:cubicBezTo>
                    <a:pt x="9329" y="13132"/>
                    <a:pt x="9329" y="13132"/>
                    <a:pt x="9329" y="13132"/>
                  </a:cubicBezTo>
                  <a:cubicBezTo>
                    <a:pt x="9329" y="13132"/>
                    <a:pt x="9435" y="13024"/>
                    <a:pt x="9435" y="12917"/>
                  </a:cubicBezTo>
                  <a:cubicBezTo>
                    <a:pt x="9435" y="12864"/>
                    <a:pt x="9435" y="12810"/>
                    <a:pt x="9435" y="12756"/>
                  </a:cubicBezTo>
                  <a:cubicBezTo>
                    <a:pt x="9435" y="12703"/>
                    <a:pt x="9435" y="12435"/>
                    <a:pt x="9435" y="12435"/>
                  </a:cubicBezTo>
                  <a:cubicBezTo>
                    <a:pt x="9329" y="12381"/>
                    <a:pt x="9329" y="12381"/>
                    <a:pt x="9329" y="12381"/>
                  </a:cubicBezTo>
                  <a:cubicBezTo>
                    <a:pt x="9222" y="12756"/>
                    <a:pt x="9222" y="12756"/>
                    <a:pt x="9222" y="12756"/>
                  </a:cubicBezTo>
                  <a:cubicBezTo>
                    <a:pt x="9169" y="13024"/>
                    <a:pt x="9169" y="13024"/>
                    <a:pt x="9169" y="13024"/>
                  </a:cubicBezTo>
                  <a:cubicBezTo>
                    <a:pt x="9010" y="13078"/>
                    <a:pt x="9010" y="13078"/>
                    <a:pt x="9010" y="13078"/>
                  </a:cubicBezTo>
                  <a:cubicBezTo>
                    <a:pt x="9010" y="13078"/>
                    <a:pt x="9063" y="13400"/>
                    <a:pt x="9116" y="13400"/>
                  </a:cubicBezTo>
                  <a:cubicBezTo>
                    <a:pt x="9116" y="13453"/>
                    <a:pt x="9329" y="13560"/>
                    <a:pt x="9329" y="13560"/>
                  </a:cubicBezTo>
                  <a:cubicBezTo>
                    <a:pt x="9542" y="13507"/>
                    <a:pt x="9542" y="13507"/>
                    <a:pt x="9542" y="13507"/>
                  </a:cubicBezTo>
                  <a:cubicBezTo>
                    <a:pt x="9542" y="13507"/>
                    <a:pt x="9701" y="13507"/>
                    <a:pt x="9701" y="13560"/>
                  </a:cubicBezTo>
                  <a:cubicBezTo>
                    <a:pt x="9701" y="13614"/>
                    <a:pt x="9754" y="13775"/>
                    <a:pt x="9754" y="13667"/>
                  </a:cubicBezTo>
                  <a:cubicBezTo>
                    <a:pt x="9754" y="13614"/>
                    <a:pt x="9754" y="13453"/>
                    <a:pt x="9754" y="13400"/>
                  </a:cubicBezTo>
                  <a:cubicBezTo>
                    <a:pt x="9701" y="13400"/>
                    <a:pt x="9595" y="13185"/>
                    <a:pt x="9542" y="13239"/>
                  </a:cubicBezTo>
                  <a:close/>
                  <a:moveTo>
                    <a:pt x="8690" y="14257"/>
                  </a:moveTo>
                  <a:cubicBezTo>
                    <a:pt x="8744" y="14257"/>
                    <a:pt x="9063" y="14203"/>
                    <a:pt x="9063" y="14203"/>
                  </a:cubicBezTo>
                  <a:cubicBezTo>
                    <a:pt x="9063" y="14203"/>
                    <a:pt x="9063" y="14096"/>
                    <a:pt x="9063" y="13989"/>
                  </a:cubicBezTo>
                  <a:cubicBezTo>
                    <a:pt x="9116" y="13935"/>
                    <a:pt x="9169" y="13882"/>
                    <a:pt x="9169" y="13828"/>
                  </a:cubicBezTo>
                  <a:cubicBezTo>
                    <a:pt x="9116" y="13828"/>
                    <a:pt x="9063" y="13775"/>
                    <a:pt x="9063" y="13775"/>
                  </a:cubicBezTo>
                  <a:cubicBezTo>
                    <a:pt x="9010" y="13775"/>
                    <a:pt x="9010" y="13775"/>
                    <a:pt x="9010" y="13775"/>
                  </a:cubicBezTo>
                  <a:cubicBezTo>
                    <a:pt x="8690" y="13989"/>
                    <a:pt x="8690" y="13989"/>
                    <a:pt x="8690" y="13989"/>
                  </a:cubicBezTo>
                  <a:cubicBezTo>
                    <a:pt x="8690" y="13989"/>
                    <a:pt x="8637" y="14203"/>
                    <a:pt x="8690" y="14257"/>
                  </a:cubicBezTo>
                  <a:close/>
                  <a:moveTo>
                    <a:pt x="9595" y="13935"/>
                  </a:moveTo>
                  <a:cubicBezTo>
                    <a:pt x="9595" y="13775"/>
                    <a:pt x="9595" y="13775"/>
                    <a:pt x="9595" y="13775"/>
                  </a:cubicBezTo>
                  <a:cubicBezTo>
                    <a:pt x="9595" y="13775"/>
                    <a:pt x="9754" y="13721"/>
                    <a:pt x="9595" y="13721"/>
                  </a:cubicBezTo>
                  <a:cubicBezTo>
                    <a:pt x="9435" y="13721"/>
                    <a:pt x="9435" y="13721"/>
                    <a:pt x="9435" y="13721"/>
                  </a:cubicBezTo>
                  <a:cubicBezTo>
                    <a:pt x="9329" y="13882"/>
                    <a:pt x="9329" y="13882"/>
                    <a:pt x="9329" y="13882"/>
                  </a:cubicBezTo>
                  <a:cubicBezTo>
                    <a:pt x="9542" y="14043"/>
                    <a:pt x="9542" y="14043"/>
                    <a:pt x="9542" y="14043"/>
                  </a:cubicBezTo>
                  <a:lnTo>
                    <a:pt x="9595" y="13935"/>
                  </a:lnTo>
                  <a:close/>
                  <a:moveTo>
                    <a:pt x="9967" y="13721"/>
                  </a:moveTo>
                  <a:cubicBezTo>
                    <a:pt x="10020" y="13614"/>
                    <a:pt x="10020" y="13614"/>
                    <a:pt x="10020" y="13614"/>
                  </a:cubicBezTo>
                  <a:cubicBezTo>
                    <a:pt x="9861" y="13614"/>
                    <a:pt x="9861" y="13614"/>
                    <a:pt x="9861" y="13614"/>
                  </a:cubicBezTo>
                  <a:cubicBezTo>
                    <a:pt x="9861" y="13775"/>
                    <a:pt x="9861" y="13775"/>
                    <a:pt x="9861" y="13775"/>
                  </a:cubicBezTo>
                  <a:cubicBezTo>
                    <a:pt x="9914" y="13882"/>
                    <a:pt x="9914" y="13882"/>
                    <a:pt x="9914" y="13882"/>
                  </a:cubicBezTo>
                  <a:cubicBezTo>
                    <a:pt x="9967" y="13882"/>
                    <a:pt x="9967" y="13882"/>
                    <a:pt x="9967" y="13882"/>
                  </a:cubicBezTo>
                  <a:lnTo>
                    <a:pt x="9967" y="13721"/>
                  </a:lnTo>
                  <a:close/>
                  <a:moveTo>
                    <a:pt x="8956" y="15222"/>
                  </a:moveTo>
                  <a:cubicBezTo>
                    <a:pt x="8744" y="15115"/>
                    <a:pt x="8744" y="15115"/>
                    <a:pt x="8744" y="15115"/>
                  </a:cubicBezTo>
                  <a:cubicBezTo>
                    <a:pt x="8956" y="14954"/>
                    <a:pt x="8956" y="14954"/>
                    <a:pt x="8956" y="14954"/>
                  </a:cubicBezTo>
                  <a:cubicBezTo>
                    <a:pt x="8956" y="14954"/>
                    <a:pt x="9010" y="14900"/>
                    <a:pt x="9010" y="14847"/>
                  </a:cubicBezTo>
                  <a:cubicBezTo>
                    <a:pt x="9010" y="14793"/>
                    <a:pt x="9010" y="14686"/>
                    <a:pt x="9010" y="14686"/>
                  </a:cubicBezTo>
                  <a:cubicBezTo>
                    <a:pt x="9010" y="14632"/>
                    <a:pt x="8903" y="14525"/>
                    <a:pt x="8903" y="14525"/>
                  </a:cubicBezTo>
                  <a:cubicBezTo>
                    <a:pt x="8797" y="14471"/>
                    <a:pt x="8797" y="14471"/>
                    <a:pt x="8797" y="14471"/>
                  </a:cubicBezTo>
                  <a:cubicBezTo>
                    <a:pt x="8744" y="14364"/>
                    <a:pt x="8744" y="14364"/>
                    <a:pt x="8744" y="14364"/>
                  </a:cubicBezTo>
                  <a:cubicBezTo>
                    <a:pt x="8637" y="14418"/>
                    <a:pt x="8371" y="14525"/>
                    <a:pt x="8371" y="14525"/>
                  </a:cubicBezTo>
                  <a:cubicBezTo>
                    <a:pt x="8371" y="14525"/>
                    <a:pt x="8478" y="14632"/>
                    <a:pt x="8424" y="14686"/>
                  </a:cubicBezTo>
                  <a:cubicBezTo>
                    <a:pt x="8424" y="14793"/>
                    <a:pt x="8318" y="14847"/>
                    <a:pt x="8318" y="14847"/>
                  </a:cubicBezTo>
                  <a:cubicBezTo>
                    <a:pt x="8212" y="14847"/>
                    <a:pt x="8212" y="14847"/>
                    <a:pt x="8212" y="14847"/>
                  </a:cubicBezTo>
                  <a:cubicBezTo>
                    <a:pt x="8212" y="14847"/>
                    <a:pt x="8105" y="14900"/>
                    <a:pt x="8105" y="14954"/>
                  </a:cubicBezTo>
                  <a:cubicBezTo>
                    <a:pt x="8105" y="14954"/>
                    <a:pt x="8052" y="15061"/>
                    <a:pt x="8052" y="15115"/>
                  </a:cubicBezTo>
                  <a:cubicBezTo>
                    <a:pt x="7999" y="15168"/>
                    <a:pt x="7946" y="15275"/>
                    <a:pt x="7946" y="15275"/>
                  </a:cubicBezTo>
                  <a:cubicBezTo>
                    <a:pt x="7680" y="15275"/>
                    <a:pt x="7680" y="15275"/>
                    <a:pt x="7680" y="15275"/>
                  </a:cubicBezTo>
                  <a:cubicBezTo>
                    <a:pt x="7680" y="15275"/>
                    <a:pt x="7680" y="15490"/>
                    <a:pt x="7626" y="15543"/>
                  </a:cubicBezTo>
                  <a:cubicBezTo>
                    <a:pt x="7626" y="15597"/>
                    <a:pt x="7626" y="15758"/>
                    <a:pt x="7626" y="15758"/>
                  </a:cubicBezTo>
                  <a:cubicBezTo>
                    <a:pt x="7680" y="15758"/>
                    <a:pt x="8052" y="15811"/>
                    <a:pt x="8052" y="15811"/>
                  </a:cubicBezTo>
                  <a:cubicBezTo>
                    <a:pt x="8265" y="15865"/>
                    <a:pt x="8265" y="15865"/>
                    <a:pt x="8265" y="15865"/>
                  </a:cubicBezTo>
                  <a:cubicBezTo>
                    <a:pt x="8424" y="15865"/>
                    <a:pt x="8424" y="15865"/>
                    <a:pt x="8424" y="15865"/>
                  </a:cubicBezTo>
                  <a:cubicBezTo>
                    <a:pt x="8424" y="15865"/>
                    <a:pt x="8531" y="16026"/>
                    <a:pt x="8584" y="15972"/>
                  </a:cubicBezTo>
                  <a:cubicBezTo>
                    <a:pt x="8637" y="15865"/>
                    <a:pt x="8690" y="15597"/>
                    <a:pt x="8690" y="15543"/>
                  </a:cubicBezTo>
                  <a:cubicBezTo>
                    <a:pt x="8744" y="15490"/>
                    <a:pt x="8903" y="15383"/>
                    <a:pt x="8956" y="15383"/>
                  </a:cubicBezTo>
                  <a:cubicBezTo>
                    <a:pt x="9010" y="15383"/>
                    <a:pt x="9063" y="15383"/>
                    <a:pt x="9063" y="15383"/>
                  </a:cubicBezTo>
                  <a:lnTo>
                    <a:pt x="8956" y="15222"/>
                  </a:lnTo>
                  <a:close/>
                  <a:moveTo>
                    <a:pt x="8318" y="16401"/>
                  </a:moveTo>
                  <a:cubicBezTo>
                    <a:pt x="8265" y="16294"/>
                    <a:pt x="8265" y="16294"/>
                    <a:pt x="8265" y="16294"/>
                  </a:cubicBezTo>
                  <a:cubicBezTo>
                    <a:pt x="8105" y="16347"/>
                    <a:pt x="8105" y="16347"/>
                    <a:pt x="8105" y="16347"/>
                  </a:cubicBezTo>
                  <a:cubicBezTo>
                    <a:pt x="7839" y="16347"/>
                    <a:pt x="7839" y="16347"/>
                    <a:pt x="7839" y="16347"/>
                  </a:cubicBezTo>
                  <a:cubicBezTo>
                    <a:pt x="7307" y="16347"/>
                    <a:pt x="7307" y="16347"/>
                    <a:pt x="7307" y="16347"/>
                  </a:cubicBezTo>
                  <a:cubicBezTo>
                    <a:pt x="7254" y="16347"/>
                    <a:pt x="7254" y="16347"/>
                    <a:pt x="7254" y="16347"/>
                  </a:cubicBezTo>
                  <a:cubicBezTo>
                    <a:pt x="7360" y="16401"/>
                    <a:pt x="7360" y="16401"/>
                    <a:pt x="7360" y="16401"/>
                  </a:cubicBezTo>
                  <a:cubicBezTo>
                    <a:pt x="7307" y="16455"/>
                    <a:pt x="7307" y="16455"/>
                    <a:pt x="7307" y="16455"/>
                  </a:cubicBezTo>
                  <a:cubicBezTo>
                    <a:pt x="7307" y="16455"/>
                    <a:pt x="7839" y="16562"/>
                    <a:pt x="7892" y="16562"/>
                  </a:cubicBezTo>
                  <a:cubicBezTo>
                    <a:pt x="7946" y="16562"/>
                    <a:pt x="8265" y="16669"/>
                    <a:pt x="8371" y="16669"/>
                  </a:cubicBezTo>
                  <a:cubicBezTo>
                    <a:pt x="8478" y="16669"/>
                    <a:pt x="8531" y="16669"/>
                    <a:pt x="8531" y="16669"/>
                  </a:cubicBezTo>
                  <a:cubicBezTo>
                    <a:pt x="8690" y="16508"/>
                    <a:pt x="8690" y="16508"/>
                    <a:pt x="8690" y="16508"/>
                  </a:cubicBezTo>
                  <a:cubicBezTo>
                    <a:pt x="8690" y="16508"/>
                    <a:pt x="8478" y="16455"/>
                    <a:pt x="8478" y="16455"/>
                  </a:cubicBezTo>
                  <a:cubicBezTo>
                    <a:pt x="8424" y="16455"/>
                    <a:pt x="8318" y="16401"/>
                    <a:pt x="8318" y="16401"/>
                  </a:cubicBezTo>
                  <a:close/>
                  <a:moveTo>
                    <a:pt x="9595" y="14257"/>
                  </a:moveTo>
                  <a:cubicBezTo>
                    <a:pt x="9595" y="14257"/>
                    <a:pt x="9435" y="14364"/>
                    <a:pt x="9435" y="14364"/>
                  </a:cubicBezTo>
                  <a:cubicBezTo>
                    <a:pt x="9435" y="14418"/>
                    <a:pt x="9542" y="14471"/>
                    <a:pt x="9542" y="14471"/>
                  </a:cubicBezTo>
                  <a:cubicBezTo>
                    <a:pt x="9648" y="14364"/>
                    <a:pt x="9648" y="14364"/>
                    <a:pt x="9648" y="14364"/>
                  </a:cubicBezTo>
                  <a:cubicBezTo>
                    <a:pt x="9754" y="14364"/>
                    <a:pt x="9754" y="14364"/>
                    <a:pt x="9754" y="14364"/>
                  </a:cubicBezTo>
                  <a:cubicBezTo>
                    <a:pt x="9754" y="14364"/>
                    <a:pt x="9754" y="14471"/>
                    <a:pt x="9701" y="14525"/>
                  </a:cubicBezTo>
                  <a:cubicBezTo>
                    <a:pt x="9701" y="14632"/>
                    <a:pt x="9754" y="14632"/>
                    <a:pt x="9754" y="14632"/>
                  </a:cubicBezTo>
                  <a:cubicBezTo>
                    <a:pt x="9754" y="14632"/>
                    <a:pt x="9967" y="14632"/>
                    <a:pt x="10074" y="14632"/>
                  </a:cubicBezTo>
                  <a:cubicBezTo>
                    <a:pt x="10127" y="14632"/>
                    <a:pt x="10074" y="14525"/>
                    <a:pt x="10074" y="14525"/>
                  </a:cubicBezTo>
                  <a:cubicBezTo>
                    <a:pt x="10074" y="14525"/>
                    <a:pt x="10074" y="14418"/>
                    <a:pt x="10074" y="14418"/>
                  </a:cubicBezTo>
                  <a:cubicBezTo>
                    <a:pt x="10074" y="14364"/>
                    <a:pt x="10074" y="14364"/>
                    <a:pt x="10074" y="14364"/>
                  </a:cubicBezTo>
                  <a:cubicBezTo>
                    <a:pt x="10180" y="14418"/>
                    <a:pt x="10180" y="14418"/>
                    <a:pt x="10180" y="14418"/>
                  </a:cubicBezTo>
                  <a:cubicBezTo>
                    <a:pt x="10180" y="14418"/>
                    <a:pt x="10233" y="14257"/>
                    <a:pt x="10233" y="14203"/>
                  </a:cubicBezTo>
                  <a:cubicBezTo>
                    <a:pt x="10233" y="14203"/>
                    <a:pt x="10180" y="14150"/>
                    <a:pt x="10180" y="14150"/>
                  </a:cubicBezTo>
                  <a:cubicBezTo>
                    <a:pt x="10074" y="14043"/>
                    <a:pt x="10074" y="14043"/>
                    <a:pt x="10074" y="14043"/>
                  </a:cubicBezTo>
                  <a:cubicBezTo>
                    <a:pt x="9914" y="14043"/>
                    <a:pt x="9914" y="14043"/>
                    <a:pt x="9914" y="14043"/>
                  </a:cubicBezTo>
                  <a:cubicBezTo>
                    <a:pt x="9808" y="14150"/>
                    <a:pt x="9808" y="14150"/>
                    <a:pt x="9808" y="14150"/>
                  </a:cubicBezTo>
                  <a:lnTo>
                    <a:pt x="9595" y="14257"/>
                  </a:lnTo>
                  <a:close/>
                  <a:moveTo>
                    <a:pt x="9648" y="15275"/>
                  </a:moveTo>
                  <a:cubicBezTo>
                    <a:pt x="9754" y="15222"/>
                    <a:pt x="9754" y="15222"/>
                    <a:pt x="9754" y="15222"/>
                  </a:cubicBezTo>
                  <a:cubicBezTo>
                    <a:pt x="9967" y="15222"/>
                    <a:pt x="9967" y="15222"/>
                    <a:pt x="9967" y="15222"/>
                  </a:cubicBezTo>
                  <a:cubicBezTo>
                    <a:pt x="10127" y="15115"/>
                    <a:pt x="10127" y="15115"/>
                    <a:pt x="10127" y="15115"/>
                  </a:cubicBezTo>
                  <a:cubicBezTo>
                    <a:pt x="10127" y="15007"/>
                    <a:pt x="10127" y="15007"/>
                    <a:pt x="10127" y="15007"/>
                  </a:cubicBezTo>
                  <a:cubicBezTo>
                    <a:pt x="9967" y="14954"/>
                    <a:pt x="9967" y="14954"/>
                    <a:pt x="9967" y="14954"/>
                  </a:cubicBezTo>
                  <a:cubicBezTo>
                    <a:pt x="9754" y="15061"/>
                    <a:pt x="9754" y="15061"/>
                    <a:pt x="9754" y="15061"/>
                  </a:cubicBezTo>
                  <a:cubicBezTo>
                    <a:pt x="9595" y="15061"/>
                    <a:pt x="9595" y="15061"/>
                    <a:pt x="9595" y="15061"/>
                  </a:cubicBezTo>
                  <a:cubicBezTo>
                    <a:pt x="9329" y="15115"/>
                    <a:pt x="9329" y="15115"/>
                    <a:pt x="9329" y="15115"/>
                  </a:cubicBezTo>
                  <a:cubicBezTo>
                    <a:pt x="9329" y="15115"/>
                    <a:pt x="9169" y="15061"/>
                    <a:pt x="9169" y="15115"/>
                  </a:cubicBezTo>
                  <a:cubicBezTo>
                    <a:pt x="9169" y="15168"/>
                    <a:pt x="9116" y="15329"/>
                    <a:pt x="9116" y="15329"/>
                  </a:cubicBezTo>
                  <a:cubicBezTo>
                    <a:pt x="9116" y="15436"/>
                    <a:pt x="9116" y="15436"/>
                    <a:pt x="9116" y="15436"/>
                  </a:cubicBezTo>
                  <a:cubicBezTo>
                    <a:pt x="9116" y="15597"/>
                    <a:pt x="9116" y="15597"/>
                    <a:pt x="9116" y="15597"/>
                  </a:cubicBezTo>
                  <a:cubicBezTo>
                    <a:pt x="9116" y="15651"/>
                    <a:pt x="9116" y="15651"/>
                    <a:pt x="9116" y="15651"/>
                  </a:cubicBezTo>
                  <a:cubicBezTo>
                    <a:pt x="9222" y="15758"/>
                    <a:pt x="9222" y="15758"/>
                    <a:pt x="9222" y="15758"/>
                  </a:cubicBezTo>
                  <a:cubicBezTo>
                    <a:pt x="9222" y="15758"/>
                    <a:pt x="9222" y="15919"/>
                    <a:pt x="9222" y="15972"/>
                  </a:cubicBezTo>
                  <a:cubicBezTo>
                    <a:pt x="9222" y="15972"/>
                    <a:pt x="9222" y="16079"/>
                    <a:pt x="9276" y="16079"/>
                  </a:cubicBezTo>
                  <a:cubicBezTo>
                    <a:pt x="9329" y="16079"/>
                    <a:pt x="9382" y="16079"/>
                    <a:pt x="9382" y="16079"/>
                  </a:cubicBezTo>
                  <a:cubicBezTo>
                    <a:pt x="9382" y="16079"/>
                    <a:pt x="9382" y="16187"/>
                    <a:pt x="9382" y="16240"/>
                  </a:cubicBezTo>
                  <a:cubicBezTo>
                    <a:pt x="9382" y="16294"/>
                    <a:pt x="9382" y="16401"/>
                    <a:pt x="9435" y="16347"/>
                  </a:cubicBezTo>
                  <a:cubicBezTo>
                    <a:pt x="9488" y="16294"/>
                    <a:pt x="9542" y="16187"/>
                    <a:pt x="9542" y="16187"/>
                  </a:cubicBezTo>
                  <a:cubicBezTo>
                    <a:pt x="9382" y="16026"/>
                    <a:pt x="9382" y="16026"/>
                    <a:pt x="9382" y="16026"/>
                  </a:cubicBezTo>
                  <a:cubicBezTo>
                    <a:pt x="9382" y="16026"/>
                    <a:pt x="9382" y="15972"/>
                    <a:pt x="9382" y="15919"/>
                  </a:cubicBezTo>
                  <a:cubicBezTo>
                    <a:pt x="9382" y="15811"/>
                    <a:pt x="9382" y="15758"/>
                    <a:pt x="9382" y="15758"/>
                  </a:cubicBezTo>
                  <a:cubicBezTo>
                    <a:pt x="9435" y="15704"/>
                    <a:pt x="9435" y="15704"/>
                    <a:pt x="9435" y="15704"/>
                  </a:cubicBezTo>
                  <a:cubicBezTo>
                    <a:pt x="9435" y="15704"/>
                    <a:pt x="9542" y="15758"/>
                    <a:pt x="9542" y="15865"/>
                  </a:cubicBezTo>
                  <a:cubicBezTo>
                    <a:pt x="9595" y="15919"/>
                    <a:pt x="9595" y="15972"/>
                    <a:pt x="9595" y="16026"/>
                  </a:cubicBezTo>
                  <a:cubicBezTo>
                    <a:pt x="9595" y="16079"/>
                    <a:pt x="9648" y="16187"/>
                    <a:pt x="9701" y="16079"/>
                  </a:cubicBezTo>
                  <a:cubicBezTo>
                    <a:pt x="9701" y="15972"/>
                    <a:pt x="9701" y="15865"/>
                    <a:pt x="9648" y="15811"/>
                  </a:cubicBezTo>
                  <a:cubicBezTo>
                    <a:pt x="9648" y="15811"/>
                    <a:pt x="9648" y="15758"/>
                    <a:pt x="9595" y="15651"/>
                  </a:cubicBezTo>
                  <a:cubicBezTo>
                    <a:pt x="9542" y="15597"/>
                    <a:pt x="9488" y="15490"/>
                    <a:pt x="9488" y="15490"/>
                  </a:cubicBezTo>
                  <a:cubicBezTo>
                    <a:pt x="9488" y="15436"/>
                    <a:pt x="9488" y="15436"/>
                    <a:pt x="9488" y="15436"/>
                  </a:cubicBezTo>
                  <a:cubicBezTo>
                    <a:pt x="9542" y="15329"/>
                    <a:pt x="9542" y="15329"/>
                    <a:pt x="9542" y="15329"/>
                  </a:cubicBezTo>
                  <a:lnTo>
                    <a:pt x="9648" y="15275"/>
                  </a:lnTo>
                  <a:close/>
                  <a:moveTo>
                    <a:pt x="10074" y="16723"/>
                  </a:moveTo>
                  <a:cubicBezTo>
                    <a:pt x="10127" y="16723"/>
                    <a:pt x="10286" y="16669"/>
                    <a:pt x="10286" y="16669"/>
                  </a:cubicBezTo>
                  <a:cubicBezTo>
                    <a:pt x="10286" y="16669"/>
                    <a:pt x="10446" y="16615"/>
                    <a:pt x="10499" y="16615"/>
                  </a:cubicBezTo>
                  <a:cubicBezTo>
                    <a:pt x="10499" y="16615"/>
                    <a:pt x="10552" y="16508"/>
                    <a:pt x="10552" y="16455"/>
                  </a:cubicBezTo>
                  <a:cubicBezTo>
                    <a:pt x="10552" y="16455"/>
                    <a:pt x="10499" y="16455"/>
                    <a:pt x="10499" y="16455"/>
                  </a:cubicBezTo>
                  <a:cubicBezTo>
                    <a:pt x="10499" y="16455"/>
                    <a:pt x="10393" y="16508"/>
                    <a:pt x="10393" y="16508"/>
                  </a:cubicBezTo>
                  <a:cubicBezTo>
                    <a:pt x="10340" y="16562"/>
                    <a:pt x="10233" y="16508"/>
                    <a:pt x="10233" y="16508"/>
                  </a:cubicBezTo>
                  <a:cubicBezTo>
                    <a:pt x="10074" y="16562"/>
                    <a:pt x="10074" y="16562"/>
                    <a:pt x="10074" y="16562"/>
                  </a:cubicBezTo>
                  <a:cubicBezTo>
                    <a:pt x="9808" y="16615"/>
                    <a:pt x="9808" y="16615"/>
                    <a:pt x="9808" y="16615"/>
                  </a:cubicBezTo>
                  <a:cubicBezTo>
                    <a:pt x="9861" y="16723"/>
                    <a:pt x="9861" y="16723"/>
                    <a:pt x="9861" y="16723"/>
                  </a:cubicBezTo>
                  <a:cubicBezTo>
                    <a:pt x="9861" y="16723"/>
                    <a:pt x="10020" y="16723"/>
                    <a:pt x="10074" y="16723"/>
                  </a:cubicBezTo>
                  <a:close/>
                  <a:moveTo>
                    <a:pt x="9010" y="16615"/>
                  </a:moveTo>
                  <a:cubicBezTo>
                    <a:pt x="9010" y="16615"/>
                    <a:pt x="9010" y="16615"/>
                    <a:pt x="9010" y="16615"/>
                  </a:cubicBezTo>
                  <a:cubicBezTo>
                    <a:pt x="9222" y="16669"/>
                    <a:pt x="9222" y="16669"/>
                    <a:pt x="9222" y="16669"/>
                  </a:cubicBezTo>
                  <a:cubicBezTo>
                    <a:pt x="9435" y="16562"/>
                    <a:pt x="9435" y="16562"/>
                    <a:pt x="9435" y="16562"/>
                  </a:cubicBezTo>
                  <a:cubicBezTo>
                    <a:pt x="9276" y="16455"/>
                    <a:pt x="9276" y="16455"/>
                    <a:pt x="9276" y="16455"/>
                  </a:cubicBezTo>
                  <a:cubicBezTo>
                    <a:pt x="9169" y="16401"/>
                    <a:pt x="9169" y="16401"/>
                    <a:pt x="9169" y="16401"/>
                  </a:cubicBezTo>
                  <a:cubicBezTo>
                    <a:pt x="9169" y="16401"/>
                    <a:pt x="9063" y="16401"/>
                    <a:pt x="9063" y="16401"/>
                  </a:cubicBezTo>
                  <a:cubicBezTo>
                    <a:pt x="9063" y="16455"/>
                    <a:pt x="9010" y="16455"/>
                    <a:pt x="9010" y="16455"/>
                  </a:cubicBezTo>
                  <a:cubicBezTo>
                    <a:pt x="9010" y="16562"/>
                    <a:pt x="9010" y="16562"/>
                    <a:pt x="9010" y="16562"/>
                  </a:cubicBezTo>
                  <a:cubicBezTo>
                    <a:pt x="9010" y="16562"/>
                    <a:pt x="9010" y="16562"/>
                    <a:pt x="9010" y="16615"/>
                  </a:cubicBezTo>
                  <a:close/>
                  <a:moveTo>
                    <a:pt x="10606" y="15811"/>
                  </a:moveTo>
                  <a:cubicBezTo>
                    <a:pt x="10606" y="15972"/>
                    <a:pt x="10606" y="15972"/>
                    <a:pt x="10606" y="15972"/>
                  </a:cubicBezTo>
                  <a:cubicBezTo>
                    <a:pt x="10606" y="16026"/>
                    <a:pt x="10606" y="16026"/>
                    <a:pt x="10606" y="16026"/>
                  </a:cubicBezTo>
                  <a:cubicBezTo>
                    <a:pt x="10872" y="16026"/>
                    <a:pt x="10872" y="16026"/>
                    <a:pt x="10872" y="16026"/>
                  </a:cubicBezTo>
                  <a:cubicBezTo>
                    <a:pt x="11031" y="15972"/>
                    <a:pt x="11031" y="15972"/>
                    <a:pt x="11031" y="15972"/>
                  </a:cubicBezTo>
                  <a:cubicBezTo>
                    <a:pt x="10925" y="15919"/>
                    <a:pt x="10925" y="15919"/>
                    <a:pt x="10925" y="15919"/>
                  </a:cubicBezTo>
                  <a:cubicBezTo>
                    <a:pt x="10765" y="15811"/>
                    <a:pt x="10765" y="15811"/>
                    <a:pt x="10765" y="15811"/>
                  </a:cubicBezTo>
                  <a:lnTo>
                    <a:pt x="10606" y="15811"/>
                  </a:lnTo>
                  <a:close/>
                  <a:moveTo>
                    <a:pt x="13585" y="16615"/>
                  </a:moveTo>
                  <a:cubicBezTo>
                    <a:pt x="13585" y="16562"/>
                    <a:pt x="13479" y="16401"/>
                    <a:pt x="13479" y="16401"/>
                  </a:cubicBezTo>
                  <a:cubicBezTo>
                    <a:pt x="13479" y="16401"/>
                    <a:pt x="13425" y="16347"/>
                    <a:pt x="13425" y="16347"/>
                  </a:cubicBezTo>
                  <a:cubicBezTo>
                    <a:pt x="13479" y="16347"/>
                    <a:pt x="13585" y="16294"/>
                    <a:pt x="13585" y="16294"/>
                  </a:cubicBezTo>
                  <a:cubicBezTo>
                    <a:pt x="13532" y="16294"/>
                    <a:pt x="13372" y="16133"/>
                    <a:pt x="13372" y="16133"/>
                  </a:cubicBezTo>
                  <a:cubicBezTo>
                    <a:pt x="13159" y="15972"/>
                    <a:pt x="13159" y="15972"/>
                    <a:pt x="13159" y="15972"/>
                  </a:cubicBezTo>
                  <a:cubicBezTo>
                    <a:pt x="13053" y="15865"/>
                    <a:pt x="13053" y="15865"/>
                    <a:pt x="13053" y="15865"/>
                  </a:cubicBezTo>
                  <a:cubicBezTo>
                    <a:pt x="12787" y="15865"/>
                    <a:pt x="12787" y="15865"/>
                    <a:pt x="12787" y="15865"/>
                  </a:cubicBezTo>
                  <a:cubicBezTo>
                    <a:pt x="12521" y="15704"/>
                    <a:pt x="12521" y="15704"/>
                    <a:pt x="12521" y="15704"/>
                  </a:cubicBezTo>
                  <a:cubicBezTo>
                    <a:pt x="12255" y="15651"/>
                    <a:pt x="12255" y="15651"/>
                    <a:pt x="12255" y="15651"/>
                  </a:cubicBezTo>
                  <a:cubicBezTo>
                    <a:pt x="11936" y="15543"/>
                    <a:pt x="11936" y="15543"/>
                    <a:pt x="11936" y="15543"/>
                  </a:cubicBezTo>
                  <a:cubicBezTo>
                    <a:pt x="11936" y="15543"/>
                    <a:pt x="11936" y="15704"/>
                    <a:pt x="11936" y="15758"/>
                  </a:cubicBezTo>
                  <a:cubicBezTo>
                    <a:pt x="11936" y="15811"/>
                    <a:pt x="11670" y="15865"/>
                    <a:pt x="11670" y="15865"/>
                  </a:cubicBezTo>
                  <a:cubicBezTo>
                    <a:pt x="11510" y="15651"/>
                    <a:pt x="11510" y="15651"/>
                    <a:pt x="11510" y="15651"/>
                  </a:cubicBezTo>
                  <a:cubicBezTo>
                    <a:pt x="11510" y="15543"/>
                    <a:pt x="11510" y="15543"/>
                    <a:pt x="11510" y="15543"/>
                  </a:cubicBezTo>
                  <a:cubicBezTo>
                    <a:pt x="11138" y="15436"/>
                    <a:pt x="11138" y="15436"/>
                    <a:pt x="11138" y="15436"/>
                  </a:cubicBezTo>
                  <a:cubicBezTo>
                    <a:pt x="10978" y="15436"/>
                    <a:pt x="10978" y="15436"/>
                    <a:pt x="10978" y="15436"/>
                  </a:cubicBezTo>
                  <a:cubicBezTo>
                    <a:pt x="10978" y="15436"/>
                    <a:pt x="11031" y="15758"/>
                    <a:pt x="11031" y="15811"/>
                  </a:cubicBezTo>
                  <a:cubicBezTo>
                    <a:pt x="11031" y="15811"/>
                    <a:pt x="11244" y="15865"/>
                    <a:pt x="11244" y="15865"/>
                  </a:cubicBezTo>
                  <a:cubicBezTo>
                    <a:pt x="11244" y="15919"/>
                    <a:pt x="11350" y="15972"/>
                    <a:pt x="11404" y="15972"/>
                  </a:cubicBezTo>
                  <a:cubicBezTo>
                    <a:pt x="11404" y="15972"/>
                    <a:pt x="11670" y="16026"/>
                    <a:pt x="11670" y="16026"/>
                  </a:cubicBezTo>
                  <a:cubicBezTo>
                    <a:pt x="11723" y="16026"/>
                    <a:pt x="11882" y="15972"/>
                    <a:pt x="11936" y="16079"/>
                  </a:cubicBezTo>
                  <a:cubicBezTo>
                    <a:pt x="11989" y="16133"/>
                    <a:pt x="12042" y="16240"/>
                    <a:pt x="12042" y="16240"/>
                  </a:cubicBezTo>
                  <a:cubicBezTo>
                    <a:pt x="12148" y="16401"/>
                    <a:pt x="12148" y="16401"/>
                    <a:pt x="12148" y="16401"/>
                  </a:cubicBezTo>
                  <a:cubicBezTo>
                    <a:pt x="12361" y="16562"/>
                    <a:pt x="12361" y="16562"/>
                    <a:pt x="12361" y="16562"/>
                  </a:cubicBezTo>
                  <a:cubicBezTo>
                    <a:pt x="12627" y="16615"/>
                    <a:pt x="12627" y="16615"/>
                    <a:pt x="12627" y="16615"/>
                  </a:cubicBezTo>
                  <a:cubicBezTo>
                    <a:pt x="12734" y="16508"/>
                    <a:pt x="12734" y="16508"/>
                    <a:pt x="12734" y="16508"/>
                  </a:cubicBezTo>
                  <a:cubicBezTo>
                    <a:pt x="13000" y="16455"/>
                    <a:pt x="13000" y="16455"/>
                    <a:pt x="13000" y="16455"/>
                  </a:cubicBezTo>
                  <a:cubicBezTo>
                    <a:pt x="13000" y="16455"/>
                    <a:pt x="13106" y="16455"/>
                    <a:pt x="13159" y="16508"/>
                  </a:cubicBezTo>
                  <a:cubicBezTo>
                    <a:pt x="13159" y="16508"/>
                    <a:pt x="13213" y="16562"/>
                    <a:pt x="13266" y="16615"/>
                  </a:cubicBezTo>
                  <a:cubicBezTo>
                    <a:pt x="13266" y="16669"/>
                    <a:pt x="13319" y="16723"/>
                    <a:pt x="13319" y="16723"/>
                  </a:cubicBezTo>
                  <a:cubicBezTo>
                    <a:pt x="13691" y="16830"/>
                    <a:pt x="13691" y="16830"/>
                    <a:pt x="13691" y="16830"/>
                  </a:cubicBezTo>
                  <a:cubicBezTo>
                    <a:pt x="13798" y="16830"/>
                    <a:pt x="13798" y="16830"/>
                    <a:pt x="13798" y="16830"/>
                  </a:cubicBezTo>
                  <a:cubicBezTo>
                    <a:pt x="13798" y="16830"/>
                    <a:pt x="13585" y="16615"/>
                    <a:pt x="13585" y="16615"/>
                  </a:cubicBezTo>
                  <a:close/>
                  <a:moveTo>
                    <a:pt x="14436" y="15811"/>
                  </a:moveTo>
                  <a:cubicBezTo>
                    <a:pt x="14436" y="15758"/>
                    <a:pt x="14383" y="15651"/>
                    <a:pt x="14383" y="15651"/>
                  </a:cubicBezTo>
                  <a:cubicBezTo>
                    <a:pt x="14330" y="15597"/>
                    <a:pt x="14330" y="15704"/>
                    <a:pt x="14330" y="15704"/>
                  </a:cubicBezTo>
                  <a:cubicBezTo>
                    <a:pt x="14330" y="15704"/>
                    <a:pt x="14117" y="15811"/>
                    <a:pt x="14064" y="15865"/>
                  </a:cubicBezTo>
                  <a:cubicBezTo>
                    <a:pt x="13957" y="15919"/>
                    <a:pt x="13957" y="15972"/>
                    <a:pt x="13957" y="15972"/>
                  </a:cubicBezTo>
                  <a:cubicBezTo>
                    <a:pt x="13691" y="15972"/>
                    <a:pt x="13691" y="15972"/>
                    <a:pt x="13691" y="15972"/>
                  </a:cubicBezTo>
                  <a:cubicBezTo>
                    <a:pt x="13691" y="15972"/>
                    <a:pt x="13691" y="16026"/>
                    <a:pt x="13638" y="16079"/>
                  </a:cubicBezTo>
                  <a:cubicBezTo>
                    <a:pt x="13585" y="16187"/>
                    <a:pt x="13638" y="16187"/>
                    <a:pt x="13638" y="16240"/>
                  </a:cubicBezTo>
                  <a:cubicBezTo>
                    <a:pt x="13638" y="16240"/>
                    <a:pt x="13638" y="16347"/>
                    <a:pt x="13638" y="16347"/>
                  </a:cubicBezTo>
                  <a:cubicBezTo>
                    <a:pt x="13745" y="16294"/>
                    <a:pt x="13745" y="16294"/>
                    <a:pt x="13745" y="16294"/>
                  </a:cubicBezTo>
                  <a:cubicBezTo>
                    <a:pt x="13851" y="16240"/>
                    <a:pt x="13851" y="16240"/>
                    <a:pt x="13851" y="16240"/>
                  </a:cubicBezTo>
                  <a:cubicBezTo>
                    <a:pt x="13851" y="16240"/>
                    <a:pt x="13904" y="16240"/>
                    <a:pt x="13957" y="16240"/>
                  </a:cubicBezTo>
                  <a:cubicBezTo>
                    <a:pt x="13957" y="16240"/>
                    <a:pt x="14064" y="16133"/>
                    <a:pt x="14064" y="16133"/>
                  </a:cubicBezTo>
                  <a:cubicBezTo>
                    <a:pt x="14223" y="16026"/>
                    <a:pt x="14223" y="16026"/>
                    <a:pt x="14223" y="16026"/>
                  </a:cubicBezTo>
                  <a:cubicBezTo>
                    <a:pt x="14223" y="16026"/>
                    <a:pt x="14436" y="15865"/>
                    <a:pt x="14436" y="15811"/>
                  </a:cubicBezTo>
                  <a:close/>
                  <a:moveTo>
                    <a:pt x="12148" y="20474"/>
                  </a:moveTo>
                  <a:cubicBezTo>
                    <a:pt x="12202" y="20474"/>
                    <a:pt x="12468" y="20314"/>
                    <a:pt x="12521" y="20260"/>
                  </a:cubicBezTo>
                  <a:cubicBezTo>
                    <a:pt x="12521" y="20206"/>
                    <a:pt x="12681" y="20153"/>
                    <a:pt x="12734" y="20099"/>
                  </a:cubicBezTo>
                  <a:cubicBezTo>
                    <a:pt x="12787" y="20099"/>
                    <a:pt x="12840" y="20046"/>
                    <a:pt x="12840" y="19992"/>
                  </a:cubicBezTo>
                  <a:cubicBezTo>
                    <a:pt x="12893" y="19938"/>
                    <a:pt x="13000" y="19778"/>
                    <a:pt x="13000" y="19778"/>
                  </a:cubicBezTo>
                  <a:cubicBezTo>
                    <a:pt x="13000" y="19724"/>
                    <a:pt x="13213" y="19670"/>
                    <a:pt x="13266" y="19617"/>
                  </a:cubicBezTo>
                  <a:cubicBezTo>
                    <a:pt x="13319" y="19563"/>
                    <a:pt x="13319" y="19456"/>
                    <a:pt x="13319" y="19456"/>
                  </a:cubicBezTo>
                  <a:cubicBezTo>
                    <a:pt x="13425" y="19295"/>
                    <a:pt x="13425" y="19295"/>
                    <a:pt x="13425" y="19295"/>
                  </a:cubicBezTo>
                  <a:cubicBezTo>
                    <a:pt x="13425" y="19295"/>
                    <a:pt x="13425" y="19134"/>
                    <a:pt x="13425" y="19081"/>
                  </a:cubicBezTo>
                  <a:cubicBezTo>
                    <a:pt x="13479" y="19027"/>
                    <a:pt x="13372" y="18813"/>
                    <a:pt x="13372" y="18813"/>
                  </a:cubicBezTo>
                  <a:cubicBezTo>
                    <a:pt x="13319" y="18759"/>
                    <a:pt x="13266" y="18706"/>
                    <a:pt x="13266" y="18652"/>
                  </a:cubicBezTo>
                  <a:cubicBezTo>
                    <a:pt x="13266" y="18599"/>
                    <a:pt x="13319" y="18545"/>
                    <a:pt x="13319" y="18545"/>
                  </a:cubicBezTo>
                  <a:cubicBezTo>
                    <a:pt x="13053" y="18384"/>
                    <a:pt x="13053" y="18384"/>
                    <a:pt x="13053" y="18384"/>
                  </a:cubicBezTo>
                  <a:cubicBezTo>
                    <a:pt x="13053" y="18384"/>
                    <a:pt x="13000" y="18063"/>
                    <a:pt x="12947" y="18063"/>
                  </a:cubicBezTo>
                  <a:cubicBezTo>
                    <a:pt x="12947" y="18009"/>
                    <a:pt x="12787" y="17902"/>
                    <a:pt x="12787" y="17848"/>
                  </a:cubicBezTo>
                  <a:cubicBezTo>
                    <a:pt x="12787" y="17741"/>
                    <a:pt x="12840" y="17527"/>
                    <a:pt x="12840" y="17473"/>
                  </a:cubicBezTo>
                  <a:cubicBezTo>
                    <a:pt x="12840" y="17366"/>
                    <a:pt x="12521" y="17312"/>
                    <a:pt x="12468" y="17312"/>
                  </a:cubicBezTo>
                  <a:cubicBezTo>
                    <a:pt x="12414" y="17312"/>
                    <a:pt x="12468" y="17366"/>
                    <a:pt x="12468" y="17419"/>
                  </a:cubicBezTo>
                  <a:cubicBezTo>
                    <a:pt x="12468" y="17473"/>
                    <a:pt x="12414" y="17527"/>
                    <a:pt x="12308" y="17634"/>
                  </a:cubicBezTo>
                  <a:cubicBezTo>
                    <a:pt x="12255" y="17741"/>
                    <a:pt x="12255" y="17741"/>
                    <a:pt x="12202" y="17795"/>
                  </a:cubicBezTo>
                  <a:cubicBezTo>
                    <a:pt x="12148" y="17848"/>
                    <a:pt x="12095" y="18063"/>
                    <a:pt x="12095" y="18063"/>
                  </a:cubicBezTo>
                  <a:cubicBezTo>
                    <a:pt x="12095" y="18063"/>
                    <a:pt x="11882" y="18009"/>
                    <a:pt x="11882" y="17955"/>
                  </a:cubicBezTo>
                  <a:cubicBezTo>
                    <a:pt x="11829" y="17902"/>
                    <a:pt x="11616" y="17741"/>
                    <a:pt x="11616" y="17741"/>
                  </a:cubicBezTo>
                  <a:cubicBezTo>
                    <a:pt x="11616" y="17741"/>
                    <a:pt x="11776" y="17473"/>
                    <a:pt x="11829" y="17419"/>
                  </a:cubicBezTo>
                  <a:cubicBezTo>
                    <a:pt x="11829" y="17419"/>
                    <a:pt x="11616" y="17366"/>
                    <a:pt x="11563" y="17366"/>
                  </a:cubicBezTo>
                  <a:cubicBezTo>
                    <a:pt x="11457" y="17366"/>
                    <a:pt x="11457" y="17366"/>
                    <a:pt x="11350" y="17366"/>
                  </a:cubicBezTo>
                  <a:cubicBezTo>
                    <a:pt x="11244" y="17366"/>
                    <a:pt x="11084" y="17473"/>
                    <a:pt x="10925" y="17527"/>
                  </a:cubicBezTo>
                  <a:cubicBezTo>
                    <a:pt x="10712" y="17634"/>
                    <a:pt x="10872" y="17741"/>
                    <a:pt x="10872" y="17795"/>
                  </a:cubicBezTo>
                  <a:cubicBezTo>
                    <a:pt x="10872" y="17848"/>
                    <a:pt x="10872" y="17902"/>
                    <a:pt x="10872" y="17955"/>
                  </a:cubicBezTo>
                  <a:cubicBezTo>
                    <a:pt x="10872" y="18063"/>
                    <a:pt x="10765" y="17955"/>
                    <a:pt x="10712" y="17955"/>
                  </a:cubicBezTo>
                  <a:cubicBezTo>
                    <a:pt x="10659" y="17955"/>
                    <a:pt x="10552" y="17848"/>
                    <a:pt x="10552" y="17795"/>
                  </a:cubicBezTo>
                  <a:cubicBezTo>
                    <a:pt x="10552" y="17741"/>
                    <a:pt x="10499" y="17687"/>
                    <a:pt x="10446" y="17687"/>
                  </a:cubicBezTo>
                  <a:cubicBezTo>
                    <a:pt x="10393" y="17687"/>
                    <a:pt x="10286" y="17795"/>
                    <a:pt x="10233" y="17848"/>
                  </a:cubicBezTo>
                  <a:cubicBezTo>
                    <a:pt x="10233" y="17902"/>
                    <a:pt x="10127" y="17955"/>
                    <a:pt x="10074" y="18009"/>
                  </a:cubicBezTo>
                  <a:cubicBezTo>
                    <a:pt x="10020" y="18063"/>
                    <a:pt x="9861" y="18170"/>
                    <a:pt x="9861" y="18170"/>
                  </a:cubicBezTo>
                  <a:cubicBezTo>
                    <a:pt x="9808" y="18223"/>
                    <a:pt x="9861" y="18277"/>
                    <a:pt x="9754" y="18384"/>
                  </a:cubicBezTo>
                  <a:cubicBezTo>
                    <a:pt x="9701" y="18545"/>
                    <a:pt x="9701" y="18491"/>
                    <a:pt x="9648" y="18545"/>
                  </a:cubicBezTo>
                  <a:cubicBezTo>
                    <a:pt x="9648" y="18599"/>
                    <a:pt x="9542" y="18652"/>
                    <a:pt x="9542" y="18652"/>
                  </a:cubicBezTo>
                  <a:cubicBezTo>
                    <a:pt x="9542" y="18652"/>
                    <a:pt x="9329" y="18545"/>
                    <a:pt x="9276" y="18545"/>
                  </a:cubicBezTo>
                  <a:cubicBezTo>
                    <a:pt x="9222" y="18545"/>
                    <a:pt x="9010" y="18652"/>
                    <a:pt x="9010" y="18652"/>
                  </a:cubicBezTo>
                  <a:cubicBezTo>
                    <a:pt x="9010" y="18706"/>
                    <a:pt x="9010" y="18706"/>
                    <a:pt x="9010" y="18706"/>
                  </a:cubicBezTo>
                  <a:cubicBezTo>
                    <a:pt x="9010" y="18706"/>
                    <a:pt x="9116" y="18867"/>
                    <a:pt x="9116" y="18920"/>
                  </a:cubicBezTo>
                  <a:cubicBezTo>
                    <a:pt x="9116" y="18920"/>
                    <a:pt x="9116" y="19081"/>
                    <a:pt x="9116" y="19134"/>
                  </a:cubicBezTo>
                  <a:cubicBezTo>
                    <a:pt x="9116" y="19188"/>
                    <a:pt x="9169" y="19242"/>
                    <a:pt x="9169" y="19295"/>
                  </a:cubicBezTo>
                  <a:cubicBezTo>
                    <a:pt x="9169" y="19349"/>
                    <a:pt x="9222" y="19456"/>
                    <a:pt x="9222" y="19510"/>
                  </a:cubicBezTo>
                  <a:cubicBezTo>
                    <a:pt x="9222" y="19563"/>
                    <a:pt x="9435" y="19670"/>
                    <a:pt x="9435" y="19670"/>
                  </a:cubicBezTo>
                  <a:cubicBezTo>
                    <a:pt x="9488" y="19724"/>
                    <a:pt x="9435" y="19724"/>
                    <a:pt x="9435" y="19831"/>
                  </a:cubicBezTo>
                  <a:cubicBezTo>
                    <a:pt x="9435" y="19938"/>
                    <a:pt x="9488" y="20046"/>
                    <a:pt x="9488" y="20046"/>
                  </a:cubicBezTo>
                  <a:cubicBezTo>
                    <a:pt x="9488" y="20046"/>
                    <a:pt x="9701" y="20046"/>
                    <a:pt x="9754" y="20046"/>
                  </a:cubicBezTo>
                  <a:cubicBezTo>
                    <a:pt x="9754" y="20046"/>
                    <a:pt x="9754" y="20046"/>
                    <a:pt x="9914" y="20099"/>
                  </a:cubicBezTo>
                  <a:cubicBezTo>
                    <a:pt x="10074" y="20099"/>
                    <a:pt x="10127" y="20099"/>
                    <a:pt x="10286" y="20046"/>
                  </a:cubicBezTo>
                  <a:cubicBezTo>
                    <a:pt x="10446" y="19992"/>
                    <a:pt x="10393" y="19992"/>
                    <a:pt x="10446" y="19938"/>
                  </a:cubicBezTo>
                  <a:cubicBezTo>
                    <a:pt x="10499" y="19885"/>
                    <a:pt x="10552" y="19831"/>
                    <a:pt x="10606" y="19778"/>
                  </a:cubicBezTo>
                  <a:cubicBezTo>
                    <a:pt x="10712" y="19724"/>
                    <a:pt x="10872" y="19778"/>
                    <a:pt x="10925" y="19724"/>
                  </a:cubicBezTo>
                  <a:cubicBezTo>
                    <a:pt x="10925" y="19724"/>
                    <a:pt x="11084" y="19724"/>
                    <a:pt x="11138" y="19724"/>
                  </a:cubicBezTo>
                  <a:cubicBezTo>
                    <a:pt x="11138" y="19724"/>
                    <a:pt x="11244" y="19831"/>
                    <a:pt x="11404" y="19885"/>
                  </a:cubicBezTo>
                  <a:cubicBezTo>
                    <a:pt x="11510" y="19938"/>
                    <a:pt x="11510" y="19992"/>
                    <a:pt x="11510" y="19992"/>
                  </a:cubicBezTo>
                  <a:cubicBezTo>
                    <a:pt x="11510" y="19992"/>
                    <a:pt x="11616" y="19992"/>
                    <a:pt x="11723" y="20046"/>
                  </a:cubicBezTo>
                  <a:cubicBezTo>
                    <a:pt x="11776" y="20099"/>
                    <a:pt x="11776" y="20153"/>
                    <a:pt x="11776" y="20260"/>
                  </a:cubicBezTo>
                  <a:cubicBezTo>
                    <a:pt x="11776" y="20314"/>
                    <a:pt x="11882" y="20421"/>
                    <a:pt x="11936" y="20474"/>
                  </a:cubicBezTo>
                  <a:cubicBezTo>
                    <a:pt x="11989" y="20528"/>
                    <a:pt x="12095" y="20474"/>
                    <a:pt x="12148" y="20474"/>
                  </a:cubicBezTo>
                  <a:close/>
                  <a:moveTo>
                    <a:pt x="12202" y="20582"/>
                  </a:moveTo>
                  <a:cubicBezTo>
                    <a:pt x="12202" y="20635"/>
                    <a:pt x="12148" y="20742"/>
                    <a:pt x="12148" y="20742"/>
                  </a:cubicBezTo>
                  <a:cubicBezTo>
                    <a:pt x="12095" y="20742"/>
                    <a:pt x="12095" y="20742"/>
                    <a:pt x="12095" y="20742"/>
                  </a:cubicBezTo>
                  <a:cubicBezTo>
                    <a:pt x="12042" y="20635"/>
                    <a:pt x="12042" y="20635"/>
                    <a:pt x="12042" y="20635"/>
                  </a:cubicBezTo>
                  <a:cubicBezTo>
                    <a:pt x="12042" y="20689"/>
                    <a:pt x="11989" y="20903"/>
                    <a:pt x="11989" y="20903"/>
                  </a:cubicBezTo>
                  <a:cubicBezTo>
                    <a:pt x="11989" y="20903"/>
                    <a:pt x="12148" y="21064"/>
                    <a:pt x="12148" y="21064"/>
                  </a:cubicBezTo>
                  <a:cubicBezTo>
                    <a:pt x="12148" y="21010"/>
                    <a:pt x="12255" y="20903"/>
                    <a:pt x="12255" y="20903"/>
                  </a:cubicBezTo>
                  <a:cubicBezTo>
                    <a:pt x="12255" y="20850"/>
                    <a:pt x="12308" y="20635"/>
                    <a:pt x="12308" y="20635"/>
                  </a:cubicBezTo>
                  <a:cubicBezTo>
                    <a:pt x="12308" y="20635"/>
                    <a:pt x="12202" y="20582"/>
                    <a:pt x="12202" y="20582"/>
                  </a:cubicBezTo>
                  <a:close/>
                  <a:moveTo>
                    <a:pt x="13638" y="20635"/>
                  </a:moveTo>
                  <a:cubicBezTo>
                    <a:pt x="13638" y="20689"/>
                    <a:pt x="13585" y="20796"/>
                    <a:pt x="13532" y="20850"/>
                  </a:cubicBezTo>
                  <a:cubicBezTo>
                    <a:pt x="13532" y="20903"/>
                    <a:pt x="13479" y="20957"/>
                    <a:pt x="13425" y="20957"/>
                  </a:cubicBezTo>
                  <a:cubicBezTo>
                    <a:pt x="13425" y="20957"/>
                    <a:pt x="13213" y="21064"/>
                    <a:pt x="13159" y="21064"/>
                  </a:cubicBezTo>
                  <a:cubicBezTo>
                    <a:pt x="13106" y="21118"/>
                    <a:pt x="12893" y="21171"/>
                    <a:pt x="12893" y="21171"/>
                  </a:cubicBezTo>
                  <a:cubicBezTo>
                    <a:pt x="12840" y="21225"/>
                    <a:pt x="12681" y="21332"/>
                    <a:pt x="12681" y="21332"/>
                  </a:cubicBezTo>
                  <a:cubicBezTo>
                    <a:pt x="12361" y="21493"/>
                    <a:pt x="12361" y="21493"/>
                    <a:pt x="12361" y="21493"/>
                  </a:cubicBezTo>
                  <a:cubicBezTo>
                    <a:pt x="12308" y="21600"/>
                    <a:pt x="12468" y="21493"/>
                    <a:pt x="12468" y="21493"/>
                  </a:cubicBezTo>
                  <a:cubicBezTo>
                    <a:pt x="12468" y="21493"/>
                    <a:pt x="12574" y="21493"/>
                    <a:pt x="12627" y="21439"/>
                  </a:cubicBezTo>
                  <a:cubicBezTo>
                    <a:pt x="12681" y="21439"/>
                    <a:pt x="12734" y="21386"/>
                    <a:pt x="12787" y="21386"/>
                  </a:cubicBezTo>
                  <a:cubicBezTo>
                    <a:pt x="12787" y="21386"/>
                    <a:pt x="12947" y="21386"/>
                    <a:pt x="12947" y="21386"/>
                  </a:cubicBezTo>
                  <a:cubicBezTo>
                    <a:pt x="12947" y="21386"/>
                    <a:pt x="13266" y="21225"/>
                    <a:pt x="13319" y="21171"/>
                  </a:cubicBezTo>
                  <a:cubicBezTo>
                    <a:pt x="13425" y="21064"/>
                    <a:pt x="13479" y="21010"/>
                    <a:pt x="13532" y="21010"/>
                  </a:cubicBezTo>
                  <a:cubicBezTo>
                    <a:pt x="13532" y="21010"/>
                    <a:pt x="13585" y="21010"/>
                    <a:pt x="13691" y="20957"/>
                  </a:cubicBezTo>
                  <a:cubicBezTo>
                    <a:pt x="13745" y="20957"/>
                    <a:pt x="13745" y="20903"/>
                    <a:pt x="13745" y="20903"/>
                  </a:cubicBezTo>
                  <a:cubicBezTo>
                    <a:pt x="13745" y="20903"/>
                    <a:pt x="13691" y="20903"/>
                    <a:pt x="13638" y="20850"/>
                  </a:cubicBezTo>
                  <a:cubicBezTo>
                    <a:pt x="13638" y="20742"/>
                    <a:pt x="13745" y="20796"/>
                    <a:pt x="13745" y="20796"/>
                  </a:cubicBezTo>
                  <a:cubicBezTo>
                    <a:pt x="13745" y="20796"/>
                    <a:pt x="13745" y="20582"/>
                    <a:pt x="13745" y="20528"/>
                  </a:cubicBezTo>
                  <a:cubicBezTo>
                    <a:pt x="13745" y="20528"/>
                    <a:pt x="13638" y="20635"/>
                    <a:pt x="13638" y="20635"/>
                  </a:cubicBezTo>
                  <a:close/>
                  <a:moveTo>
                    <a:pt x="15181" y="16830"/>
                  </a:moveTo>
                  <a:cubicBezTo>
                    <a:pt x="15128" y="16615"/>
                    <a:pt x="15128" y="16615"/>
                    <a:pt x="15128" y="16615"/>
                  </a:cubicBezTo>
                  <a:cubicBezTo>
                    <a:pt x="15021" y="16562"/>
                    <a:pt x="15021" y="16562"/>
                    <a:pt x="15021" y="16562"/>
                  </a:cubicBezTo>
                  <a:cubicBezTo>
                    <a:pt x="15075" y="16723"/>
                    <a:pt x="15075" y="16723"/>
                    <a:pt x="15075" y="16723"/>
                  </a:cubicBezTo>
                  <a:cubicBezTo>
                    <a:pt x="15075" y="16723"/>
                    <a:pt x="15021" y="16723"/>
                    <a:pt x="14968" y="16776"/>
                  </a:cubicBezTo>
                  <a:cubicBezTo>
                    <a:pt x="14915" y="16830"/>
                    <a:pt x="15021" y="16991"/>
                    <a:pt x="15021" y="16991"/>
                  </a:cubicBezTo>
                  <a:cubicBezTo>
                    <a:pt x="15021" y="16991"/>
                    <a:pt x="15234" y="16883"/>
                    <a:pt x="15234" y="16830"/>
                  </a:cubicBezTo>
                  <a:cubicBezTo>
                    <a:pt x="15287" y="16776"/>
                    <a:pt x="15181" y="16830"/>
                    <a:pt x="15181" y="16830"/>
                  </a:cubicBezTo>
                  <a:close/>
                  <a:moveTo>
                    <a:pt x="15713" y="16723"/>
                  </a:moveTo>
                  <a:cubicBezTo>
                    <a:pt x="15713" y="16883"/>
                    <a:pt x="15713" y="16883"/>
                    <a:pt x="15713" y="16883"/>
                  </a:cubicBezTo>
                  <a:cubicBezTo>
                    <a:pt x="15660" y="16937"/>
                    <a:pt x="15660" y="16937"/>
                    <a:pt x="15660" y="16937"/>
                  </a:cubicBezTo>
                  <a:cubicBezTo>
                    <a:pt x="15607" y="16883"/>
                    <a:pt x="15607" y="16883"/>
                    <a:pt x="15607" y="16883"/>
                  </a:cubicBezTo>
                  <a:cubicBezTo>
                    <a:pt x="15553" y="16883"/>
                    <a:pt x="15553" y="16883"/>
                    <a:pt x="15553" y="16883"/>
                  </a:cubicBezTo>
                  <a:cubicBezTo>
                    <a:pt x="15553" y="16883"/>
                    <a:pt x="15607" y="16991"/>
                    <a:pt x="15607" y="17044"/>
                  </a:cubicBezTo>
                  <a:cubicBezTo>
                    <a:pt x="15607" y="17044"/>
                    <a:pt x="15766" y="17044"/>
                    <a:pt x="15766" y="17044"/>
                  </a:cubicBezTo>
                  <a:cubicBezTo>
                    <a:pt x="15766" y="17044"/>
                    <a:pt x="15926" y="16937"/>
                    <a:pt x="15926" y="16937"/>
                  </a:cubicBezTo>
                  <a:cubicBezTo>
                    <a:pt x="15979" y="16883"/>
                    <a:pt x="15979" y="16776"/>
                    <a:pt x="15979" y="16776"/>
                  </a:cubicBezTo>
                  <a:cubicBezTo>
                    <a:pt x="15873" y="16723"/>
                    <a:pt x="15873" y="16723"/>
                    <a:pt x="15873" y="16723"/>
                  </a:cubicBezTo>
                  <a:lnTo>
                    <a:pt x="15713" y="16723"/>
                  </a:lnTo>
                  <a:close/>
                  <a:moveTo>
                    <a:pt x="14330" y="16615"/>
                  </a:moveTo>
                  <a:cubicBezTo>
                    <a:pt x="14330" y="16615"/>
                    <a:pt x="14330" y="16562"/>
                    <a:pt x="14330" y="16562"/>
                  </a:cubicBezTo>
                  <a:cubicBezTo>
                    <a:pt x="14330" y="16508"/>
                    <a:pt x="14223" y="16615"/>
                    <a:pt x="14223" y="16615"/>
                  </a:cubicBezTo>
                  <a:cubicBezTo>
                    <a:pt x="14223" y="16669"/>
                    <a:pt x="14117" y="16723"/>
                    <a:pt x="14064" y="16776"/>
                  </a:cubicBezTo>
                  <a:cubicBezTo>
                    <a:pt x="14064" y="16776"/>
                    <a:pt x="14436" y="16830"/>
                    <a:pt x="14436" y="16830"/>
                  </a:cubicBezTo>
                  <a:cubicBezTo>
                    <a:pt x="14489" y="16830"/>
                    <a:pt x="14543" y="16776"/>
                    <a:pt x="14543" y="16776"/>
                  </a:cubicBezTo>
                  <a:cubicBezTo>
                    <a:pt x="14543" y="16776"/>
                    <a:pt x="14596" y="16615"/>
                    <a:pt x="14596" y="16615"/>
                  </a:cubicBezTo>
                  <a:cubicBezTo>
                    <a:pt x="14596" y="16615"/>
                    <a:pt x="14330" y="16615"/>
                    <a:pt x="14330" y="1661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21936" y="233884"/>
              <a:ext cx="174318" cy="17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035" extrusionOk="0">
                  <a:moveTo>
                    <a:pt x="11060" y="14"/>
                  </a:moveTo>
                  <a:cubicBezTo>
                    <a:pt x="5340" y="-283"/>
                    <a:pt x="408" y="4077"/>
                    <a:pt x="14" y="9923"/>
                  </a:cubicBezTo>
                  <a:cubicBezTo>
                    <a:pt x="-282" y="15669"/>
                    <a:pt x="4156" y="20723"/>
                    <a:pt x="9877" y="21020"/>
                  </a:cubicBezTo>
                  <a:cubicBezTo>
                    <a:pt x="15696" y="21317"/>
                    <a:pt x="20628" y="16957"/>
                    <a:pt x="20923" y="11111"/>
                  </a:cubicBezTo>
                  <a:cubicBezTo>
                    <a:pt x="21318" y="5365"/>
                    <a:pt x="16880" y="311"/>
                    <a:pt x="11060" y="14"/>
                  </a:cubicBezTo>
                  <a:close/>
                  <a:moveTo>
                    <a:pt x="10074" y="18345"/>
                  </a:moveTo>
                  <a:cubicBezTo>
                    <a:pt x="5734" y="18047"/>
                    <a:pt x="2480" y="14381"/>
                    <a:pt x="2677" y="10022"/>
                  </a:cubicBezTo>
                  <a:cubicBezTo>
                    <a:pt x="2973" y="5761"/>
                    <a:pt x="6622" y="2491"/>
                    <a:pt x="10962" y="2689"/>
                  </a:cubicBezTo>
                  <a:cubicBezTo>
                    <a:pt x="15203" y="2987"/>
                    <a:pt x="18556" y="6653"/>
                    <a:pt x="18260" y="11012"/>
                  </a:cubicBezTo>
                  <a:cubicBezTo>
                    <a:pt x="18063" y="15273"/>
                    <a:pt x="14315" y="18543"/>
                    <a:pt x="10074" y="1834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361818" y="374880"/>
              <a:ext cx="17484" cy="17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0" h="20571" extrusionOk="0">
                  <a:moveTo>
                    <a:pt x="19041" y="1543"/>
                  </a:moveTo>
                  <a:cubicBezTo>
                    <a:pt x="21005" y="3600"/>
                    <a:pt x="21005" y="7715"/>
                    <a:pt x="18060" y="9772"/>
                  </a:cubicBezTo>
                  <a:cubicBezTo>
                    <a:pt x="10205" y="19029"/>
                    <a:pt x="10205" y="19029"/>
                    <a:pt x="10205" y="19029"/>
                  </a:cubicBezTo>
                  <a:cubicBezTo>
                    <a:pt x="7260" y="21086"/>
                    <a:pt x="3332" y="21086"/>
                    <a:pt x="1369" y="19029"/>
                  </a:cubicBezTo>
                  <a:cubicBezTo>
                    <a:pt x="1369" y="19029"/>
                    <a:pt x="1369" y="19029"/>
                    <a:pt x="1369" y="19029"/>
                  </a:cubicBezTo>
                  <a:cubicBezTo>
                    <a:pt x="-595" y="16972"/>
                    <a:pt x="-595" y="12857"/>
                    <a:pt x="2350" y="10800"/>
                  </a:cubicBezTo>
                  <a:cubicBezTo>
                    <a:pt x="11187" y="1543"/>
                    <a:pt x="11187" y="1543"/>
                    <a:pt x="11187" y="1543"/>
                  </a:cubicBezTo>
                  <a:cubicBezTo>
                    <a:pt x="13150" y="-514"/>
                    <a:pt x="17078" y="-514"/>
                    <a:pt x="19041" y="154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370563" y="383863"/>
              <a:ext cx="71856" cy="73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2" h="20508" extrusionOk="0">
                  <a:moveTo>
                    <a:pt x="19790" y="13232"/>
                  </a:moveTo>
                  <a:cubicBezTo>
                    <a:pt x="20719" y="14141"/>
                    <a:pt x="20487" y="15733"/>
                    <a:pt x="19558" y="16642"/>
                  </a:cubicBezTo>
                  <a:cubicBezTo>
                    <a:pt x="16074" y="19826"/>
                    <a:pt x="16074" y="19826"/>
                    <a:pt x="16074" y="19826"/>
                  </a:cubicBezTo>
                  <a:cubicBezTo>
                    <a:pt x="15145" y="20735"/>
                    <a:pt x="13519" y="20735"/>
                    <a:pt x="12822" y="19826"/>
                  </a:cubicBezTo>
                  <a:cubicBezTo>
                    <a:pt x="12822" y="19826"/>
                    <a:pt x="12822" y="19826"/>
                    <a:pt x="12822" y="19826"/>
                  </a:cubicBezTo>
                  <a:cubicBezTo>
                    <a:pt x="11893" y="18916"/>
                    <a:pt x="-881" y="4137"/>
                    <a:pt x="48" y="3228"/>
                  </a:cubicBezTo>
                  <a:cubicBezTo>
                    <a:pt x="3300" y="44"/>
                    <a:pt x="3300" y="44"/>
                    <a:pt x="3300" y="44"/>
                  </a:cubicBezTo>
                  <a:cubicBezTo>
                    <a:pt x="4461" y="-865"/>
                    <a:pt x="19093" y="12550"/>
                    <a:pt x="19790" y="1323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0" y="85002"/>
              <a:ext cx="386941" cy="386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10" y="13363"/>
                  </a:moveTo>
                  <a:cubicBezTo>
                    <a:pt x="20410" y="13317"/>
                    <a:pt x="20410" y="13225"/>
                    <a:pt x="20410" y="13180"/>
                  </a:cubicBezTo>
                  <a:cubicBezTo>
                    <a:pt x="20410" y="12859"/>
                    <a:pt x="20364" y="12539"/>
                    <a:pt x="20273" y="12219"/>
                  </a:cubicBezTo>
                  <a:cubicBezTo>
                    <a:pt x="20090" y="13546"/>
                    <a:pt x="19586" y="14781"/>
                    <a:pt x="18900" y="15880"/>
                  </a:cubicBezTo>
                  <a:cubicBezTo>
                    <a:pt x="19769" y="15331"/>
                    <a:pt x="20364" y="14415"/>
                    <a:pt x="20410" y="13363"/>
                  </a:cubicBezTo>
                  <a:close/>
                  <a:moveTo>
                    <a:pt x="16978" y="18488"/>
                  </a:moveTo>
                  <a:cubicBezTo>
                    <a:pt x="16841" y="18488"/>
                    <a:pt x="16703" y="18442"/>
                    <a:pt x="16566" y="18442"/>
                  </a:cubicBezTo>
                  <a:cubicBezTo>
                    <a:pt x="14964" y="19632"/>
                    <a:pt x="12997" y="20364"/>
                    <a:pt x="10846" y="20364"/>
                  </a:cubicBezTo>
                  <a:cubicBezTo>
                    <a:pt x="8192" y="20364"/>
                    <a:pt x="5812" y="19266"/>
                    <a:pt x="4073" y="17573"/>
                  </a:cubicBezTo>
                  <a:cubicBezTo>
                    <a:pt x="2334" y="15834"/>
                    <a:pt x="1281" y="13454"/>
                    <a:pt x="1281" y="10800"/>
                  </a:cubicBezTo>
                  <a:cubicBezTo>
                    <a:pt x="1281" y="8146"/>
                    <a:pt x="2334" y="5766"/>
                    <a:pt x="4073" y="4073"/>
                  </a:cubicBezTo>
                  <a:cubicBezTo>
                    <a:pt x="5812" y="2334"/>
                    <a:pt x="8192" y="1236"/>
                    <a:pt x="10846" y="1236"/>
                  </a:cubicBezTo>
                  <a:cubicBezTo>
                    <a:pt x="13454" y="1236"/>
                    <a:pt x="15834" y="2334"/>
                    <a:pt x="17573" y="4073"/>
                  </a:cubicBezTo>
                  <a:cubicBezTo>
                    <a:pt x="18854" y="5308"/>
                    <a:pt x="19769" y="6910"/>
                    <a:pt x="20136" y="8741"/>
                  </a:cubicBezTo>
                  <a:cubicBezTo>
                    <a:pt x="20731" y="9107"/>
                    <a:pt x="21234" y="9610"/>
                    <a:pt x="21600" y="10159"/>
                  </a:cubicBezTo>
                  <a:cubicBezTo>
                    <a:pt x="21280" y="4485"/>
                    <a:pt x="16566" y="0"/>
                    <a:pt x="10846" y="0"/>
                  </a:cubicBezTo>
                  <a:cubicBezTo>
                    <a:pt x="4851" y="0"/>
                    <a:pt x="46" y="4851"/>
                    <a:pt x="0" y="10800"/>
                  </a:cubicBezTo>
                  <a:cubicBezTo>
                    <a:pt x="46" y="16795"/>
                    <a:pt x="4851" y="21600"/>
                    <a:pt x="10846" y="21600"/>
                  </a:cubicBezTo>
                  <a:cubicBezTo>
                    <a:pt x="13866" y="21600"/>
                    <a:pt x="16612" y="20364"/>
                    <a:pt x="18580" y="18305"/>
                  </a:cubicBezTo>
                  <a:cubicBezTo>
                    <a:pt x="18168" y="18442"/>
                    <a:pt x="17710" y="18488"/>
                    <a:pt x="17253" y="18488"/>
                  </a:cubicBezTo>
                  <a:cubicBezTo>
                    <a:pt x="17161" y="18488"/>
                    <a:pt x="17069" y="18488"/>
                    <a:pt x="16978" y="1848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</p:grpSp>
      <p:sp>
        <p:nvSpPr>
          <p:cNvPr id="37" name="Shape 231"/>
          <p:cNvSpPr/>
          <p:nvPr/>
        </p:nvSpPr>
        <p:spPr>
          <a:xfrm>
            <a:off x="5881501" y="457501"/>
            <a:ext cx="3868365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spcBef>
                <a:spcPts val="1900"/>
              </a:spcBef>
              <a:defRPr sz="32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lang="en-US" sz="2400" dirty="0" smtClean="0"/>
          </a:p>
        </p:txBody>
      </p:sp>
      <p:sp>
        <p:nvSpPr>
          <p:cNvPr id="38" name="Shape 231"/>
          <p:cNvSpPr/>
          <p:nvPr/>
        </p:nvSpPr>
        <p:spPr>
          <a:xfrm>
            <a:off x="652551" y="475255"/>
            <a:ext cx="438996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spcBef>
                <a:spcPts val="1900"/>
              </a:spcBef>
              <a:defRPr sz="32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400" dirty="0" smtClean="0"/>
              <a:t>druid</a:t>
            </a:r>
            <a:r>
              <a:rPr lang="zh-CN" altLang="en-US" sz="2400" dirty="0" smtClean="0"/>
              <a:t>适用场景</a:t>
            </a:r>
            <a:endParaRPr sz="2400" dirty="0"/>
          </a:p>
        </p:txBody>
      </p:sp>
      <p:sp>
        <p:nvSpPr>
          <p:cNvPr id="39" name="Shape 232"/>
          <p:cNvSpPr/>
          <p:nvPr/>
        </p:nvSpPr>
        <p:spPr>
          <a:xfrm>
            <a:off x="564789" y="505735"/>
            <a:ext cx="66745" cy="3872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roup 659"/>
          <p:cNvGrpSpPr/>
          <p:nvPr/>
        </p:nvGrpSpPr>
        <p:grpSpPr>
          <a:xfrm>
            <a:off x="1150997" y="4701261"/>
            <a:ext cx="1685827" cy="383544"/>
            <a:chOff x="0" y="0"/>
            <a:chExt cx="1685825" cy="383542"/>
          </a:xfrm>
        </p:grpSpPr>
        <p:sp>
          <p:nvSpPr>
            <p:cNvPr id="657" name="Shape 657"/>
            <p:cNvSpPr/>
            <p:nvPr/>
          </p:nvSpPr>
          <p:spPr>
            <a:xfrm>
              <a:off x="0" y="0"/>
              <a:ext cx="1685825" cy="383542"/>
            </a:xfrm>
            <a:prstGeom prst="roundRect">
              <a:avLst>
                <a:gd name="adj" fmla="val 15091"/>
              </a:avLst>
            </a:pr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380523" y="0"/>
              <a:ext cx="913065" cy="338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 smtClean="0"/>
                <a:t>快速响应</a:t>
              </a:r>
              <a:endParaRPr dirty="0"/>
            </a:p>
          </p:txBody>
        </p:sp>
      </p:grpSp>
      <p:grpSp>
        <p:nvGrpSpPr>
          <p:cNvPr id="662" name="Group 662"/>
          <p:cNvGrpSpPr/>
          <p:nvPr/>
        </p:nvGrpSpPr>
        <p:grpSpPr>
          <a:xfrm>
            <a:off x="3528837" y="2290998"/>
            <a:ext cx="2129502" cy="2973943"/>
            <a:chOff x="-1" y="0"/>
            <a:chExt cx="2129501" cy="2973941"/>
          </a:xfrm>
        </p:grpSpPr>
        <p:sp>
          <p:nvSpPr>
            <p:cNvPr id="660" name="Shape 660"/>
            <p:cNvSpPr/>
            <p:nvPr/>
          </p:nvSpPr>
          <p:spPr>
            <a:xfrm>
              <a:off x="404974" y="286651"/>
              <a:ext cx="1343196" cy="3965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lnSpc>
                  <a:spcPct val="120000"/>
                </a:lnSpc>
                <a:defRPr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dirty="0" smtClean="0"/>
                <a:t>用户交互</a:t>
              </a:r>
              <a:endParaRPr dirty="0"/>
            </a:p>
          </p:txBody>
        </p:sp>
        <p:sp>
          <p:nvSpPr>
            <p:cNvPr id="661" name="Shape 661"/>
            <p:cNvSpPr/>
            <p:nvPr/>
          </p:nvSpPr>
          <p:spPr>
            <a:xfrm>
              <a:off x="-1" y="0"/>
              <a:ext cx="2129501" cy="2973941"/>
            </a:xfrm>
            <a:prstGeom prst="roundRect">
              <a:avLst>
                <a:gd name="adj" fmla="val 6296"/>
              </a:avLst>
            </a:prstGeom>
            <a:noFill/>
            <a:ln w="25400" cap="flat">
              <a:solidFill>
                <a:srgbClr val="999999">
                  <a:alpha val="9835"/>
                </a:srgb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grpSp>
        <p:nvGrpSpPr>
          <p:cNvPr id="666" name="Group 666"/>
          <p:cNvGrpSpPr/>
          <p:nvPr/>
        </p:nvGrpSpPr>
        <p:grpSpPr>
          <a:xfrm>
            <a:off x="912542" y="2308170"/>
            <a:ext cx="2129503" cy="2973943"/>
            <a:chOff x="-1" y="0"/>
            <a:chExt cx="2129501" cy="2973942"/>
          </a:xfrm>
        </p:grpSpPr>
        <p:sp>
          <p:nvSpPr>
            <p:cNvPr id="663" name="Shape 663"/>
            <p:cNvSpPr/>
            <p:nvPr/>
          </p:nvSpPr>
          <p:spPr>
            <a:xfrm>
              <a:off x="383973" y="780879"/>
              <a:ext cx="1500190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r>
                <a:rPr lang="zh-CN" altLang="en-US" b="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压</a:t>
              </a:r>
              <a:r>
                <a:rPr lang="zh-CN" altLang="en-US" b="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  <a:sym typeface="微软雅黑"/>
                </a:rPr>
                <a:t>秒级响应</a:t>
              </a:r>
              <a:endParaRPr lang="zh-CN" altLang="en-US" b="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90635" y="310441"/>
              <a:ext cx="1427237" cy="406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lnSpc>
                  <a:spcPct val="120000"/>
                </a:lnSpc>
                <a:defRPr sz="170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 dirty="0"/>
            </a:p>
          </p:txBody>
        </p:sp>
        <p:sp>
          <p:nvSpPr>
            <p:cNvPr id="665" name="Shape 665"/>
            <p:cNvSpPr/>
            <p:nvPr/>
          </p:nvSpPr>
          <p:spPr>
            <a:xfrm>
              <a:off x="-1" y="0"/>
              <a:ext cx="2129501" cy="2973942"/>
            </a:xfrm>
            <a:prstGeom prst="roundRect">
              <a:avLst>
                <a:gd name="adj" fmla="val 4507"/>
              </a:avLst>
            </a:prstGeom>
            <a:noFill/>
            <a:ln w="25400" cap="flat">
              <a:solidFill>
                <a:srgbClr val="999999">
                  <a:alpha val="9835"/>
                </a:srgb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grpSp>
        <p:nvGrpSpPr>
          <p:cNvPr id="669" name="Group 669"/>
          <p:cNvGrpSpPr/>
          <p:nvPr/>
        </p:nvGrpSpPr>
        <p:grpSpPr>
          <a:xfrm>
            <a:off x="6157833" y="2273827"/>
            <a:ext cx="2129500" cy="2973942"/>
            <a:chOff x="0" y="0"/>
            <a:chExt cx="2129499" cy="2973941"/>
          </a:xfrm>
        </p:grpSpPr>
        <p:sp>
          <p:nvSpPr>
            <p:cNvPr id="667" name="Shape 667"/>
            <p:cNvSpPr/>
            <p:nvPr/>
          </p:nvSpPr>
          <p:spPr>
            <a:xfrm>
              <a:off x="585725" y="245730"/>
              <a:ext cx="1018542" cy="189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lnSpc>
                  <a:spcPct val="120000"/>
                </a:lnSpc>
                <a:defRPr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流程</a:t>
              </a:r>
            </a:p>
            <a:p>
              <a:pPr>
                <a:lnSpc>
                  <a:spcPct val="120000"/>
                </a:lnSpc>
                <a:defRPr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点击次数</a:t>
              </a:r>
            </a:p>
            <a:p>
              <a:pPr>
                <a:lnSpc>
                  <a:spcPct val="120000"/>
                </a:lnSpc>
                <a:defRPr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移动距离</a:t>
              </a:r>
            </a:p>
            <a:p>
              <a:pPr>
                <a:lnSpc>
                  <a:spcPct val="120000"/>
                </a:lnSpc>
                <a:defRPr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姿势</a:t>
              </a:r>
            </a:p>
            <a:p>
              <a:pPr>
                <a:lnSpc>
                  <a:spcPct val="120000"/>
                </a:lnSpc>
                <a:defRPr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……</a:t>
              </a:r>
            </a:p>
          </p:txBody>
        </p:sp>
        <p:sp>
          <p:nvSpPr>
            <p:cNvPr id="668" name="Shape 668"/>
            <p:cNvSpPr/>
            <p:nvPr/>
          </p:nvSpPr>
          <p:spPr>
            <a:xfrm>
              <a:off x="-1" y="0"/>
              <a:ext cx="2129501" cy="2973942"/>
            </a:xfrm>
            <a:prstGeom prst="roundRect">
              <a:avLst>
                <a:gd name="adj" fmla="val 6296"/>
              </a:avLst>
            </a:prstGeom>
            <a:noFill/>
            <a:ln w="25400" cap="flat">
              <a:solidFill>
                <a:srgbClr val="999999">
                  <a:alpha val="9835"/>
                </a:srgb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grpSp>
        <p:nvGrpSpPr>
          <p:cNvPr id="672" name="Group 672"/>
          <p:cNvGrpSpPr/>
          <p:nvPr/>
        </p:nvGrpSpPr>
        <p:grpSpPr>
          <a:xfrm>
            <a:off x="3756149" y="4701261"/>
            <a:ext cx="1685826" cy="383544"/>
            <a:chOff x="0" y="0"/>
            <a:chExt cx="1685825" cy="383542"/>
          </a:xfrm>
        </p:grpSpPr>
        <p:sp>
          <p:nvSpPr>
            <p:cNvPr id="670" name="Shape 670"/>
            <p:cNvSpPr/>
            <p:nvPr/>
          </p:nvSpPr>
          <p:spPr>
            <a:xfrm>
              <a:off x="0" y="0"/>
              <a:ext cx="1685825" cy="383542"/>
            </a:xfrm>
            <a:prstGeom prst="roundRect">
              <a:avLst>
                <a:gd name="adj" fmla="val 15091"/>
              </a:avLst>
            </a:pr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188468" y="0"/>
              <a:ext cx="1477322" cy="36932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  <a:tailEnd type="triangle" w="med" len="med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sz="1800" dirty="0" smtClean="0"/>
                <a:t>实时分析</a:t>
              </a:r>
              <a:endParaRPr sz="1800" dirty="0"/>
            </a:p>
          </p:txBody>
        </p:sp>
      </p:grpSp>
      <p:grpSp>
        <p:nvGrpSpPr>
          <p:cNvPr id="675" name="Group 675"/>
          <p:cNvGrpSpPr/>
          <p:nvPr/>
        </p:nvGrpSpPr>
        <p:grpSpPr>
          <a:xfrm>
            <a:off x="6374000" y="4701261"/>
            <a:ext cx="1685824" cy="383544"/>
            <a:chOff x="0" y="0"/>
            <a:chExt cx="1685823" cy="383542"/>
          </a:xfrm>
        </p:grpSpPr>
        <p:sp>
          <p:nvSpPr>
            <p:cNvPr id="673" name="Shape 673"/>
            <p:cNvSpPr/>
            <p:nvPr/>
          </p:nvSpPr>
          <p:spPr>
            <a:xfrm>
              <a:off x="0" y="0"/>
              <a:ext cx="1685823" cy="383542"/>
            </a:xfrm>
            <a:prstGeom prst="roundRect">
              <a:avLst>
                <a:gd name="adj" fmla="val 15091"/>
              </a:avLst>
            </a:pr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470799" y="0"/>
              <a:ext cx="1003070" cy="36932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  <a:tailEnd type="triangle" w="med" len="med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sz="1800" dirty="0" smtClean="0"/>
                <a:t>大数据</a:t>
              </a:r>
              <a:endParaRPr sz="1800" dirty="0"/>
            </a:p>
          </p:txBody>
        </p:sp>
      </p:grpSp>
      <p:grpSp>
        <p:nvGrpSpPr>
          <p:cNvPr id="679" name="Group 679"/>
          <p:cNvGrpSpPr/>
          <p:nvPr/>
        </p:nvGrpSpPr>
        <p:grpSpPr>
          <a:xfrm>
            <a:off x="8786828" y="2273827"/>
            <a:ext cx="2129500" cy="2973942"/>
            <a:chOff x="0" y="0"/>
            <a:chExt cx="2129499" cy="2973941"/>
          </a:xfrm>
        </p:grpSpPr>
        <p:sp>
          <p:nvSpPr>
            <p:cNvPr id="677" name="Shape 677"/>
            <p:cNvSpPr/>
            <p:nvPr/>
          </p:nvSpPr>
          <p:spPr>
            <a:xfrm>
              <a:off x="585725" y="245730"/>
              <a:ext cx="1018542" cy="189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lnSpc>
                  <a:spcPct val="120000"/>
                </a:lnSpc>
                <a:defRPr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流程</a:t>
              </a:r>
            </a:p>
            <a:p>
              <a:pPr>
                <a:lnSpc>
                  <a:spcPct val="120000"/>
                </a:lnSpc>
                <a:defRPr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点击次数</a:t>
              </a:r>
            </a:p>
            <a:p>
              <a:pPr>
                <a:lnSpc>
                  <a:spcPct val="120000"/>
                </a:lnSpc>
                <a:defRPr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移动距离</a:t>
              </a:r>
            </a:p>
            <a:p>
              <a:pPr>
                <a:lnSpc>
                  <a:spcPct val="120000"/>
                </a:lnSpc>
                <a:defRPr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姿势</a:t>
              </a:r>
            </a:p>
            <a:p>
              <a:pPr>
                <a:lnSpc>
                  <a:spcPct val="120000"/>
                </a:lnSpc>
                <a:defRPr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……</a:t>
              </a:r>
            </a:p>
          </p:txBody>
        </p:sp>
        <p:sp>
          <p:nvSpPr>
            <p:cNvPr id="678" name="Shape 678"/>
            <p:cNvSpPr/>
            <p:nvPr/>
          </p:nvSpPr>
          <p:spPr>
            <a:xfrm>
              <a:off x="-1" y="0"/>
              <a:ext cx="2129501" cy="2973942"/>
            </a:xfrm>
            <a:prstGeom prst="roundRect">
              <a:avLst>
                <a:gd name="adj" fmla="val 6296"/>
              </a:avLst>
            </a:prstGeom>
            <a:noFill/>
            <a:ln w="25400" cap="flat">
              <a:solidFill>
                <a:srgbClr val="999999">
                  <a:alpha val="9835"/>
                </a:srgb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grpSp>
        <p:nvGrpSpPr>
          <p:cNvPr id="682" name="Group 682"/>
          <p:cNvGrpSpPr/>
          <p:nvPr/>
        </p:nvGrpSpPr>
        <p:grpSpPr>
          <a:xfrm>
            <a:off x="9002993" y="4701261"/>
            <a:ext cx="1685826" cy="383544"/>
            <a:chOff x="0" y="0"/>
            <a:chExt cx="1685825" cy="383542"/>
          </a:xfrm>
        </p:grpSpPr>
        <p:sp>
          <p:nvSpPr>
            <p:cNvPr id="680" name="Shape 680"/>
            <p:cNvSpPr/>
            <p:nvPr/>
          </p:nvSpPr>
          <p:spPr>
            <a:xfrm>
              <a:off x="0" y="0"/>
              <a:ext cx="1685825" cy="383542"/>
            </a:xfrm>
            <a:prstGeom prst="roundRect">
              <a:avLst>
                <a:gd name="adj" fmla="val 15091"/>
              </a:avLst>
            </a:pr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204459" y="0"/>
              <a:ext cx="1477322" cy="36932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  <a:tailEnd type="triangle" w="med" len="med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altLang="en-US" sz="1800" dirty="0" smtClean="0"/>
                <a:t>数据可靠</a:t>
              </a:r>
              <a:r>
                <a:rPr lang="zh-CN" altLang="en-US" sz="1800" dirty="0" smtClean="0"/>
                <a:t>存储</a:t>
              </a:r>
              <a:endParaRPr sz="1800" dirty="0"/>
            </a:p>
          </p:txBody>
        </p:sp>
      </p:grpSp>
      <p:sp>
        <p:nvSpPr>
          <p:cNvPr id="683" name="Shape 683"/>
          <p:cNvSpPr/>
          <p:nvPr/>
        </p:nvSpPr>
        <p:spPr>
          <a:xfrm>
            <a:off x="976628" y="5757547"/>
            <a:ext cx="10238742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1400">
                <a:solidFill>
                  <a:srgbClr val="99999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为客户提供有效服务，是我们工作的方向和价值评价的标尺，成就客户就是成就我们自己。我们坚持以客户为中心，快速响应客户需求，持续为客户创造长期价值进而成就客户。为客户提供有效服务，是我们工作的方向和价值评价的标尺。</a:t>
            </a:r>
          </a:p>
        </p:txBody>
      </p:sp>
      <p:sp>
        <p:nvSpPr>
          <p:cNvPr id="30" name="Shape 231"/>
          <p:cNvSpPr/>
          <p:nvPr/>
        </p:nvSpPr>
        <p:spPr>
          <a:xfrm>
            <a:off x="661432" y="466378"/>
            <a:ext cx="269928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900"/>
              </a:spcBef>
              <a:defRPr sz="32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400" dirty="0" smtClean="0"/>
              <a:t>druid</a:t>
            </a:r>
            <a:r>
              <a:rPr lang="zh-CN" altLang="en-US" sz="2400" dirty="0" smtClean="0"/>
              <a:t>适用场景</a:t>
            </a:r>
            <a:endParaRPr sz="24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565223" y="1188039"/>
            <a:ext cx="4453361" cy="618548"/>
            <a:chOff x="1947438" y="1103633"/>
            <a:chExt cx="4453361" cy="618548"/>
          </a:xfrm>
        </p:grpSpPr>
        <p:sp>
          <p:nvSpPr>
            <p:cNvPr id="31" name="Shape 749"/>
            <p:cNvSpPr/>
            <p:nvPr/>
          </p:nvSpPr>
          <p:spPr>
            <a:xfrm>
              <a:off x="1947438" y="1103633"/>
              <a:ext cx="4453361" cy="6185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>
                <a:defRPr sz="1000"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32" name="Shape 750"/>
            <p:cNvSpPr/>
            <p:nvPr/>
          </p:nvSpPr>
          <p:spPr>
            <a:xfrm>
              <a:off x="1947439" y="1142331"/>
              <a:ext cx="3820315" cy="52321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 algn="ctr">
                <a:spcBef>
                  <a:spcPts val="1600"/>
                </a:spcBef>
                <a:defRPr sz="28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 smtClean="0"/>
                <a:t>为什么选择</a:t>
              </a:r>
              <a:r>
                <a:rPr lang="en-US" altLang="zh-CN" dirty="0" smtClean="0"/>
                <a:t>druid</a:t>
              </a:r>
              <a:endParaRPr dirty="0"/>
            </a:p>
          </p:txBody>
        </p:sp>
      </p:grpSp>
      <p:sp>
        <p:nvSpPr>
          <p:cNvPr id="35" name="Shape 232"/>
          <p:cNvSpPr/>
          <p:nvPr/>
        </p:nvSpPr>
        <p:spPr>
          <a:xfrm>
            <a:off x="564789" y="505735"/>
            <a:ext cx="66745" cy="3872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6" name="Shape 660"/>
          <p:cNvSpPr/>
          <p:nvPr/>
        </p:nvSpPr>
        <p:spPr>
          <a:xfrm>
            <a:off x="1280869" y="2561373"/>
            <a:ext cx="1515597" cy="424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numCol="1" anchor="t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 smtClean="0"/>
              <a:t>高并发查询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Shape 1121"/>
          <p:cNvSpPr/>
          <p:nvPr/>
        </p:nvSpPr>
        <p:spPr>
          <a:xfrm>
            <a:off x="0" y="6858000"/>
            <a:ext cx="12192001" cy="0"/>
          </a:xfrm>
          <a:prstGeom prst="line">
            <a:avLst/>
          </a:prstGeom>
          <a:ln w="25400">
            <a:solidFill>
              <a:srgbClr val="595959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22" name="Shape 1122"/>
          <p:cNvSpPr/>
          <p:nvPr/>
        </p:nvSpPr>
        <p:spPr>
          <a:xfrm>
            <a:off x="5036091" y="2477148"/>
            <a:ext cx="778523" cy="778523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71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23" name="Shape 1123"/>
          <p:cNvSpPr/>
          <p:nvPr/>
        </p:nvSpPr>
        <p:spPr>
          <a:xfrm flipV="1">
            <a:off x="5450752" y="1661678"/>
            <a:ext cx="2" cy="593096"/>
          </a:xfrm>
          <a:prstGeom prst="line">
            <a:avLst/>
          </a:prstGeom>
          <a:ln w="6350">
            <a:solidFill>
              <a:schemeClr val="accent4">
                <a:lumMod val="75000"/>
              </a:scheme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24" name="Shape 1124"/>
          <p:cNvSpPr/>
          <p:nvPr/>
        </p:nvSpPr>
        <p:spPr>
          <a:xfrm flipH="1" flipV="1">
            <a:off x="1154202" y="1661678"/>
            <a:ext cx="4308507" cy="2"/>
          </a:xfrm>
          <a:prstGeom prst="line">
            <a:avLst/>
          </a:prstGeom>
          <a:ln w="6350">
            <a:solidFill>
              <a:schemeClr val="accent4">
                <a:lumMod val="75000"/>
              </a:schemeClr>
            </a:solidFill>
            <a:miter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25" name="Shape 1125"/>
          <p:cNvSpPr/>
          <p:nvPr/>
        </p:nvSpPr>
        <p:spPr>
          <a:xfrm flipV="1">
            <a:off x="6900812" y="1661678"/>
            <a:ext cx="2" cy="593096"/>
          </a:xfrm>
          <a:prstGeom prst="line">
            <a:avLst/>
          </a:prstGeom>
          <a:ln w="6350">
            <a:solidFill>
              <a:schemeClr val="accent4">
                <a:lumMod val="75000"/>
              </a:scheme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26" name="Shape 1126"/>
          <p:cNvSpPr/>
          <p:nvPr/>
        </p:nvSpPr>
        <p:spPr>
          <a:xfrm>
            <a:off x="6887587" y="1661678"/>
            <a:ext cx="4308508" cy="2"/>
          </a:xfrm>
          <a:prstGeom prst="line">
            <a:avLst/>
          </a:prstGeom>
          <a:ln w="6350">
            <a:solidFill>
              <a:schemeClr val="accent4">
                <a:lumMod val="75000"/>
              </a:schemeClr>
            </a:solidFill>
            <a:miter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27" name="Shape 1127"/>
          <p:cNvSpPr/>
          <p:nvPr/>
        </p:nvSpPr>
        <p:spPr>
          <a:xfrm>
            <a:off x="5450752" y="4889224"/>
            <a:ext cx="2" cy="593097"/>
          </a:xfrm>
          <a:prstGeom prst="line">
            <a:avLst/>
          </a:prstGeom>
          <a:ln w="6350">
            <a:solidFill>
              <a:schemeClr val="accent4">
                <a:lumMod val="75000"/>
              </a:scheme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28" name="Shape 1128"/>
          <p:cNvSpPr/>
          <p:nvPr/>
        </p:nvSpPr>
        <p:spPr>
          <a:xfrm flipH="1" flipV="1">
            <a:off x="1154202" y="5483590"/>
            <a:ext cx="4308507" cy="2"/>
          </a:xfrm>
          <a:prstGeom prst="line">
            <a:avLst/>
          </a:prstGeom>
          <a:ln w="6350">
            <a:solidFill>
              <a:schemeClr val="accent4">
                <a:lumMod val="75000"/>
              </a:schemeClr>
            </a:solidFill>
            <a:miter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29" name="Shape 1129"/>
          <p:cNvSpPr/>
          <p:nvPr/>
        </p:nvSpPr>
        <p:spPr>
          <a:xfrm>
            <a:off x="6900812" y="4889224"/>
            <a:ext cx="2" cy="593097"/>
          </a:xfrm>
          <a:prstGeom prst="line">
            <a:avLst/>
          </a:prstGeom>
          <a:ln w="6350">
            <a:solidFill>
              <a:schemeClr val="accent4">
                <a:lumMod val="75000"/>
              </a:scheme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30" name="Shape 1130"/>
          <p:cNvSpPr/>
          <p:nvPr/>
        </p:nvSpPr>
        <p:spPr>
          <a:xfrm>
            <a:off x="6887587" y="5483590"/>
            <a:ext cx="4308508" cy="2"/>
          </a:xfrm>
          <a:prstGeom prst="line">
            <a:avLst/>
          </a:prstGeom>
          <a:ln w="6350">
            <a:solidFill>
              <a:schemeClr val="accent4">
                <a:lumMod val="75000"/>
              </a:schemeClr>
            </a:solidFill>
            <a:miter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" name="Group 1133"/>
          <p:cNvGrpSpPr/>
          <p:nvPr/>
        </p:nvGrpSpPr>
        <p:grpSpPr>
          <a:xfrm>
            <a:off x="1032770" y="1763017"/>
            <a:ext cx="3708100" cy="835670"/>
            <a:chOff x="0" y="0"/>
            <a:chExt cx="3708099" cy="835668"/>
          </a:xfrm>
        </p:grpSpPr>
        <p:sp>
          <p:nvSpPr>
            <p:cNvPr id="1131" name="Shape 1131"/>
            <p:cNvSpPr/>
            <p:nvPr/>
          </p:nvSpPr>
          <p:spPr>
            <a:xfrm>
              <a:off x="21330" y="-1"/>
              <a:ext cx="3686770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spcBef>
                  <a:spcPts val="600"/>
                </a:spcBef>
                <a:defRPr b="1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SUBTITLE IN HERE</a:t>
              </a: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0" y="299730"/>
              <a:ext cx="3551341" cy="535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50000"/>
                </a:lnSpc>
                <a:spcBef>
                  <a:spcPts val="600"/>
                </a:spcBef>
                <a:defRPr sz="1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为客户提供有效服务，是我们工作的方向和价值评价的标尺，成就客户就是成就我们自己</a:t>
              </a:r>
            </a:p>
          </p:txBody>
        </p:sp>
      </p:grpSp>
      <p:grpSp>
        <p:nvGrpSpPr>
          <p:cNvPr id="3" name="Group 1136"/>
          <p:cNvGrpSpPr/>
          <p:nvPr/>
        </p:nvGrpSpPr>
        <p:grpSpPr>
          <a:xfrm>
            <a:off x="1032770" y="4269671"/>
            <a:ext cx="3708100" cy="857796"/>
            <a:chOff x="0" y="0"/>
            <a:chExt cx="3708099" cy="857795"/>
          </a:xfrm>
        </p:grpSpPr>
        <p:sp>
          <p:nvSpPr>
            <p:cNvPr id="1134" name="Shape 1134"/>
            <p:cNvSpPr/>
            <p:nvPr/>
          </p:nvSpPr>
          <p:spPr>
            <a:xfrm>
              <a:off x="21330" y="0"/>
              <a:ext cx="3686770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spcBef>
                  <a:spcPts val="600"/>
                </a:spcBef>
                <a:defRPr b="1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SUBTITLE IN HERE</a:t>
              </a: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0" y="321857"/>
              <a:ext cx="3551341" cy="535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50000"/>
                </a:lnSpc>
                <a:spcBef>
                  <a:spcPts val="600"/>
                </a:spcBef>
                <a:defRPr sz="1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为客户提供有效服务，是我们工作的方向和价值评价的标尺，成就客户就是成就我们自己</a:t>
              </a:r>
            </a:p>
          </p:txBody>
        </p:sp>
      </p:grpSp>
      <p:grpSp>
        <p:nvGrpSpPr>
          <p:cNvPr id="4" name="Group 1139"/>
          <p:cNvGrpSpPr/>
          <p:nvPr/>
        </p:nvGrpSpPr>
        <p:grpSpPr>
          <a:xfrm>
            <a:off x="7515675" y="1763017"/>
            <a:ext cx="3686771" cy="835670"/>
            <a:chOff x="0" y="0"/>
            <a:chExt cx="3686770" cy="835668"/>
          </a:xfrm>
        </p:grpSpPr>
        <p:sp>
          <p:nvSpPr>
            <p:cNvPr id="1137" name="Shape 1137"/>
            <p:cNvSpPr/>
            <p:nvPr/>
          </p:nvSpPr>
          <p:spPr>
            <a:xfrm>
              <a:off x="0" y="-1"/>
              <a:ext cx="3686771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spcBef>
                  <a:spcPts val="600"/>
                </a:spcBef>
                <a:defRPr b="1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SUBTITLE IN HERE</a:t>
              </a: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0" y="299730"/>
              <a:ext cx="3551342" cy="535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50000"/>
                </a:lnSpc>
                <a:spcBef>
                  <a:spcPts val="600"/>
                </a:spcBef>
                <a:defRPr sz="1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为客户提供有效服务，是我们工作的方向和价值评价的标尺，成就客户就是成就我们自己</a:t>
              </a:r>
            </a:p>
          </p:txBody>
        </p:sp>
      </p:grpSp>
      <p:grpSp>
        <p:nvGrpSpPr>
          <p:cNvPr id="5" name="Group 1142"/>
          <p:cNvGrpSpPr/>
          <p:nvPr/>
        </p:nvGrpSpPr>
        <p:grpSpPr>
          <a:xfrm>
            <a:off x="7515675" y="4269671"/>
            <a:ext cx="3686771" cy="857796"/>
            <a:chOff x="0" y="0"/>
            <a:chExt cx="3686770" cy="857795"/>
          </a:xfrm>
        </p:grpSpPr>
        <p:sp>
          <p:nvSpPr>
            <p:cNvPr id="1140" name="Shape 1140"/>
            <p:cNvSpPr/>
            <p:nvPr/>
          </p:nvSpPr>
          <p:spPr>
            <a:xfrm>
              <a:off x="0" y="0"/>
              <a:ext cx="3686771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spcBef>
                  <a:spcPts val="600"/>
                </a:spcBef>
                <a:defRPr b="1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SUBTITLE IN HERE</a:t>
              </a: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0" y="321857"/>
              <a:ext cx="3551342" cy="535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50000"/>
                </a:lnSpc>
                <a:spcBef>
                  <a:spcPts val="600"/>
                </a:spcBef>
                <a:defRPr sz="1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为客户提供有效服务，是我们工作的方向和价值评价的标尺，成就客户就是成就我们自己</a:t>
              </a:r>
            </a:p>
          </p:txBody>
        </p:sp>
      </p:grpSp>
      <p:sp>
        <p:nvSpPr>
          <p:cNvPr id="1145" name="Shape 1145"/>
          <p:cNvSpPr/>
          <p:nvPr/>
        </p:nvSpPr>
        <p:spPr>
          <a:xfrm>
            <a:off x="5097533" y="2636537"/>
            <a:ext cx="65563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1</a:t>
            </a:r>
          </a:p>
        </p:txBody>
      </p:sp>
      <p:sp>
        <p:nvSpPr>
          <p:cNvPr id="1146" name="Shape 1146"/>
          <p:cNvSpPr/>
          <p:nvPr/>
        </p:nvSpPr>
        <p:spPr>
          <a:xfrm>
            <a:off x="6547926" y="2477148"/>
            <a:ext cx="778523" cy="778523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71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47" name="Shape 1147"/>
          <p:cNvSpPr/>
          <p:nvPr/>
        </p:nvSpPr>
        <p:spPr>
          <a:xfrm>
            <a:off x="6609367" y="2636537"/>
            <a:ext cx="65563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2</a:t>
            </a:r>
          </a:p>
        </p:txBody>
      </p:sp>
      <p:sp>
        <p:nvSpPr>
          <p:cNvPr id="1148" name="Shape 1148"/>
          <p:cNvSpPr/>
          <p:nvPr/>
        </p:nvSpPr>
        <p:spPr>
          <a:xfrm>
            <a:off x="5036091" y="3832059"/>
            <a:ext cx="778523" cy="778523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71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49" name="Shape 1149"/>
          <p:cNvSpPr/>
          <p:nvPr/>
        </p:nvSpPr>
        <p:spPr>
          <a:xfrm>
            <a:off x="5097533" y="3991448"/>
            <a:ext cx="65563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1150" name="Shape 1150"/>
          <p:cNvSpPr/>
          <p:nvPr/>
        </p:nvSpPr>
        <p:spPr>
          <a:xfrm>
            <a:off x="6547926" y="3784630"/>
            <a:ext cx="778523" cy="778522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71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51" name="Shape 1151"/>
          <p:cNvSpPr/>
          <p:nvPr/>
        </p:nvSpPr>
        <p:spPr>
          <a:xfrm>
            <a:off x="6609367" y="3944020"/>
            <a:ext cx="65563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4</a:t>
            </a:r>
          </a:p>
        </p:txBody>
      </p:sp>
      <p:sp>
        <p:nvSpPr>
          <p:cNvPr id="33" name="Shape 231"/>
          <p:cNvSpPr/>
          <p:nvPr/>
        </p:nvSpPr>
        <p:spPr>
          <a:xfrm>
            <a:off x="661432" y="466378"/>
            <a:ext cx="269928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900"/>
              </a:spcBef>
              <a:defRPr sz="32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400" dirty="0" smtClean="0"/>
              <a:t>druid</a:t>
            </a:r>
            <a:r>
              <a:rPr lang="zh-CN" altLang="en-US" sz="2400" dirty="0" smtClean="0"/>
              <a:t>配置与使用</a:t>
            </a:r>
            <a:endParaRPr sz="2400" dirty="0"/>
          </a:p>
        </p:txBody>
      </p:sp>
      <p:sp>
        <p:nvSpPr>
          <p:cNvPr id="34" name="Shape 232"/>
          <p:cNvSpPr/>
          <p:nvPr/>
        </p:nvSpPr>
        <p:spPr>
          <a:xfrm>
            <a:off x="564789" y="505735"/>
            <a:ext cx="66745" cy="3872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/>
        </p:nvSpPr>
        <p:spPr>
          <a:xfrm>
            <a:off x="0" y="6858000"/>
            <a:ext cx="12192001" cy="0"/>
          </a:xfrm>
          <a:prstGeom prst="line">
            <a:avLst/>
          </a:prstGeom>
          <a:ln w="25400">
            <a:solidFill>
              <a:srgbClr val="595959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" name="Group 485"/>
          <p:cNvGrpSpPr/>
          <p:nvPr/>
        </p:nvGrpSpPr>
        <p:grpSpPr>
          <a:xfrm>
            <a:off x="653138" y="1970009"/>
            <a:ext cx="805223" cy="805223"/>
            <a:chOff x="-1" y="-1"/>
            <a:chExt cx="805222" cy="805222"/>
          </a:xfrm>
        </p:grpSpPr>
        <p:sp>
          <p:nvSpPr>
            <p:cNvPr id="483" name="Shape 483"/>
            <p:cNvSpPr/>
            <p:nvPr/>
          </p:nvSpPr>
          <p:spPr>
            <a:xfrm>
              <a:off x="-2" y="-2"/>
              <a:ext cx="805223" cy="80522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571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90883" y="236238"/>
              <a:ext cx="623450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TEXT</a:t>
              </a:r>
            </a:p>
          </p:txBody>
        </p:sp>
      </p:grpSp>
      <p:sp>
        <p:nvSpPr>
          <p:cNvPr id="486" name="Shape 486"/>
          <p:cNvSpPr/>
          <p:nvPr/>
        </p:nvSpPr>
        <p:spPr>
          <a:xfrm>
            <a:off x="1458359" y="2372621"/>
            <a:ext cx="462431" cy="2"/>
          </a:xfrm>
          <a:prstGeom prst="line">
            <a:avLst/>
          </a:prstGeom>
          <a:ln w="6350">
            <a:solidFill>
              <a:srgbClr val="808080"/>
            </a:solidFill>
            <a:miter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3" name="Group 489"/>
          <p:cNvGrpSpPr/>
          <p:nvPr/>
        </p:nvGrpSpPr>
        <p:grpSpPr>
          <a:xfrm>
            <a:off x="653138" y="3289784"/>
            <a:ext cx="805223" cy="805224"/>
            <a:chOff x="-1" y="-1"/>
            <a:chExt cx="805222" cy="805222"/>
          </a:xfrm>
        </p:grpSpPr>
        <p:sp>
          <p:nvSpPr>
            <p:cNvPr id="487" name="Shape 487"/>
            <p:cNvSpPr/>
            <p:nvPr/>
          </p:nvSpPr>
          <p:spPr>
            <a:xfrm>
              <a:off x="-2" y="-2"/>
              <a:ext cx="805223" cy="80522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571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90883" y="236238"/>
              <a:ext cx="623450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TEXT</a:t>
              </a:r>
            </a:p>
          </p:txBody>
        </p:sp>
      </p:grpSp>
      <p:sp>
        <p:nvSpPr>
          <p:cNvPr id="490" name="Shape 490"/>
          <p:cNvSpPr/>
          <p:nvPr/>
        </p:nvSpPr>
        <p:spPr>
          <a:xfrm>
            <a:off x="1458359" y="3692395"/>
            <a:ext cx="462431" cy="2"/>
          </a:xfrm>
          <a:prstGeom prst="line">
            <a:avLst/>
          </a:prstGeom>
          <a:ln w="6350">
            <a:solidFill>
              <a:srgbClr val="808080"/>
            </a:solidFill>
            <a:miter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" name="Group 493"/>
          <p:cNvGrpSpPr/>
          <p:nvPr/>
        </p:nvGrpSpPr>
        <p:grpSpPr>
          <a:xfrm>
            <a:off x="653138" y="4754289"/>
            <a:ext cx="805223" cy="805223"/>
            <a:chOff x="-1" y="-1"/>
            <a:chExt cx="805222" cy="805222"/>
          </a:xfrm>
        </p:grpSpPr>
        <p:sp>
          <p:nvSpPr>
            <p:cNvPr id="491" name="Shape 491"/>
            <p:cNvSpPr/>
            <p:nvPr/>
          </p:nvSpPr>
          <p:spPr>
            <a:xfrm>
              <a:off x="-2" y="-2"/>
              <a:ext cx="805223" cy="80522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571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90883" y="236238"/>
              <a:ext cx="623450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TEXT</a:t>
              </a:r>
            </a:p>
          </p:txBody>
        </p:sp>
      </p:grpSp>
      <p:sp>
        <p:nvSpPr>
          <p:cNvPr id="494" name="Shape 494"/>
          <p:cNvSpPr/>
          <p:nvPr/>
        </p:nvSpPr>
        <p:spPr>
          <a:xfrm>
            <a:off x="1458359" y="5156901"/>
            <a:ext cx="462431" cy="2"/>
          </a:xfrm>
          <a:prstGeom prst="line">
            <a:avLst/>
          </a:prstGeom>
          <a:ln w="6350">
            <a:solidFill>
              <a:srgbClr val="808080"/>
            </a:solidFill>
            <a:miter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5" name="Group 497"/>
          <p:cNvGrpSpPr/>
          <p:nvPr/>
        </p:nvGrpSpPr>
        <p:grpSpPr>
          <a:xfrm>
            <a:off x="6071457" y="1970009"/>
            <a:ext cx="805223" cy="805223"/>
            <a:chOff x="-1" y="-1"/>
            <a:chExt cx="805222" cy="805222"/>
          </a:xfrm>
        </p:grpSpPr>
        <p:sp>
          <p:nvSpPr>
            <p:cNvPr id="495" name="Shape 495"/>
            <p:cNvSpPr/>
            <p:nvPr/>
          </p:nvSpPr>
          <p:spPr>
            <a:xfrm>
              <a:off x="-2" y="-2"/>
              <a:ext cx="805223" cy="80522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571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90883" y="236238"/>
              <a:ext cx="623450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TEXT</a:t>
              </a:r>
            </a:p>
          </p:txBody>
        </p:sp>
      </p:grpSp>
      <p:sp>
        <p:nvSpPr>
          <p:cNvPr id="498" name="Shape 498"/>
          <p:cNvSpPr/>
          <p:nvPr/>
        </p:nvSpPr>
        <p:spPr>
          <a:xfrm>
            <a:off x="6876676" y="2372621"/>
            <a:ext cx="462431" cy="2"/>
          </a:xfrm>
          <a:prstGeom prst="line">
            <a:avLst/>
          </a:prstGeom>
          <a:ln w="6350">
            <a:solidFill>
              <a:srgbClr val="808080"/>
            </a:solidFill>
            <a:miter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6" name="Group 501"/>
          <p:cNvGrpSpPr/>
          <p:nvPr/>
        </p:nvGrpSpPr>
        <p:grpSpPr>
          <a:xfrm>
            <a:off x="6071457" y="3289784"/>
            <a:ext cx="805223" cy="805224"/>
            <a:chOff x="-1" y="-1"/>
            <a:chExt cx="805222" cy="805222"/>
          </a:xfrm>
        </p:grpSpPr>
        <p:sp>
          <p:nvSpPr>
            <p:cNvPr id="499" name="Shape 499"/>
            <p:cNvSpPr/>
            <p:nvPr/>
          </p:nvSpPr>
          <p:spPr>
            <a:xfrm>
              <a:off x="-2" y="-2"/>
              <a:ext cx="805223" cy="80522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571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90883" y="236238"/>
              <a:ext cx="623450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TEXT</a:t>
              </a:r>
            </a:p>
          </p:txBody>
        </p:sp>
      </p:grpSp>
      <p:sp>
        <p:nvSpPr>
          <p:cNvPr id="502" name="Shape 502"/>
          <p:cNvSpPr/>
          <p:nvPr/>
        </p:nvSpPr>
        <p:spPr>
          <a:xfrm>
            <a:off x="6876676" y="3692395"/>
            <a:ext cx="462431" cy="2"/>
          </a:xfrm>
          <a:prstGeom prst="line">
            <a:avLst/>
          </a:prstGeom>
          <a:ln w="6350">
            <a:solidFill>
              <a:srgbClr val="808080"/>
            </a:solidFill>
            <a:miter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7" name="Group 505"/>
          <p:cNvGrpSpPr/>
          <p:nvPr/>
        </p:nvGrpSpPr>
        <p:grpSpPr>
          <a:xfrm>
            <a:off x="6071457" y="4754289"/>
            <a:ext cx="805223" cy="805223"/>
            <a:chOff x="-1" y="-1"/>
            <a:chExt cx="805222" cy="805222"/>
          </a:xfrm>
        </p:grpSpPr>
        <p:sp>
          <p:nvSpPr>
            <p:cNvPr id="503" name="Shape 503"/>
            <p:cNvSpPr/>
            <p:nvPr/>
          </p:nvSpPr>
          <p:spPr>
            <a:xfrm>
              <a:off x="-2" y="-2"/>
              <a:ext cx="805223" cy="80522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571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90883" y="236238"/>
              <a:ext cx="623450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TEXT</a:t>
              </a:r>
            </a:p>
          </p:txBody>
        </p:sp>
      </p:grpSp>
      <p:sp>
        <p:nvSpPr>
          <p:cNvPr id="506" name="Shape 506"/>
          <p:cNvSpPr/>
          <p:nvPr/>
        </p:nvSpPr>
        <p:spPr>
          <a:xfrm>
            <a:off x="6876676" y="5156901"/>
            <a:ext cx="462431" cy="2"/>
          </a:xfrm>
          <a:prstGeom prst="line">
            <a:avLst/>
          </a:prstGeom>
          <a:ln w="6350">
            <a:solidFill>
              <a:srgbClr val="808080"/>
            </a:solidFill>
            <a:miter/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8" name="Group 509"/>
          <p:cNvGrpSpPr/>
          <p:nvPr/>
        </p:nvGrpSpPr>
        <p:grpSpPr>
          <a:xfrm>
            <a:off x="2026141" y="2025619"/>
            <a:ext cx="3551962" cy="920256"/>
            <a:chOff x="0" y="0"/>
            <a:chExt cx="3551961" cy="920254"/>
          </a:xfrm>
        </p:grpSpPr>
        <p:sp>
          <p:nvSpPr>
            <p:cNvPr id="507" name="Shape 507"/>
            <p:cNvSpPr/>
            <p:nvPr/>
          </p:nvSpPr>
          <p:spPr>
            <a:xfrm>
              <a:off x="1" y="289066"/>
              <a:ext cx="3551960" cy="631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50000"/>
                </a:lnSpc>
                <a:spcBef>
                  <a:spcPts val="600"/>
                </a:spcBef>
                <a:defRPr sz="120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为客户提供有效服务，是我们工作的方向和价值评价的标尺，成就客户就是成就我们自己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-1" y="-1"/>
              <a:ext cx="3551962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SUBTITLE HERE</a:t>
              </a:r>
            </a:p>
          </p:txBody>
        </p:sp>
      </p:grpSp>
      <p:grpSp>
        <p:nvGrpSpPr>
          <p:cNvPr id="9" name="Group 512"/>
          <p:cNvGrpSpPr/>
          <p:nvPr/>
        </p:nvGrpSpPr>
        <p:grpSpPr>
          <a:xfrm>
            <a:off x="2026141" y="3411754"/>
            <a:ext cx="3551962" cy="920255"/>
            <a:chOff x="0" y="0"/>
            <a:chExt cx="3551961" cy="920254"/>
          </a:xfrm>
        </p:grpSpPr>
        <p:sp>
          <p:nvSpPr>
            <p:cNvPr id="510" name="Shape 510"/>
            <p:cNvSpPr/>
            <p:nvPr/>
          </p:nvSpPr>
          <p:spPr>
            <a:xfrm>
              <a:off x="1" y="289066"/>
              <a:ext cx="3551960" cy="631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50000"/>
                </a:lnSpc>
                <a:spcBef>
                  <a:spcPts val="600"/>
                </a:spcBef>
                <a:defRPr sz="12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为客户提供有效服务，是我们工作的方向和价值评价的标尺，成就客户就是成就我们自己</a:t>
              </a:r>
            </a:p>
          </p:txBody>
        </p:sp>
        <p:sp>
          <p:nvSpPr>
            <p:cNvPr id="511" name="Shape 511"/>
            <p:cNvSpPr/>
            <p:nvPr/>
          </p:nvSpPr>
          <p:spPr>
            <a:xfrm>
              <a:off x="-1" y="-1"/>
              <a:ext cx="3551962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SUBTITLE HERE</a:t>
              </a:r>
            </a:p>
          </p:txBody>
        </p:sp>
      </p:grpSp>
      <p:grpSp>
        <p:nvGrpSpPr>
          <p:cNvPr id="10" name="Group 515"/>
          <p:cNvGrpSpPr/>
          <p:nvPr/>
        </p:nvGrpSpPr>
        <p:grpSpPr>
          <a:xfrm>
            <a:off x="2026141" y="4797885"/>
            <a:ext cx="3551962" cy="920256"/>
            <a:chOff x="0" y="0"/>
            <a:chExt cx="3551961" cy="920254"/>
          </a:xfrm>
        </p:grpSpPr>
        <p:sp>
          <p:nvSpPr>
            <p:cNvPr id="513" name="Shape 513"/>
            <p:cNvSpPr/>
            <p:nvPr/>
          </p:nvSpPr>
          <p:spPr>
            <a:xfrm>
              <a:off x="1" y="289066"/>
              <a:ext cx="3551960" cy="631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50000"/>
                </a:lnSpc>
                <a:spcBef>
                  <a:spcPts val="600"/>
                </a:spcBef>
                <a:defRPr sz="12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为客户提供有效服务，是我们工作的方向和价值评价的标尺，成就客户就是成就我们自己</a:t>
              </a:r>
            </a:p>
          </p:txBody>
        </p:sp>
        <p:sp>
          <p:nvSpPr>
            <p:cNvPr id="514" name="Shape 514"/>
            <p:cNvSpPr/>
            <p:nvPr/>
          </p:nvSpPr>
          <p:spPr>
            <a:xfrm>
              <a:off x="-1" y="-1"/>
              <a:ext cx="3551962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SUBTITLE HERE</a:t>
              </a:r>
            </a:p>
          </p:txBody>
        </p:sp>
      </p:grpSp>
      <p:grpSp>
        <p:nvGrpSpPr>
          <p:cNvPr id="11" name="Group 518"/>
          <p:cNvGrpSpPr/>
          <p:nvPr/>
        </p:nvGrpSpPr>
        <p:grpSpPr>
          <a:xfrm>
            <a:off x="7469033" y="1993720"/>
            <a:ext cx="3551962" cy="920256"/>
            <a:chOff x="0" y="0"/>
            <a:chExt cx="3551961" cy="920254"/>
          </a:xfrm>
        </p:grpSpPr>
        <p:sp>
          <p:nvSpPr>
            <p:cNvPr id="516" name="Shape 516"/>
            <p:cNvSpPr/>
            <p:nvPr/>
          </p:nvSpPr>
          <p:spPr>
            <a:xfrm>
              <a:off x="1" y="289066"/>
              <a:ext cx="3551960" cy="631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50000"/>
                </a:lnSpc>
                <a:spcBef>
                  <a:spcPts val="600"/>
                </a:spcBef>
                <a:defRPr sz="12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为客户提供有效服务，是我们工作的方向和价值评价的标尺，成就客户就是成就我们自己</a:t>
              </a:r>
            </a:p>
          </p:txBody>
        </p:sp>
        <p:sp>
          <p:nvSpPr>
            <p:cNvPr id="517" name="Shape 517"/>
            <p:cNvSpPr/>
            <p:nvPr/>
          </p:nvSpPr>
          <p:spPr>
            <a:xfrm>
              <a:off x="-1" y="-1"/>
              <a:ext cx="3551962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SUBTITLE HERE</a:t>
              </a:r>
            </a:p>
          </p:txBody>
        </p:sp>
      </p:grpSp>
      <p:grpSp>
        <p:nvGrpSpPr>
          <p:cNvPr id="12" name="Group 521"/>
          <p:cNvGrpSpPr/>
          <p:nvPr/>
        </p:nvGrpSpPr>
        <p:grpSpPr>
          <a:xfrm>
            <a:off x="7469033" y="3379854"/>
            <a:ext cx="3551962" cy="920255"/>
            <a:chOff x="0" y="0"/>
            <a:chExt cx="3551961" cy="920254"/>
          </a:xfrm>
        </p:grpSpPr>
        <p:sp>
          <p:nvSpPr>
            <p:cNvPr id="519" name="Shape 519"/>
            <p:cNvSpPr/>
            <p:nvPr/>
          </p:nvSpPr>
          <p:spPr>
            <a:xfrm>
              <a:off x="1" y="289066"/>
              <a:ext cx="3551960" cy="631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50000"/>
                </a:lnSpc>
                <a:spcBef>
                  <a:spcPts val="600"/>
                </a:spcBef>
                <a:defRPr sz="12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为客户提供有效服务，是我们工作的方向和价值评价的标尺，成就客户就是成就我们自己</a:t>
              </a:r>
            </a:p>
          </p:txBody>
        </p:sp>
        <p:sp>
          <p:nvSpPr>
            <p:cNvPr id="520" name="Shape 520"/>
            <p:cNvSpPr/>
            <p:nvPr/>
          </p:nvSpPr>
          <p:spPr>
            <a:xfrm>
              <a:off x="-1" y="-1"/>
              <a:ext cx="3551962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SUBTITLE HERE</a:t>
              </a:r>
            </a:p>
          </p:txBody>
        </p:sp>
      </p:grpSp>
      <p:grpSp>
        <p:nvGrpSpPr>
          <p:cNvPr id="13" name="Group 524"/>
          <p:cNvGrpSpPr/>
          <p:nvPr/>
        </p:nvGrpSpPr>
        <p:grpSpPr>
          <a:xfrm>
            <a:off x="7469033" y="4765988"/>
            <a:ext cx="3551962" cy="920255"/>
            <a:chOff x="0" y="0"/>
            <a:chExt cx="3551961" cy="920254"/>
          </a:xfrm>
        </p:grpSpPr>
        <p:sp>
          <p:nvSpPr>
            <p:cNvPr id="522" name="Shape 522"/>
            <p:cNvSpPr/>
            <p:nvPr/>
          </p:nvSpPr>
          <p:spPr>
            <a:xfrm>
              <a:off x="1" y="289066"/>
              <a:ext cx="3551960" cy="631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lnSpc>
                  <a:spcPct val="150000"/>
                </a:lnSpc>
                <a:spcBef>
                  <a:spcPts val="600"/>
                </a:spcBef>
                <a:defRPr sz="12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为客户提供有效服务，是我们工作的方向和价值评价的标尺，成就客户就是成就我们自己</a:t>
              </a:r>
            </a:p>
          </p:txBody>
        </p:sp>
        <p:sp>
          <p:nvSpPr>
            <p:cNvPr id="523" name="Shape 523"/>
            <p:cNvSpPr/>
            <p:nvPr/>
          </p:nvSpPr>
          <p:spPr>
            <a:xfrm>
              <a:off x="-1" y="-1"/>
              <a:ext cx="3551962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6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SUBTITLE HERE</a:t>
              </a:r>
            </a:p>
          </p:txBody>
        </p:sp>
      </p:grpSp>
      <p:sp>
        <p:nvSpPr>
          <p:cNvPr id="47" name="Shape 231"/>
          <p:cNvSpPr/>
          <p:nvPr/>
        </p:nvSpPr>
        <p:spPr>
          <a:xfrm>
            <a:off x="661431" y="466378"/>
            <a:ext cx="3868365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spcBef>
                <a:spcPts val="1900"/>
              </a:spcBef>
              <a:defRPr sz="32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2400" dirty="0" smtClean="0"/>
              <a:t>druid</a:t>
            </a:r>
            <a:r>
              <a:rPr lang="zh-CN" altLang="en-US" sz="2400" dirty="0" smtClean="0"/>
              <a:t>在项目中的应用</a:t>
            </a:r>
            <a:endParaRPr sz="2400" dirty="0"/>
          </a:p>
        </p:txBody>
      </p:sp>
      <p:sp>
        <p:nvSpPr>
          <p:cNvPr id="48" name="Shape 232"/>
          <p:cNvSpPr/>
          <p:nvPr/>
        </p:nvSpPr>
        <p:spPr>
          <a:xfrm>
            <a:off x="564789" y="505735"/>
            <a:ext cx="66745" cy="3872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8F8F8"/>
      </a:lt1>
      <a:dk2>
        <a:srgbClr val="A7A7A7"/>
      </a:dk2>
      <a:lt2>
        <a:srgbClr val="535353"/>
      </a:lt2>
      <a:accent1>
        <a:srgbClr val="FFC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8F8F8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8F8F8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469</Words>
  <Application>Microsoft Macintosh PowerPoint</Application>
  <PresentationFormat>自定义</PresentationFormat>
  <Paragraphs>133</Paragraphs>
  <Slides>12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bjduanweidong</cp:lastModifiedBy>
  <cp:revision>42</cp:revision>
  <dcterms:modified xsi:type="dcterms:W3CDTF">2017-06-04T07:30:25Z</dcterms:modified>
</cp:coreProperties>
</file>