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Amasis MT Pro Light" panose="02040304050005020304" pitchFamily="18" charset="0"/>
      <p:regular r:id="rId8"/>
      <p:italic r:id="rId9"/>
    </p:embeddedFont>
    <p:embeddedFont>
      <p:font typeface="Congenial" panose="02000503040000020004" pitchFamily="2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ishnavi-singh-75943925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8F3B0-B56D-06A4-A214-14D23829BDA1}"/>
              </a:ext>
            </a:extLst>
          </p:cNvPr>
          <p:cNvSpPr txBox="1"/>
          <p:nvPr/>
        </p:nvSpPr>
        <p:spPr>
          <a:xfrm>
            <a:off x="2564090" y="3808430"/>
            <a:ext cx="8493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Söhne"/>
              </a:rPr>
              <a:t>Exploratory Analysis of Employment Outcomes for Engineering Graduates: A Deep Dive into Cognitive, Technical, and Personality Skills</a:t>
            </a:r>
            <a:endParaRPr lang="en-IN" sz="2400" dirty="0">
              <a:solidFill>
                <a:srgbClr val="C00000"/>
              </a:solidFill>
              <a:latin typeface="Congenial" panose="020F050202020403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308599"/>
            <a:ext cx="908491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</a:rPr>
              <a:t>Background </a:t>
            </a:r>
            <a:r>
              <a:rPr lang="en-IN" sz="2000" b="1" dirty="0">
                <a:solidFill>
                  <a:schemeClr val="dk1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</a:rPr>
              <a:t>– Pursuing Masters in Data  Science From Aligarh Muslim University, Aligarh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Amasis MT Pro Light" panose="020F0502020204030204" pitchFamily="18" charset="0"/>
                <a:cs typeface="Aharoni" panose="020F0502020204030204" pitchFamily="2" charset="-79"/>
              </a:rPr>
              <a:t>I'm deeply interested in healthcare data science due to its capacity to optimize processes, enhance patient care, and drive better outcomes. From predictive analytics to resource allocation, data science offers a powerful toolkit for transforming healthcare delivery and improving overall well-being. This alignment with my passion for health optimization and innovation fuels my enthusiasm for exploring the potential of data science in healthcare.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u="none" strike="noStrike" cap="none" dirty="0">
                <a:solidFill>
                  <a:srgbClr val="0D0D0D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</a:rPr>
              <a:t>Previously, I have done work as a Subjec</a:t>
            </a:r>
            <a:r>
              <a:rPr lang="en-US" sz="2000" b="1" dirty="0">
                <a:solidFill>
                  <a:srgbClr val="0D0D0D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</a:rPr>
              <a:t>t Matter Expert in Statistics at Chegg India</a:t>
            </a:r>
            <a:endParaRPr sz="2000" b="1" i="0" u="none" strike="noStrike" cap="none" dirty="0">
              <a:solidFill>
                <a:schemeClr val="dk1"/>
              </a:solidFill>
              <a:latin typeface="Amasis MT Pro Light" panose="020F0502020204030204" pitchFamily="18" charset="0"/>
              <a:ea typeface="Calibri"/>
              <a:cs typeface="Aharoni" panose="020F0502020204030204" pitchFamily="2" charset="-79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</a:rPr>
              <a:t>LinkedIn profile :  </a:t>
            </a:r>
            <a:r>
              <a:rPr lang="en-IN" sz="2000" b="1" dirty="0">
                <a:solidFill>
                  <a:schemeClr val="dk1"/>
                </a:solidFill>
                <a:latin typeface="Amasis MT Pro Light" panose="020F0502020204030204" pitchFamily="18" charset="0"/>
                <a:ea typeface="Calibri"/>
                <a:cs typeface="Aharoni" panose="020F0502020204030204" pitchFamily="2" charset="-79"/>
                <a:sym typeface="Calibri"/>
                <a:hlinkClick r:id="rId3"/>
              </a:rPr>
              <a:t>https://www.linkedin.com/in/vaishnavi-singh-759439258/</a:t>
            </a:r>
            <a:endParaRPr lang="en-IN" sz="2000" b="1" dirty="0">
              <a:solidFill>
                <a:schemeClr val="dk1"/>
              </a:solidFill>
              <a:latin typeface="Amasis MT Pro Light" panose="020F0502020204030204" pitchFamily="18" charset="0"/>
              <a:ea typeface="Calibri"/>
              <a:cs typeface="Aharoni" panose="020F0502020204030204" pitchFamily="2" charset="-79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2000" b="1" dirty="0">
              <a:solidFill>
                <a:schemeClr val="dk1"/>
              </a:solidFill>
              <a:latin typeface="Amasis MT Pro Light" panose="020F0502020204030204" pitchFamily="18" charset="0"/>
              <a:ea typeface="Calibri"/>
              <a:cs typeface="Aharoni" panose="020F0502020204030204" pitchFamily="2" charset="-79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41441" y="13438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 u="sng" dirty="0">
                <a:solidFill>
                  <a:srgbClr val="FF0000"/>
                </a:solidFill>
              </a:rPr>
              <a:t>Exploratory Data Analysis: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u="sng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solidFill>
                  <a:srgbClr val="FF0000"/>
                </a:solidFill>
              </a:rPr>
              <a:t>Testing of Hypothesis (One-Mean test and Chi Square Test of Association):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u="sng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solidFill>
                  <a:srgbClr val="FF0000"/>
                </a:solidFill>
              </a:rPr>
              <a:t>Conclusion (Key finding overall) </a:t>
            </a:r>
            <a:endParaRPr u="sng" dirty="0">
              <a:solidFill>
                <a:srgbClr val="FF0000"/>
              </a:solidFill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9AD8F-BD4A-6F1E-431A-B7A59EEBEEB5}"/>
              </a:ext>
            </a:extLst>
          </p:cNvPr>
          <p:cNvSpPr txBox="1"/>
          <p:nvPr/>
        </p:nvSpPr>
        <p:spPr>
          <a:xfrm>
            <a:off x="590747" y="820131"/>
            <a:ext cx="106899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Firstly, we have done basic Exploratory Data Analysis for the given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Broadly in Exploratory Data Analysis we have performed Data Cleaning, Data Manipulation, Univariate Data Analysis and lastly Bivariate Data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In Data Cleaning, we firstly </a:t>
            </a:r>
            <a:r>
              <a:rPr lang="en-US" sz="2000" b="1" i="1" dirty="0">
                <a:latin typeface="Amasis MT Pro Light" panose="02040304050005020304" pitchFamily="18" charset="0"/>
              </a:rPr>
              <a:t>removed missing values </a:t>
            </a:r>
            <a:r>
              <a:rPr lang="en-US" sz="2000" b="1" dirty="0">
                <a:latin typeface="Amasis MT Pro Light" panose="02040304050005020304" pitchFamily="18" charset="0"/>
              </a:rPr>
              <a:t>and reshape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In Univariate Data Analysis, we </a:t>
            </a:r>
            <a:r>
              <a:rPr lang="en-US" sz="2000" b="1" i="1" dirty="0">
                <a:latin typeface="Amasis MT Pro Light" panose="02040304050005020304" pitchFamily="18" charset="0"/>
              </a:rPr>
              <a:t>visualized the shape of the distribution </a:t>
            </a:r>
            <a:r>
              <a:rPr lang="en-US" sz="2000" b="1" dirty="0">
                <a:latin typeface="Amasis MT Pro Light" panose="02040304050005020304" pitchFamily="18" charset="0"/>
              </a:rPr>
              <a:t>of each variable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Next, We saw the boxplot of the continuous variable to detect outliers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In Bivariate Data Analysis, we draw scatterplot between each pair of variables to identify relation between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To test the claim of “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Times of India article dated Jan 18, 2019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After doing your Computer Science Engineering if you take up jobs as a Programming Analyst, Software Engineer, Hardware Engineer and Associate Engineer you can earn up to 2.5-3 lakhs as a fresh graduate.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” we have used Z-test for mean and concluded that the claim is significantly true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 Light" panose="02040304050005020304" pitchFamily="18" charset="0"/>
              </a:rPr>
              <a:t>Now, to </a:t>
            </a:r>
            <a:r>
              <a:rPr lang="en-US" sz="2000" b="1" i="1" dirty="0">
                <a:latin typeface="Amasis MT Pro Light" panose="02040304050005020304" pitchFamily="18" charset="0"/>
              </a:rPr>
              <a:t>detect any relationship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between gender and specialization</a:t>
            </a:r>
            <a:r>
              <a:rPr lang="en-US" sz="2000" b="1" i="1" dirty="0">
                <a:latin typeface="Amasis MT Pro Light" panose="02040304050005020304" pitchFamily="18" charset="0"/>
              </a:rPr>
              <a:t>  </a:t>
            </a:r>
            <a:r>
              <a:rPr lang="en-US" sz="2000" b="1" dirty="0">
                <a:latin typeface="Amasis MT Pro Light" panose="02040304050005020304" pitchFamily="18" charset="0"/>
              </a:rPr>
              <a:t>we have used chi-square test of association and  concluded that there is evidence of an association between the two categorical variables Specification and Gender.</a:t>
            </a:r>
          </a:p>
        </p:txBody>
      </p:sp>
    </p:spTree>
    <p:extLst>
      <p:ext uri="{BB962C8B-B14F-4D97-AF65-F5344CB8AC3E}">
        <p14:creationId xmlns:p14="http://schemas.microsoft.com/office/powerpoint/2010/main" val="32657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367</Words>
  <Application>Microsoft Office PowerPoint</Application>
  <PresentationFormat>Widescreen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Amasis MT Pro Light</vt:lpstr>
      <vt:lpstr>Congenial</vt:lpstr>
      <vt:lpstr>Calibri</vt:lpstr>
      <vt:lpstr>Lato Black</vt:lpstr>
      <vt:lpstr>Söhne</vt:lpstr>
      <vt:lpstr>Libre Baskerville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Varshney, Naveen</cp:lastModifiedBy>
  <cp:revision>2</cp:revision>
  <dcterms:created xsi:type="dcterms:W3CDTF">2021-02-16T05:19:01Z</dcterms:created>
  <dcterms:modified xsi:type="dcterms:W3CDTF">2024-02-19T03:51:43Z</dcterms:modified>
</cp:coreProperties>
</file>