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30CE5-A85F-4EF8-B5C0-72315AE7564D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D267CE-3A3A-406A-884D-E836C959C5BA}">
      <dgm:prSet/>
      <dgm:spPr/>
      <dgm:t>
        <a:bodyPr/>
        <a:lstStyle/>
        <a:p>
          <a:r>
            <a:rPr lang="en-US"/>
            <a:t>Survey of Math and Portuguese language courses in secondary school</a:t>
          </a:r>
        </a:p>
      </dgm:t>
    </dgm:pt>
    <dgm:pt modelId="{2AFE6D43-729A-45A7-8AB9-E86E7BF9A50E}" type="parTrans" cxnId="{809CFDCC-1C16-4B95-8AF0-49CD99DB1AC0}">
      <dgm:prSet/>
      <dgm:spPr/>
      <dgm:t>
        <a:bodyPr/>
        <a:lstStyle/>
        <a:p>
          <a:endParaRPr lang="en-US"/>
        </a:p>
      </dgm:t>
    </dgm:pt>
    <dgm:pt modelId="{AB55DE5E-E0BA-4313-A856-F3A84658B18F}" type="sibTrans" cxnId="{809CFDCC-1C16-4B95-8AF0-49CD99DB1AC0}">
      <dgm:prSet/>
      <dgm:spPr/>
      <dgm:t>
        <a:bodyPr/>
        <a:lstStyle/>
        <a:p>
          <a:endParaRPr lang="en-US"/>
        </a:p>
      </dgm:t>
    </dgm:pt>
    <dgm:pt modelId="{DECA9723-CCDD-4D12-AC35-C45CF1E68DF5}">
      <dgm:prSet/>
      <dgm:spPr/>
      <dgm:t>
        <a:bodyPr/>
        <a:lstStyle/>
        <a:p>
          <a:r>
            <a:rPr lang="en-US" dirty="0"/>
            <a:t>Two datasets corresponding to each course and both containing interesting social, gender and study information about students. </a:t>
          </a:r>
        </a:p>
      </dgm:t>
    </dgm:pt>
    <dgm:pt modelId="{32C7398C-37CE-4518-B7C9-4C32755E044E}" type="parTrans" cxnId="{2D70DDE6-B47A-4F96-B95D-2FC9621F0129}">
      <dgm:prSet/>
      <dgm:spPr/>
      <dgm:t>
        <a:bodyPr/>
        <a:lstStyle/>
        <a:p>
          <a:endParaRPr lang="en-US"/>
        </a:p>
      </dgm:t>
    </dgm:pt>
    <dgm:pt modelId="{2FC38ABE-55E2-4242-96D3-AA587DEC98AC}" type="sibTrans" cxnId="{2D70DDE6-B47A-4F96-B95D-2FC9621F0129}">
      <dgm:prSet/>
      <dgm:spPr/>
      <dgm:t>
        <a:bodyPr/>
        <a:lstStyle/>
        <a:p>
          <a:endParaRPr lang="en-US"/>
        </a:p>
      </dgm:t>
    </dgm:pt>
    <dgm:pt modelId="{D208910A-DD3A-4C51-B5BE-055E8000733E}">
      <dgm:prSet/>
      <dgm:spPr/>
      <dgm:t>
        <a:bodyPr/>
        <a:lstStyle/>
        <a:p>
          <a:r>
            <a:rPr lang="en-UG" dirty="0"/>
            <a:t>382 students take both Math and Portuguese. But for this project we focus on 395 who took the Math course</a:t>
          </a:r>
          <a:endParaRPr lang="en-US" dirty="0"/>
        </a:p>
      </dgm:t>
    </dgm:pt>
    <dgm:pt modelId="{84670D6D-C4F2-4E26-BA43-53B841B452FA}" type="parTrans" cxnId="{8A5102A0-F081-4226-8BBC-D0628E820C76}">
      <dgm:prSet/>
      <dgm:spPr/>
      <dgm:t>
        <a:bodyPr/>
        <a:lstStyle/>
        <a:p>
          <a:endParaRPr lang="en-US"/>
        </a:p>
      </dgm:t>
    </dgm:pt>
    <dgm:pt modelId="{ADB89690-6D31-4F1A-840D-0D4A53B6C959}" type="sibTrans" cxnId="{8A5102A0-F081-4226-8BBC-D0628E820C76}">
      <dgm:prSet/>
      <dgm:spPr/>
      <dgm:t>
        <a:bodyPr/>
        <a:lstStyle/>
        <a:p>
          <a:endParaRPr lang="en-US"/>
        </a:p>
      </dgm:t>
    </dgm:pt>
    <dgm:pt modelId="{C2ED37ED-F68F-4D27-AFED-4987ED48FD61}">
      <dgm:prSet/>
      <dgm:spPr/>
      <dgm:t>
        <a:bodyPr/>
        <a:lstStyle/>
        <a:p>
          <a:r>
            <a:rPr lang="en-US" dirty="0"/>
            <a:t>Estimate factors that are related to the final grade. How alcohol consumption influences the student’s final grade? </a:t>
          </a:r>
        </a:p>
      </dgm:t>
    </dgm:pt>
    <dgm:pt modelId="{FD9472EB-B67D-4B42-B276-FE7EFB772C4F}" type="parTrans" cxnId="{EF5D9AF0-15D8-4112-B4D8-C8A399D042AE}">
      <dgm:prSet/>
      <dgm:spPr/>
      <dgm:t>
        <a:bodyPr/>
        <a:lstStyle/>
        <a:p>
          <a:endParaRPr lang="en-US"/>
        </a:p>
      </dgm:t>
    </dgm:pt>
    <dgm:pt modelId="{14BA23CB-8122-43DF-AE30-A115BC4B9927}" type="sibTrans" cxnId="{EF5D9AF0-15D8-4112-B4D8-C8A399D042AE}">
      <dgm:prSet/>
      <dgm:spPr/>
      <dgm:t>
        <a:bodyPr/>
        <a:lstStyle/>
        <a:p>
          <a:endParaRPr lang="en-US"/>
        </a:p>
      </dgm:t>
    </dgm:pt>
    <dgm:pt modelId="{C54EAA6F-921C-E84F-95DA-862AE945B86F}" type="pres">
      <dgm:prSet presAssocID="{4D830CE5-A85F-4EF8-B5C0-72315AE7564D}" presName="vert0" presStyleCnt="0">
        <dgm:presLayoutVars>
          <dgm:dir/>
          <dgm:animOne val="branch"/>
          <dgm:animLvl val="lvl"/>
        </dgm:presLayoutVars>
      </dgm:prSet>
      <dgm:spPr/>
    </dgm:pt>
    <dgm:pt modelId="{B0AE9F97-60BF-E144-A725-D686DDEA7304}" type="pres">
      <dgm:prSet presAssocID="{55D267CE-3A3A-406A-884D-E836C959C5BA}" presName="thickLine" presStyleLbl="alignNode1" presStyleIdx="0" presStyleCnt="4"/>
      <dgm:spPr/>
    </dgm:pt>
    <dgm:pt modelId="{F8A1B761-CE88-774B-B866-84BD24D66862}" type="pres">
      <dgm:prSet presAssocID="{55D267CE-3A3A-406A-884D-E836C959C5BA}" presName="horz1" presStyleCnt="0"/>
      <dgm:spPr/>
    </dgm:pt>
    <dgm:pt modelId="{D66CBDB2-E4DC-D84E-94C4-73126D7152FD}" type="pres">
      <dgm:prSet presAssocID="{55D267CE-3A3A-406A-884D-E836C959C5BA}" presName="tx1" presStyleLbl="revTx" presStyleIdx="0" presStyleCnt="4"/>
      <dgm:spPr/>
    </dgm:pt>
    <dgm:pt modelId="{EF7D257B-032C-0F4E-B51F-A45D34DF52DC}" type="pres">
      <dgm:prSet presAssocID="{55D267CE-3A3A-406A-884D-E836C959C5BA}" presName="vert1" presStyleCnt="0"/>
      <dgm:spPr/>
    </dgm:pt>
    <dgm:pt modelId="{F6DD7F86-39FF-234E-9107-E5F7C862EF1A}" type="pres">
      <dgm:prSet presAssocID="{DECA9723-CCDD-4D12-AC35-C45CF1E68DF5}" presName="thickLine" presStyleLbl="alignNode1" presStyleIdx="1" presStyleCnt="4"/>
      <dgm:spPr/>
    </dgm:pt>
    <dgm:pt modelId="{877D94C0-8323-0249-8FDC-3B15FCA1B785}" type="pres">
      <dgm:prSet presAssocID="{DECA9723-CCDD-4D12-AC35-C45CF1E68DF5}" presName="horz1" presStyleCnt="0"/>
      <dgm:spPr/>
    </dgm:pt>
    <dgm:pt modelId="{A26923D1-59D7-7E49-A5A7-A922A7B6DE7C}" type="pres">
      <dgm:prSet presAssocID="{DECA9723-CCDD-4D12-AC35-C45CF1E68DF5}" presName="tx1" presStyleLbl="revTx" presStyleIdx="1" presStyleCnt="4"/>
      <dgm:spPr/>
    </dgm:pt>
    <dgm:pt modelId="{C29FCFFF-C2BD-C941-B7F0-7194E5BC8E14}" type="pres">
      <dgm:prSet presAssocID="{DECA9723-CCDD-4D12-AC35-C45CF1E68DF5}" presName="vert1" presStyleCnt="0"/>
      <dgm:spPr/>
    </dgm:pt>
    <dgm:pt modelId="{6FBEA3E0-CF3B-A548-BFAE-6EAC25F9628B}" type="pres">
      <dgm:prSet presAssocID="{D208910A-DD3A-4C51-B5BE-055E8000733E}" presName="thickLine" presStyleLbl="alignNode1" presStyleIdx="2" presStyleCnt="4"/>
      <dgm:spPr/>
    </dgm:pt>
    <dgm:pt modelId="{C9756314-302E-9A46-B775-CEB36E4F939E}" type="pres">
      <dgm:prSet presAssocID="{D208910A-DD3A-4C51-B5BE-055E8000733E}" presName="horz1" presStyleCnt="0"/>
      <dgm:spPr/>
    </dgm:pt>
    <dgm:pt modelId="{85653736-919F-5449-BD4F-3D03A8F7C08F}" type="pres">
      <dgm:prSet presAssocID="{D208910A-DD3A-4C51-B5BE-055E8000733E}" presName="tx1" presStyleLbl="revTx" presStyleIdx="2" presStyleCnt="4"/>
      <dgm:spPr/>
    </dgm:pt>
    <dgm:pt modelId="{09A12C71-FF5D-F740-8C8A-FF6EC8D46F33}" type="pres">
      <dgm:prSet presAssocID="{D208910A-DD3A-4C51-B5BE-055E8000733E}" presName="vert1" presStyleCnt="0"/>
      <dgm:spPr/>
    </dgm:pt>
    <dgm:pt modelId="{4C066DEA-886A-D54D-9869-1BC05696AB77}" type="pres">
      <dgm:prSet presAssocID="{C2ED37ED-F68F-4D27-AFED-4987ED48FD61}" presName="thickLine" presStyleLbl="alignNode1" presStyleIdx="3" presStyleCnt="4"/>
      <dgm:spPr/>
    </dgm:pt>
    <dgm:pt modelId="{9507D29F-24BF-064F-9195-22EAD044D7FC}" type="pres">
      <dgm:prSet presAssocID="{C2ED37ED-F68F-4D27-AFED-4987ED48FD61}" presName="horz1" presStyleCnt="0"/>
      <dgm:spPr/>
    </dgm:pt>
    <dgm:pt modelId="{C35FA338-CE66-F940-B0C9-C4C8B360BB52}" type="pres">
      <dgm:prSet presAssocID="{C2ED37ED-F68F-4D27-AFED-4987ED48FD61}" presName="tx1" presStyleLbl="revTx" presStyleIdx="3" presStyleCnt="4"/>
      <dgm:spPr/>
    </dgm:pt>
    <dgm:pt modelId="{7C23CB00-0A8E-504F-BCF4-64BE794C001D}" type="pres">
      <dgm:prSet presAssocID="{C2ED37ED-F68F-4D27-AFED-4987ED48FD61}" presName="vert1" presStyleCnt="0"/>
      <dgm:spPr/>
    </dgm:pt>
  </dgm:ptLst>
  <dgm:cxnLst>
    <dgm:cxn modelId="{AC0B1601-AB37-2D41-9884-65B01692BCC9}" type="presOf" srcId="{55D267CE-3A3A-406A-884D-E836C959C5BA}" destId="{D66CBDB2-E4DC-D84E-94C4-73126D7152FD}" srcOrd="0" destOrd="0" presId="urn:microsoft.com/office/officeart/2008/layout/LinedList"/>
    <dgm:cxn modelId="{875CD460-4EAD-834D-9B4D-4D579E9258CC}" type="presOf" srcId="{4D830CE5-A85F-4EF8-B5C0-72315AE7564D}" destId="{C54EAA6F-921C-E84F-95DA-862AE945B86F}" srcOrd="0" destOrd="0" presId="urn:microsoft.com/office/officeart/2008/layout/LinedList"/>
    <dgm:cxn modelId="{17CDF965-A014-CB4C-9C72-DE4AFDD761D1}" type="presOf" srcId="{C2ED37ED-F68F-4D27-AFED-4987ED48FD61}" destId="{C35FA338-CE66-F940-B0C9-C4C8B360BB52}" srcOrd="0" destOrd="0" presId="urn:microsoft.com/office/officeart/2008/layout/LinedList"/>
    <dgm:cxn modelId="{8A5102A0-F081-4226-8BBC-D0628E820C76}" srcId="{4D830CE5-A85F-4EF8-B5C0-72315AE7564D}" destId="{D208910A-DD3A-4C51-B5BE-055E8000733E}" srcOrd="2" destOrd="0" parTransId="{84670D6D-C4F2-4E26-BA43-53B841B452FA}" sibTransId="{ADB89690-6D31-4F1A-840D-0D4A53B6C959}"/>
    <dgm:cxn modelId="{D1855EA8-3E8A-1444-9323-655CF23BE400}" type="presOf" srcId="{DECA9723-CCDD-4D12-AC35-C45CF1E68DF5}" destId="{A26923D1-59D7-7E49-A5A7-A922A7B6DE7C}" srcOrd="0" destOrd="0" presId="urn:microsoft.com/office/officeart/2008/layout/LinedList"/>
    <dgm:cxn modelId="{90A709A9-5D09-7D40-82DF-207C8F551A6E}" type="presOf" srcId="{D208910A-DD3A-4C51-B5BE-055E8000733E}" destId="{85653736-919F-5449-BD4F-3D03A8F7C08F}" srcOrd="0" destOrd="0" presId="urn:microsoft.com/office/officeart/2008/layout/LinedList"/>
    <dgm:cxn modelId="{809CFDCC-1C16-4B95-8AF0-49CD99DB1AC0}" srcId="{4D830CE5-A85F-4EF8-B5C0-72315AE7564D}" destId="{55D267CE-3A3A-406A-884D-E836C959C5BA}" srcOrd="0" destOrd="0" parTransId="{2AFE6D43-729A-45A7-8AB9-E86E7BF9A50E}" sibTransId="{AB55DE5E-E0BA-4313-A856-F3A84658B18F}"/>
    <dgm:cxn modelId="{2D70DDE6-B47A-4F96-B95D-2FC9621F0129}" srcId="{4D830CE5-A85F-4EF8-B5C0-72315AE7564D}" destId="{DECA9723-CCDD-4D12-AC35-C45CF1E68DF5}" srcOrd="1" destOrd="0" parTransId="{32C7398C-37CE-4518-B7C9-4C32755E044E}" sibTransId="{2FC38ABE-55E2-4242-96D3-AA587DEC98AC}"/>
    <dgm:cxn modelId="{EF5D9AF0-15D8-4112-B4D8-C8A399D042AE}" srcId="{4D830CE5-A85F-4EF8-B5C0-72315AE7564D}" destId="{C2ED37ED-F68F-4D27-AFED-4987ED48FD61}" srcOrd="3" destOrd="0" parTransId="{FD9472EB-B67D-4B42-B276-FE7EFB772C4F}" sibTransId="{14BA23CB-8122-43DF-AE30-A115BC4B9927}"/>
    <dgm:cxn modelId="{5AEB4CFC-F70B-4347-8484-7F594151D9A3}" type="presParOf" srcId="{C54EAA6F-921C-E84F-95DA-862AE945B86F}" destId="{B0AE9F97-60BF-E144-A725-D686DDEA7304}" srcOrd="0" destOrd="0" presId="urn:microsoft.com/office/officeart/2008/layout/LinedList"/>
    <dgm:cxn modelId="{CE3A8F95-ED54-B948-A495-6FA77F697685}" type="presParOf" srcId="{C54EAA6F-921C-E84F-95DA-862AE945B86F}" destId="{F8A1B761-CE88-774B-B866-84BD24D66862}" srcOrd="1" destOrd="0" presId="urn:microsoft.com/office/officeart/2008/layout/LinedList"/>
    <dgm:cxn modelId="{3C08510C-41F5-B445-88E7-20F9B39D53C0}" type="presParOf" srcId="{F8A1B761-CE88-774B-B866-84BD24D66862}" destId="{D66CBDB2-E4DC-D84E-94C4-73126D7152FD}" srcOrd="0" destOrd="0" presId="urn:microsoft.com/office/officeart/2008/layout/LinedList"/>
    <dgm:cxn modelId="{ADF58D15-1261-204C-8583-0E405EACA453}" type="presParOf" srcId="{F8A1B761-CE88-774B-B866-84BD24D66862}" destId="{EF7D257B-032C-0F4E-B51F-A45D34DF52DC}" srcOrd="1" destOrd="0" presId="urn:microsoft.com/office/officeart/2008/layout/LinedList"/>
    <dgm:cxn modelId="{FBA4F461-BF31-0146-A171-BFDBC750B09C}" type="presParOf" srcId="{C54EAA6F-921C-E84F-95DA-862AE945B86F}" destId="{F6DD7F86-39FF-234E-9107-E5F7C862EF1A}" srcOrd="2" destOrd="0" presId="urn:microsoft.com/office/officeart/2008/layout/LinedList"/>
    <dgm:cxn modelId="{A841F1D3-10A0-D845-94A8-32821D3D8C38}" type="presParOf" srcId="{C54EAA6F-921C-E84F-95DA-862AE945B86F}" destId="{877D94C0-8323-0249-8FDC-3B15FCA1B785}" srcOrd="3" destOrd="0" presId="urn:microsoft.com/office/officeart/2008/layout/LinedList"/>
    <dgm:cxn modelId="{E1DB16A2-A234-B940-8FD5-AC3E96D6115E}" type="presParOf" srcId="{877D94C0-8323-0249-8FDC-3B15FCA1B785}" destId="{A26923D1-59D7-7E49-A5A7-A922A7B6DE7C}" srcOrd="0" destOrd="0" presId="urn:microsoft.com/office/officeart/2008/layout/LinedList"/>
    <dgm:cxn modelId="{3A6BD96F-1D41-9E48-8289-37C7D4A9B086}" type="presParOf" srcId="{877D94C0-8323-0249-8FDC-3B15FCA1B785}" destId="{C29FCFFF-C2BD-C941-B7F0-7194E5BC8E14}" srcOrd="1" destOrd="0" presId="urn:microsoft.com/office/officeart/2008/layout/LinedList"/>
    <dgm:cxn modelId="{6B23E34A-1003-464D-BFCF-DF8FB9CC26E7}" type="presParOf" srcId="{C54EAA6F-921C-E84F-95DA-862AE945B86F}" destId="{6FBEA3E0-CF3B-A548-BFAE-6EAC25F9628B}" srcOrd="4" destOrd="0" presId="urn:microsoft.com/office/officeart/2008/layout/LinedList"/>
    <dgm:cxn modelId="{21274EC1-D607-B443-A4B2-4FBD197DF3E8}" type="presParOf" srcId="{C54EAA6F-921C-E84F-95DA-862AE945B86F}" destId="{C9756314-302E-9A46-B775-CEB36E4F939E}" srcOrd="5" destOrd="0" presId="urn:microsoft.com/office/officeart/2008/layout/LinedList"/>
    <dgm:cxn modelId="{D20C6BEF-69ED-D541-8101-031A84336677}" type="presParOf" srcId="{C9756314-302E-9A46-B775-CEB36E4F939E}" destId="{85653736-919F-5449-BD4F-3D03A8F7C08F}" srcOrd="0" destOrd="0" presId="urn:microsoft.com/office/officeart/2008/layout/LinedList"/>
    <dgm:cxn modelId="{B4E3049F-A3DA-3446-8E5F-C9D00B58EB3F}" type="presParOf" srcId="{C9756314-302E-9A46-B775-CEB36E4F939E}" destId="{09A12C71-FF5D-F740-8C8A-FF6EC8D46F33}" srcOrd="1" destOrd="0" presId="urn:microsoft.com/office/officeart/2008/layout/LinedList"/>
    <dgm:cxn modelId="{59DE0F66-F531-C346-BF6B-E916E6C8F1C5}" type="presParOf" srcId="{C54EAA6F-921C-E84F-95DA-862AE945B86F}" destId="{4C066DEA-886A-D54D-9869-1BC05696AB77}" srcOrd="6" destOrd="0" presId="urn:microsoft.com/office/officeart/2008/layout/LinedList"/>
    <dgm:cxn modelId="{72924D63-1CD3-6043-87FD-A4A0A2E89F3E}" type="presParOf" srcId="{C54EAA6F-921C-E84F-95DA-862AE945B86F}" destId="{9507D29F-24BF-064F-9195-22EAD044D7FC}" srcOrd="7" destOrd="0" presId="urn:microsoft.com/office/officeart/2008/layout/LinedList"/>
    <dgm:cxn modelId="{FDE0D262-AC33-0B42-B5F8-32AD253057FF}" type="presParOf" srcId="{9507D29F-24BF-064F-9195-22EAD044D7FC}" destId="{C35FA338-CE66-F940-B0C9-C4C8B360BB52}" srcOrd="0" destOrd="0" presId="urn:microsoft.com/office/officeart/2008/layout/LinedList"/>
    <dgm:cxn modelId="{D3833A79-F853-A347-94D0-72F786443066}" type="presParOf" srcId="{9507D29F-24BF-064F-9195-22EAD044D7FC}" destId="{7C23CB00-0A8E-504F-BCF4-64BE794C00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BAC38-2CFB-414C-B082-0134726AEEC4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F1FD5C0-72D6-4FF5-A1CE-A8619E7443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Response variable is G3(Final Grade)</a:t>
          </a:r>
        </a:p>
      </dgm:t>
    </dgm:pt>
    <dgm:pt modelId="{E7F80BA4-98BC-432C-AFEB-1461A2457FD0}" type="parTrans" cxnId="{8ED39FF0-66E0-481C-BDB8-073A929CE98B}">
      <dgm:prSet/>
      <dgm:spPr/>
      <dgm:t>
        <a:bodyPr/>
        <a:lstStyle/>
        <a:p>
          <a:endParaRPr lang="en-US"/>
        </a:p>
      </dgm:t>
    </dgm:pt>
    <dgm:pt modelId="{BB8D7637-F6F5-4B01-9AE0-D1CC70A82E5F}" type="sibTrans" cxnId="{8ED39FF0-66E0-481C-BDB8-073A929CE98B}">
      <dgm:prSet/>
      <dgm:spPr/>
      <dgm:t>
        <a:bodyPr/>
        <a:lstStyle/>
        <a:p>
          <a:endParaRPr lang="en-US"/>
        </a:p>
      </dgm:t>
    </dgm:pt>
    <dgm:pt modelId="{FEF4E43D-DBAA-4B5D-BA6E-65C0B1F4A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missing data.</a:t>
          </a:r>
        </a:p>
      </dgm:t>
    </dgm:pt>
    <dgm:pt modelId="{EDEC62E8-15A2-4CAF-95F8-82F351DDEF22}" type="parTrans" cxnId="{2ECF8455-129E-4B7A-A398-04FDA68C11FE}">
      <dgm:prSet/>
      <dgm:spPr/>
      <dgm:t>
        <a:bodyPr/>
        <a:lstStyle/>
        <a:p>
          <a:endParaRPr lang="en-US"/>
        </a:p>
      </dgm:t>
    </dgm:pt>
    <dgm:pt modelId="{3FE39A19-7B40-496E-B23C-7C4DD6A318E3}" type="sibTrans" cxnId="{2ECF8455-129E-4B7A-A398-04FDA68C11FE}">
      <dgm:prSet/>
      <dgm:spPr/>
      <dgm:t>
        <a:bodyPr/>
        <a:lstStyle/>
        <a:p>
          <a:endParaRPr lang="en-US"/>
        </a:p>
      </dgm:t>
    </dgm:pt>
    <dgm:pt modelId="{7EFDC176-838E-4B64-8868-185C00F9AB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Age and Failures variables do not have enough data</a:t>
          </a:r>
        </a:p>
      </dgm:t>
    </dgm:pt>
    <dgm:pt modelId="{170E26D6-2BD3-47F6-AE01-2CD9D17EF4A1}" type="parTrans" cxnId="{98978341-5E83-4CD7-9E78-84DB968EB8CD}">
      <dgm:prSet/>
      <dgm:spPr/>
      <dgm:t>
        <a:bodyPr/>
        <a:lstStyle/>
        <a:p>
          <a:endParaRPr lang="en-US"/>
        </a:p>
      </dgm:t>
    </dgm:pt>
    <dgm:pt modelId="{99B141A0-EC1A-43B9-B5EB-1DAE428E61F5}" type="sibTrans" cxnId="{98978341-5E83-4CD7-9E78-84DB968EB8CD}">
      <dgm:prSet/>
      <dgm:spPr/>
      <dgm:t>
        <a:bodyPr/>
        <a:lstStyle/>
        <a:p>
          <a:endParaRPr lang="en-US"/>
        </a:p>
      </dgm:t>
    </dgm:pt>
    <dgm:pt modelId="{8C8B6B39-1DB5-4C8D-AB7D-6843AE4A1A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Grades (The higher the 1</a:t>
          </a:r>
          <a:r>
            <a:rPr lang="en-US" baseline="30000"/>
            <a:t>st</a:t>
          </a:r>
          <a:r>
            <a:rPr lang="en-US"/>
            <a:t> or 2</a:t>
          </a:r>
          <a:r>
            <a:rPr lang="en-US" baseline="30000"/>
            <a:t>nd</a:t>
          </a:r>
          <a:r>
            <a:rPr lang="en-US"/>
            <a:t> period grade the higher the final grade)</a:t>
          </a:r>
          <a:endParaRPr lang="en-US" dirty="0"/>
        </a:p>
      </dgm:t>
    </dgm:pt>
    <dgm:pt modelId="{01B191DF-314D-45FF-A496-D0DED67EA88E}" type="parTrans" cxnId="{FE96AE04-70BD-48AB-BF90-E314A7D97C6F}">
      <dgm:prSet/>
      <dgm:spPr/>
      <dgm:t>
        <a:bodyPr/>
        <a:lstStyle/>
        <a:p>
          <a:endParaRPr lang="en-US"/>
        </a:p>
      </dgm:t>
    </dgm:pt>
    <dgm:pt modelId="{7077A8A1-B295-43B1-AE0E-187637C09D12}" type="sibTrans" cxnId="{FE96AE04-70BD-48AB-BF90-E314A7D97C6F}">
      <dgm:prSet/>
      <dgm:spPr/>
      <dgm:t>
        <a:bodyPr/>
        <a:lstStyle/>
        <a:p>
          <a:endParaRPr lang="en-US"/>
        </a:p>
      </dgm:t>
    </dgm:pt>
    <dgm:pt modelId="{7602E481-163F-9049-8EB2-EE6D4CAD43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Mean center Grades and Absence variables</a:t>
          </a:r>
        </a:p>
      </dgm:t>
    </dgm:pt>
    <dgm:pt modelId="{D207B6D4-85B7-2F4B-A515-91DE035C34A0}" type="parTrans" cxnId="{718D672A-5EDD-6445-8256-739C1DF0D067}">
      <dgm:prSet/>
      <dgm:spPr/>
      <dgm:t>
        <a:bodyPr/>
        <a:lstStyle/>
        <a:p>
          <a:endParaRPr lang="en-US"/>
        </a:p>
      </dgm:t>
    </dgm:pt>
    <dgm:pt modelId="{28DFB01F-7C4B-F844-BB34-60EC8AC081EF}" type="sibTrans" cxnId="{718D672A-5EDD-6445-8256-739C1DF0D067}">
      <dgm:prSet/>
      <dgm:spPr/>
      <dgm:t>
        <a:bodyPr/>
        <a:lstStyle/>
        <a:p>
          <a:endParaRPr lang="en-US"/>
        </a:p>
      </dgm:t>
    </dgm:pt>
    <dgm:pt modelId="{786EDBDB-CC28-CE48-802B-6F0570F1EB74}" type="pres">
      <dgm:prSet presAssocID="{BEDBAC38-2CFB-414C-B082-0134726AEEC4}" presName="vert0" presStyleCnt="0">
        <dgm:presLayoutVars>
          <dgm:dir/>
          <dgm:animOne val="branch"/>
          <dgm:animLvl val="lvl"/>
        </dgm:presLayoutVars>
      </dgm:prSet>
      <dgm:spPr/>
    </dgm:pt>
    <dgm:pt modelId="{7BDB2E42-CAD1-D448-A4DD-F4C6020CF260}" type="pres">
      <dgm:prSet presAssocID="{9F1FD5C0-72D6-4FF5-A1CE-A8619E744375}" presName="thickLine" presStyleLbl="alignNode1" presStyleIdx="0" presStyleCnt="5"/>
      <dgm:spPr/>
    </dgm:pt>
    <dgm:pt modelId="{398BC13C-9093-EB4A-831E-54EA764DA552}" type="pres">
      <dgm:prSet presAssocID="{9F1FD5C0-72D6-4FF5-A1CE-A8619E744375}" presName="horz1" presStyleCnt="0"/>
      <dgm:spPr/>
    </dgm:pt>
    <dgm:pt modelId="{20EA1587-38B4-B448-A91C-57F678F8F4BC}" type="pres">
      <dgm:prSet presAssocID="{9F1FD5C0-72D6-4FF5-A1CE-A8619E744375}" presName="tx1" presStyleLbl="revTx" presStyleIdx="0" presStyleCnt="5"/>
      <dgm:spPr/>
    </dgm:pt>
    <dgm:pt modelId="{2BF3153D-890A-8942-B2F3-5E175C4A661E}" type="pres">
      <dgm:prSet presAssocID="{9F1FD5C0-72D6-4FF5-A1CE-A8619E744375}" presName="vert1" presStyleCnt="0"/>
      <dgm:spPr/>
    </dgm:pt>
    <dgm:pt modelId="{46F08ECB-0820-7749-BA56-60C73254C472}" type="pres">
      <dgm:prSet presAssocID="{FEF4E43D-DBAA-4B5D-BA6E-65C0B1F4A10E}" presName="thickLine" presStyleLbl="alignNode1" presStyleIdx="1" presStyleCnt="5"/>
      <dgm:spPr/>
    </dgm:pt>
    <dgm:pt modelId="{8B3C49B3-0B6D-874C-813A-B04451A4390C}" type="pres">
      <dgm:prSet presAssocID="{FEF4E43D-DBAA-4B5D-BA6E-65C0B1F4A10E}" presName="horz1" presStyleCnt="0"/>
      <dgm:spPr/>
    </dgm:pt>
    <dgm:pt modelId="{484FFFDC-E040-D14C-A305-87A3315C89D7}" type="pres">
      <dgm:prSet presAssocID="{FEF4E43D-DBAA-4B5D-BA6E-65C0B1F4A10E}" presName="tx1" presStyleLbl="revTx" presStyleIdx="1" presStyleCnt="5"/>
      <dgm:spPr/>
    </dgm:pt>
    <dgm:pt modelId="{D0DEDAEF-2FB4-D64B-9244-A38CE23EE449}" type="pres">
      <dgm:prSet presAssocID="{FEF4E43D-DBAA-4B5D-BA6E-65C0B1F4A10E}" presName="vert1" presStyleCnt="0"/>
      <dgm:spPr/>
    </dgm:pt>
    <dgm:pt modelId="{FF788065-520C-F344-996B-65EB465BE6E6}" type="pres">
      <dgm:prSet presAssocID="{7EFDC176-838E-4B64-8868-185C00F9AB86}" presName="thickLine" presStyleLbl="alignNode1" presStyleIdx="2" presStyleCnt="5"/>
      <dgm:spPr/>
    </dgm:pt>
    <dgm:pt modelId="{8E6D9F2F-D619-6148-84A7-614196AE6557}" type="pres">
      <dgm:prSet presAssocID="{7EFDC176-838E-4B64-8868-185C00F9AB86}" presName="horz1" presStyleCnt="0"/>
      <dgm:spPr/>
    </dgm:pt>
    <dgm:pt modelId="{5AE25717-4D09-C546-97B1-587FD3C8530F}" type="pres">
      <dgm:prSet presAssocID="{7EFDC176-838E-4B64-8868-185C00F9AB86}" presName="tx1" presStyleLbl="revTx" presStyleIdx="2" presStyleCnt="5"/>
      <dgm:spPr/>
    </dgm:pt>
    <dgm:pt modelId="{DC520A5E-D848-6341-9405-51875771C47E}" type="pres">
      <dgm:prSet presAssocID="{7EFDC176-838E-4B64-8868-185C00F9AB86}" presName="vert1" presStyleCnt="0"/>
      <dgm:spPr/>
    </dgm:pt>
    <dgm:pt modelId="{040DB95B-ABCE-4446-83A3-9B17BDF69BC0}" type="pres">
      <dgm:prSet presAssocID="{8C8B6B39-1DB5-4C8D-AB7D-6843AE4A1A67}" presName="thickLine" presStyleLbl="alignNode1" presStyleIdx="3" presStyleCnt="5"/>
      <dgm:spPr/>
    </dgm:pt>
    <dgm:pt modelId="{2F0B8D17-F0FC-8F46-8112-9F4D6AD0639F}" type="pres">
      <dgm:prSet presAssocID="{8C8B6B39-1DB5-4C8D-AB7D-6843AE4A1A67}" presName="horz1" presStyleCnt="0"/>
      <dgm:spPr/>
    </dgm:pt>
    <dgm:pt modelId="{5AB4E76F-C2DC-0849-99E2-0958A3DE1F41}" type="pres">
      <dgm:prSet presAssocID="{8C8B6B39-1DB5-4C8D-AB7D-6843AE4A1A67}" presName="tx1" presStyleLbl="revTx" presStyleIdx="3" presStyleCnt="5"/>
      <dgm:spPr/>
    </dgm:pt>
    <dgm:pt modelId="{B5FD8E9A-5315-BD40-A501-AD9F7587DFAA}" type="pres">
      <dgm:prSet presAssocID="{8C8B6B39-1DB5-4C8D-AB7D-6843AE4A1A67}" presName="vert1" presStyleCnt="0"/>
      <dgm:spPr/>
    </dgm:pt>
    <dgm:pt modelId="{4042732A-C5F8-FE42-9DB6-0D86C111C1A6}" type="pres">
      <dgm:prSet presAssocID="{7602E481-163F-9049-8EB2-EE6D4CAD432B}" presName="thickLine" presStyleLbl="alignNode1" presStyleIdx="4" presStyleCnt="5"/>
      <dgm:spPr/>
    </dgm:pt>
    <dgm:pt modelId="{6842890B-698C-6941-ABB3-DE3F8C62FACF}" type="pres">
      <dgm:prSet presAssocID="{7602E481-163F-9049-8EB2-EE6D4CAD432B}" presName="horz1" presStyleCnt="0"/>
      <dgm:spPr/>
    </dgm:pt>
    <dgm:pt modelId="{3B9EC8E8-2CA3-A845-821F-59E77E7926D0}" type="pres">
      <dgm:prSet presAssocID="{7602E481-163F-9049-8EB2-EE6D4CAD432B}" presName="tx1" presStyleLbl="revTx" presStyleIdx="4" presStyleCnt="5"/>
      <dgm:spPr/>
    </dgm:pt>
    <dgm:pt modelId="{38047D65-0D7A-5341-83AA-5334A8650129}" type="pres">
      <dgm:prSet presAssocID="{7602E481-163F-9049-8EB2-EE6D4CAD432B}" presName="vert1" presStyleCnt="0"/>
      <dgm:spPr/>
    </dgm:pt>
  </dgm:ptLst>
  <dgm:cxnLst>
    <dgm:cxn modelId="{FE96AE04-70BD-48AB-BF90-E314A7D97C6F}" srcId="{BEDBAC38-2CFB-414C-B082-0134726AEEC4}" destId="{8C8B6B39-1DB5-4C8D-AB7D-6843AE4A1A67}" srcOrd="3" destOrd="0" parTransId="{01B191DF-314D-45FF-A496-D0DED67EA88E}" sibTransId="{7077A8A1-B295-43B1-AE0E-187637C09D12}"/>
    <dgm:cxn modelId="{D99CD605-9F77-6545-ACB0-11BCA48D5456}" type="presOf" srcId="{BEDBAC38-2CFB-414C-B082-0134726AEEC4}" destId="{786EDBDB-CC28-CE48-802B-6F0570F1EB74}" srcOrd="0" destOrd="0" presId="urn:microsoft.com/office/officeart/2008/layout/LinedList"/>
    <dgm:cxn modelId="{790E9B0D-FC1E-0344-A0FB-E9B68A59D286}" type="presOf" srcId="{7EFDC176-838E-4B64-8868-185C00F9AB86}" destId="{5AE25717-4D09-C546-97B1-587FD3C8530F}" srcOrd="0" destOrd="0" presId="urn:microsoft.com/office/officeart/2008/layout/LinedList"/>
    <dgm:cxn modelId="{15D2BD1C-F6A5-6448-BC45-A7A3831DD944}" type="presOf" srcId="{9F1FD5C0-72D6-4FF5-A1CE-A8619E744375}" destId="{20EA1587-38B4-B448-A91C-57F678F8F4BC}" srcOrd="0" destOrd="0" presId="urn:microsoft.com/office/officeart/2008/layout/LinedList"/>
    <dgm:cxn modelId="{58B32829-D53A-7443-8742-DF6FB7537C08}" type="presOf" srcId="{FEF4E43D-DBAA-4B5D-BA6E-65C0B1F4A10E}" destId="{484FFFDC-E040-D14C-A305-87A3315C89D7}" srcOrd="0" destOrd="0" presId="urn:microsoft.com/office/officeart/2008/layout/LinedList"/>
    <dgm:cxn modelId="{718D672A-5EDD-6445-8256-739C1DF0D067}" srcId="{BEDBAC38-2CFB-414C-B082-0134726AEEC4}" destId="{7602E481-163F-9049-8EB2-EE6D4CAD432B}" srcOrd="4" destOrd="0" parTransId="{D207B6D4-85B7-2F4B-A515-91DE035C34A0}" sibTransId="{28DFB01F-7C4B-F844-BB34-60EC8AC081EF}"/>
    <dgm:cxn modelId="{98978341-5E83-4CD7-9E78-84DB968EB8CD}" srcId="{BEDBAC38-2CFB-414C-B082-0134726AEEC4}" destId="{7EFDC176-838E-4B64-8868-185C00F9AB86}" srcOrd="2" destOrd="0" parTransId="{170E26D6-2BD3-47F6-AE01-2CD9D17EF4A1}" sibTransId="{99B141A0-EC1A-43B9-B5EB-1DAE428E61F5}"/>
    <dgm:cxn modelId="{2ECF8455-129E-4B7A-A398-04FDA68C11FE}" srcId="{BEDBAC38-2CFB-414C-B082-0134726AEEC4}" destId="{FEF4E43D-DBAA-4B5D-BA6E-65C0B1F4A10E}" srcOrd="1" destOrd="0" parTransId="{EDEC62E8-15A2-4CAF-95F8-82F351DDEF22}" sibTransId="{3FE39A19-7B40-496E-B23C-7C4DD6A318E3}"/>
    <dgm:cxn modelId="{4DED5673-F8A9-2344-805B-A3761973C989}" type="presOf" srcId="{7602E481-163F-9049-8EB2-EE6D4CAD432B}" destId="{3B9EC8E8-2CA3-A845-821F-59E77E7926D0}" srcOrd="0" destOrd="0" presId="urn:microsoft.com/office/officeart/2008/layout/LinedList"/>
    <dgm:cxn modelId="{3CE3EFEF-CF94-6648-AB83-D78C9596EA0F}" type="presOf" srcId="{8C8B6B39-1DB5-4C8D-AB7D-6843AE4A1A67}" destId="{5AB4E76F-C2DC-0849-99E2-0958A3DE1F41}" srcOrd="0" destOrd="0" presId="urn:microsoft.com/office/officeart/2008/layout/LinedList"/>
    <dgm:cxn modelId="{8ED39FF0-66E0-481C-BDB8-073A929CE98B}" srcId="{BEDBAC38-2CFB-414C-B082-0134726AEEC4}" destId="{9F1FD5C0-72D6-4FF5-A1CE-A8619E744375}" srcOrd="0" destOrd="0" parTransId="{E7F80BA4-98BC-432C-AFEB-1461A2457FD0}" sibTransId="{BB8D7637-F6F5-4B01-9AE0-D1CC70A82E5F}"/>
    <dgm:cxn modelId="{23D45B58-92A1-9F47-8DC9-F6497610533C}" type="presParOf" srcId="{786EDBDB-CC28-CE48-802B-6F0570F1EB74}" destId="{7BDB2E42-CAD1-D448-A4DD-F4C6020CF260}" srcOrd="0" destOrd="0" presId="urn:microsoft.com/office/officeart/2008/layout/LinedList"/>
    <dgm:cxn modelId="{18CA568D-254E-4146-8552-218B46A41070}" type="presParOf" srcId="{786EDBDB-CC28-CE48-802B-6F0570F1EB74}" destId="{398BC13C-9093-EB4A-831E-54EA764DA552}" srcOrd="1" destOrd="0" presId="urn:microsoft.com/office/officeart/2008/layout/LinedList"/>
    <dgm:cxn modelId="{56DF4B07-07EE-5C4F-AA32-035FFB781358}" type="presParOf" srcId="{398BC13C-9093-EB4A-831E-54EA764DA552}" destId="{20EA1587-38B4-B448-A91C-57F678F8F4BC}" srcOrd="0" destOrd="0" presId="urn:microsoft.com/office/officeart/2008/layout/LinedList"/>
    <dgm:cxn modelId="{E27D682F-DFFB-3646-A132-9724828028C9}" type="presParOf" srcId="{398BC13C-9093-EB4A-831E-54EA764DA552}" destId="{2BF3153D-890A-8942-B2F3-5E175C4A661E}" srcOrd="1" destOrd="0" presId="urn:microsoft.com/office/officeart/2008/layout/LinedList"/>
    <dgm:cxn modelId="{F881866A-B505-034A-B18F-C2AAF48E3F31}" type="presParOf" srcId="{786EDBDB-CC28-CE48-802B-6F0570F1EB74}" destId="{46F08ECB-0820-7749-BA56-60C73254C472}" srcOrd="2" destOrd="0" presId="urn:microsoft.com/office/officeart/2008/layout/LinedList"/>
    <dgm:cxn modelId="{3B4D21E1-AEAF-E841-A3EB-A26222DD8E39}" type="presParOf" srcId="{786EDBDB-CC28-CE48-802B-6F0570F1EB74}" destId="{8B3C49B3-0B6D-874C-813A-B04451A4390C}" srcOrd="3" destOrd="0" presId="urn:microsoft.com/office/officeart/2008/layout/LinedList"/>
    <dgm:cxn modelId="{0BA4A2E9-2BE8-4A4F-8750-62DC77F4E477}" type="presParOf" srcId="{8B3C49B3-0B6D-874C-813A-B04451A4390C}" destId="{484FFFDC-E040-D14C-A305-87A3315C89D7}" srcOrd="0" destOrd="0" presId="urn:microsoft.com/office/officeart/2008/layout/LinedList"/>
    <dgm:cxn modelId="{61C790B8-4E3C-3B49-8524-4263D93143DD}" type="presParOf" srcId="{8B3C49B3-0B6D-874C-813A-B04451A4390C}" destId="{D0DEDAEF-2FB4-D64B-9244-A38CE23EE449}" srcOrd="1" destOrd="0" presId="urn:microsoft.com/office/officeart/2008/layout/LinedList"/>
    <dgm:cxn modelId="{2497EB62-3C87-C144-A6F3-942E5874D7BA}" type="presParOf" srcId="{786EDBDB-CC28-CE48-802B-6F0570F1EB74}" destId="{FF788065-520C-F344-996B-65EB465BE6E6}" srcOrd="4" destOrd="0" presId="urn:microsoft.com/office/officeart/2008/layout/LinedList"/>
    <dgm:cxn modelId="{FFA3AE5C-9354-414E-AD3B-D89B2231D6F1}" type="presParOf" srcId="{786EDBDB-CC28-CE48-802B-6F0570F1EB74}" destId="{8E6D9F2F-D619-6148-84A7-614196AE6557}" srcOrd="5" destOrd="0" presId="urn:microsoft.com/office/officeart/2008/layout/LinedList"/>
    <dgm:cxn modelId="{6492C13E-CB7E-D04D-B67C-62FF4A03D120}" type="presParOf" srcId="{8E6D9F2F-D619-6148-84A7-614196AE6557}" destId="{5AE25717-4D09-C546-97B1-587FD3C8530F}" srcOrd="0" destOrd="0" presId="urn:microsoft.com/office/officeart/2008/layout/LinedList"/>
    <dgm:cxn modelId="{C0ACA74E-9120-3548-B12F-663F9027D751}" type="presParOf" srcId="{8E6D9F2F-D619-6148-84A7-614196AE6557}" destId="{DC520A5E-D848-6341-9405-51875771C47E}" srcOrd="1" destOrd="0" presId="urn:microsoft.com/office/officeart/2008/layout/LinedList"/>
    <dgm:cxn modelId="{8AF5434F-3BF6-454C-A4DF-47CE2C36BEAA}" type="presParOf" srcId="{786EDBDB-CC28-CE48-802B-6F0570F1EB74}" destId="{040DB95B-ABCE-4446-83A3-9B17BDF69BC0}" srcOrd="6" destOrd="0" presId="urn:microsoft.com/office/officeart/2008/layout/LinedList"/>
    <dgm:cxn modelId="{C2DC8722-65E8-F94B-B6EC-49012E3317E2}" type="presParOf" srcId="{786EDBDB-CC28-CE48-802B-6F0570F1EB74}" destId="{2F0B8D17-F0FC-8F46-8112-9F4D6AD0639F}" srcOrd="7" destOrd="0" presId="urn:microsoft.com/office/officeart/2008/layout/LinedList"/>
    <dgm:cxn modelId="{B0F9B3E6-0004-E54B-A519-3F4FB8009DA6}" type="presParOf" srcId="{2F0B8D17-F0FC-8F46-8112-9F4D6AD0639F}" destId="{5AB4E76F-C2DC-0849-99E2-0958A3DE1F41}" srcOrd="0" destOrd="0" presId="urn:microsoft.com/office/officeart/2008/layout/LinedList"/>
    <dgm:cxn modelId="{622E65C9-1C80-DA4B-B95F-1A8115E972AE}" type="presParOf" srcId="{2F0B8D17-F0FC-8F46-8112-9F4D6AD0639F}" destId="{B5FD8E9A-5315-BD40-A501-AD9F7587DFAA}" srcOrd="1" destOrd="0" presId="urn:microsoft.com/office/officeart/2008/layout/LinedList"/>
    <dgm:cxn modelId="{EF3AAB85-BC7C-5044-AC60-AB77E04C87ED}" type="presParOf" srcId="{786EDBDB-CC28-CE48-802B-6F0570F1EB74}" destId="{4042732A-C5F8-FE42-9DB6-0D86C111C1A6}" srcOrd="8" destOrd="0" presId="urn:microsoft.com/office/officeart/2008/layout/LinedList"/>
    <dgm:cxn modelId="{F3761E41-5156-B04D-8082-560C16F01166}" type="presParOf" srcId="{786EDBDB-CC28-CE48-802B-6F0570F1EB74}" destId="{6842890B-698C-6941-ABB3-DE3F8C62FACF}" srcOrd="9" destOrd="0" presId="urn:microsoft.com/office/officeart/2008/layout/LinedList"/>
    <dgm:cxn modelId="{CC9463E7-B14B-6248-B6C8-06AA8665BDF4}" type="presParOf" srcId="{6842890B-698C-6941-ABB3-DE3F8C62FACF}" destId="{3B9EC8E8-2CA3-A845-821F-59E77E7926D0}" srcOrd="0" destOrd="0" presId="urn:microsoft.com/office/officeart/2008/layout/LinedList"/>
    <dgm:cxn modelId="{063C6527-DA5F-D843-8160-E6404119F2C9}" type="presParOf" srcId="{6842890B-698C-6941-ABB3-DE3F8C62FACF}" destId="{38047D65-0D7A-5341-83AA-5334A86501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6CB29-E6A5-4F68-A018-C76CC702A35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3F49ED5-992D-4761-9A45-1D0983B9A447}">
      <dgm:prSet/>
      <dgm:spPr/>
      <dgm:t>
        <a:bodyPr/>
        <a:lstStyle/>
        <a:p>
          <a:r>
            <a:rPr lang="en-US" dirty="0"/>
            <a:t>Model explains 94% of the data</a:t>
          </a:r>
        </a:p>
      </dgm:t>
    </dgm:pt>
    <dgm:pt modelId="{2FBC9197-7B2C-40E3-821E-F069694C82A3}" type="parTrans" cxnId="{E53E11C0-1131-49A4-A6E6-B2F19EF82351}">
      <dgm:prSet/>
      <dgm:spPr/>
      <dgm:t>
        <a:bodyPr/>
        <a:lstStyle/>
        <a:p>
          <a:endParaRPr lang="en-US"/>
        </a:p>
      </dgm:t>
    </dgm:pt>
    <dgm:pt modelId="{4998F381-4ADB-4A62-B947-A8CF15C94FE7}" type="sibTrans" cxnId="{E53E11C0-1131-49A4-A6E6-B2F19EF8235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3BC3A7C-204D-4A72-8BC2-EE13DCB1BCE9}">
      <dgm:prSet/>
      <dgm:spPr/>
      <dgm:t>
        <a:bodyPr/>
        <a:lstStyle/>
        <a:p>
          <a:r>
            <a:rPr lang="en-US" dirty="0"/>
            <a:t>Linearity, independence, equal variance and normality look good</a:t>
          </a:r>
        </a:p>
      </dgm:t>
    </dgm:pt>
    <dgm:pt modelId="{050F86CA-26DC-40AB-8C2B-B2E55B02329F}" type="parTrans" cxnId="{5BDED22E-0C87-4124-A7CE-008BCFAABADE}">
      <dgm:prSet/>
      <dgm:spPr/>
      <dgm:t>
        <a:bodyPr/>
        <a:lstStyle/>
        <a:p>
          <a:endParaRPr lang="en-US"/>
        </a:p>
      </dgm:t>
    </dgm:pt>
    <dgm:pt modelId="{6A1D2189-63F8-48E6-8613-DF648CE3EB7D}" type="sibTrans" cxnId="{5BDED22E-0C87-4124-A7CE-008BCFAABAD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B27F970-7E8F-4EE7-B2E5-A4BCA1870AAD}">
      <dgm:prSet/>
      <dgm:spPr/>
      <dgm:t>
        <a:bodyPr/>
        <a:lstStyle/>
        <a:p>
          <a:r>
            <a:rPr lang="en-US" dirty="0"/>
            <a:t>Family relationships is highly correlated. G1 and G2 are moderately correlated</a:t>
          </a:r>
        </a:p>
      </dgm:t>
    </dgm:pt>
    <dgm:pt modelId="{D44E01C5-265D-4EE5-A95A-3C5D479D08C6}" type="parTrans" cxnId="{11B51D05-7350-4094-B163-F34030F118E0}">
      <dgm:prSet/>
      <dgm:spPr/>
      <dgm:t>
        <a:bodyPr/>
        <a:lstStyle/>
        <a:p>
          <a:endParaRPr lang="en-US"/>
        </a:p>
      </dgm:t>
    </dgm:pt>
    <dgm:pt modelId="{C8CAA90B-0382-4B78-8388-75A3DF497366}" type="sibTrans" cxnId="{11B51D05-7350-4094-B163-F34030F118E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7C0BAE8-3A11-834F-BFA8-9D6B87DBEE6E}">
      <dgm:prSet/>
      <dgm:spPr/>
      <dgm:t>
        <a:bodyPr/>
        <a:lstStyle/>
        <a:p>
          <a:r>
            <a:rPr lang="en-US" dirty="0"/>
            <a:t>Prediction accuracy of 71%</a:t>
          </a:r>
        </a:p>
      </dgm:t>
    </dgm:pt>
    <dgm:pt modelId="{634942FB-50A6-0644-8B15-1D8B8C3F2D95}" type="parTrans" cxnId="{EDF55B83-C7B2-B44B-B541-5CBDE5A6A61D}">
      <dgm:prSet/>
      <dgm:spPr/>
      <dgm:t>
        <a:bodyPr/>
        <a:lstStyle/>
        <a:p>
          <a:endParaRPr lang="en-US"/>
        </a:p>
      </dgm:t>
    </dgm:pt>
    <dgm:pt modelId="{403B2CD4-BC39-C746-8C61-990A7D94FD59}" type="sibTrans" cxnId="{EDF55B83-C7B2-B44B-B541-5CBDE5A6A61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852CE95-6A55-774B-8A63-BBFA971141BC}">
      <dgm:prSet/>
      <dgm:spPr/>
      <dgm:t>
        <a:bodyPr/>
        <a:lstStyle/>
        <a:p>
          <a:r>
            <a:rPr lang="en-US"/>
            <a:t>No high influence or leverage points</a:t>
          </a:r>
          <a:endParaRPr lang="en-US" dirty="0"/>
        </a:p>
      </dgm:t>
    </dgm:pt>
    <dgm:pt modelId="{DBB1C9C5-4122-004E-84B8-E2FB2C9F0719}" type="parTrans" cxnId="{644D1522-BA72-D044-B5D1-DACEBACE0C46}">
      <dgm:prSet/>
      <dgm:spPr/>
      <dgm:t>
        <a:bodyPr/>
        <a:lstStyle/>
        <a:p>
          <a:endParaRPr lang="en-US"/>
        </a:p>
      </dgm:t>
    </dgm:pt>
    <dgm:pt modelId="{A044E572-7C0B-4B4E-9F36-8B88CF8D4182}" type="sibTrans" cxnId="{644D1522-BA72-D044-B5D1-DACEBACE0C46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643960F1-F3D8-2C49-993B-5D30BD9C3C26}" type="pres">
      <dgm:prSet presAssocID="{7F16CB29-E6A5-4F68-A018-C76CC702A350}" presName="Name0" presStyleCnt="0">
        <dgm:presLayoutVars>
          <dgm:animLvl val="lvl"/>
          <dgm:resizeHandles val="exact"/>
        </dgm:presLayoutVars>
      </dgm:prSet>
      <dgm:spPr/>
    </dgm:pt>
    <dgm:pt modelId="{F05C61F5-B880-5B47-92C3-668DF3E417B3}" type="pres">
      <dgm:prSet presAssocID="{F3F49ED5-992D-4761-9A45-1D0983B9A447}" presName="compositeNode" presStyleCnt="0">
        <dgm:presLayoutVars>
          <dgm:bulletEnabled val="1"/>
        </dgm:presLayoutVars>
      </dgm:prSet>
      <dgm:spPr/>
    </dgm:pt>
    <dgm:pt modelId="{5D2AB103-FD1E-7343-A0A1-80B292886E98}" type="pres">
      <dgm:prSet presAssocID="{F3F49ED5-992D-4761-9A45-1D0983B9A447}" presName="bgRect" presStyleLbl="bgAccFollowNode1" presStyleIdx="0" presStyleCnt="5"/>
      <dgm:spPr/>
    </dgm:pt>
    <dgm:pt modelId="{DE422413-4663-EB47-BAC3-3178806618FF}" type="pres">
      <dgm:prSet presAssocID="{4998F381-4ADB-4A62-B947-A8CF15C94FE7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1D31D3A0-F86F-D441-A116-1B7EAA3D2D29}" type="pres">
      <dgm:prSet presAssocID="{F3F49ED5-992D-4761-9A45-1D0983B9A447}" presName="bottomLine" presStyleLbl="alignNode1" presStyleIdx="1" presStyleCnt="10">
        <dgm:presLayoutVars/>
      </dgm:prSet>
      <dgm:spPr/>
    </dgm:pt>
    <dgm:pt modelId="{7ED5C9DF-DECD-3F43-9E80-E02D354A5888}" type="pres">
      <dgm:prSet presAssocID="{F3F49ED5-992D-4761-9A45-1D0983B9A447}" presName="nodeText" presStyleLbl="bgAccFollowNode1" presStyleIdx="0" presStyleCnt="5">
        <dgm:presLayoutVars>
          <dgm:bulletEnabled val="1"/>
        </dgm:presLayoutVars>
      </dgm:prSet>
      <dgm:spPr/>
    </dgm:pt>
    <dgm:pt modelId="{B82BDFD3-B00A-E645-8743-B597E1535453}" type="pres">
      <dgm:prSet presAssocID="{4998F381-4ADB-4A62-B947-A8CF15C94FE7}" presName="sibTrans" presStyleCnt="0"/>
      <dgm:spPr/>
    </dgm:pt>
    <dgm:pt modelId="{6922A0DE-43E6-F54B-B026-5FD1ACF5856B}" type="pres">
      <dgm:prSet presAssocID="{93BC3A7C-204D-4A72-8BC2-EE13DCB1BCE9}" presName="compositeNode" presStyleCnt="0">
        <dgm:presLayoutVars>
          <dgm:bulletEnabled val="1"/>
        </dgm:presLayoutVars>
      </dgm:prSet>
      <dgm:spPr/>
    </dgm:pt>
    <dgm:pt modelId="{7BD8CAB2-C48A-5F40-8D81-083689CE058F}" type="pres">
      <dgm:prSet presAssocID="{93BC3A7C-204D-4A72-8BC2-EE13DCB1BCE9}" presName="bgRect" presStyleLbl="bgAccFollowNode1" presStyleIdx="1" presStyleCnt="5"/>
      <dgm:spPr/>
    </dgm:pt>
    <dgm:pt modelId="{AA8FB0F0-86F3-C345-A515-8D8DBAB8D1A7}" type="pres">
      <dgm:prSet presAssocID="{6A1D2189-63F8-48E6-8613-DF648CE3EB7D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FB16D2A2-B36B-AD46-BF57-955F03D1A2F3}" type="pres">
      <dgm:prSet presAssocID="{93BC3A7C-204D-4A72-8BC2-EE13DCB1BCE9}" presName="bottomLine" presStyleLbl="alignNode1" presStyleIdx="3" presStyleCnt="10">
        <dgm:presLayoutVars/>
      </dgm:prSet>
      <dgm:spPr/>
    </dgm:pt>
    <dgm:pt modelId="{81A3FFB7-8142-8342-9AE1-E0FF15ACB88E}" type="pres">
      <dgm:prSet presAssocID="{93BC3A7C-204D-4A72-8BC2-EE13DCB1BCE9}" presName="nodeText" presStyleLbl="bgAccFollowNode1" presStyleIdx="1" presStyleCnt="5">
        <dgm:presLayoutVars>
          <dgm:bulletEnabled val="1"/>
        </dgm:presLayoutVars>
      </dgm:prSet>
      <dgm:spPr/>
    </dgm:pt>
    <dgm:pt modelId="{D6A115C1-41A1-5747-8F31-35FF94D96257}" type="pres">
      <dgm:prSet presAssocID="{6A1D2189-63F8-48E6-8613-DF648CE3EB7D}" presName="sibTrans" presStyleCnt="0"/>
      <dgm:spPr/>
    </dgm:pt>
    <dgm:pt modelId="{F8EEE194-A8D1-0A49-956F-99E35F8CEABF}" type="pres">
      <dgm:prSet presAssocID="{FB27F970-7E8F-4EE7-B2E5-A4BCA1870AAD}" presName="compositeNode" presStyleCnt="0">
        <dgm:presLayoutVars>
          <dgm:bulletEnabled val="1"/>
        </dgm:presLayoutVars>
      </dgm:prSet>
      <dgm:spPr/>
    </dgm:pt>
    <dgm:pt modelId="{6A30393F-F0E9-5440-990B-5AF6D018DB21}" type="pres">
      <dgm:prSet presAssocID="{FB27F970-7E8F-4EE7-B2E5-A4BCA1870AAD}" presName="bgRect" presStyleLbl="bgAccFollowNode1" presStyleIdx="2" presStyleCnt="5"/>
      <dgm:spPr/>
    </dgm:pt>
    <dgm:pt modelId="{638170A9-5409-D240-AFB5-28C8B455DDDF}" type="pres">
      <dgm:prSet presAssocID="{C8CAA90B-0382-4B78-8388-75A3DF497366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7C2E4401-16D2-EB4D-9A68-0C7FE61F0B05}" type="pres">
      <dgm:prSet presAssocID="{FB27F970-7E8F-4EE7-B2E5-A4BCA1870AAD}" presName="bottomLine" presStyleLbl="alignNode1" presStyleIdx="5" presStyleCnt="10">
        <dgm:presLayoutVars/>
      </dgm:prSet>
      <dgm:spPr/>
    </dgm:pt>
    <dgm:pt modelId="{F3A7D5E6-6894-7141-95EF-1B17F2B38E8D}" type="pres">
      <dgm:prSet presAssocID="{FB27F970-7E8F-4EE7-B2E5-A4BCA1870AAD}" presName="nodeText" presStyleLbl="bgAccFollowNode1" presStyleIdx="2" presStyleCnt="5">
        <dgm:presLayoutVars>
          <dgm:bulletEnabled val="1"/>
        </dgm:presLayoutVars>
      </dgm:prSet>
      <dgm:spPr/>
    </dgm:pt>
    <dgm:pt modelId="{977A0235-3FCF-6A46-9E47-6BCECED18405}" type="pres">
      <dgm:prSet presAssocID="{C8CAA90B-0382-4B78-8388-75A3DF497366}" presName="sibTrans" presStyleCnt="0"/>
      <dgm:spPr/>
    </dgm:pt>
    <dgm:pt modelId="{A36F963C-279C-FB48-AC1B-DB3315ACCC05}" type="pres">
      <dgm:prSet presAssocID="{07C0BAE8-3A11-834F-BFA8-9D6B87DBEE6E}" presName="compositeNode" presStyleCnt="0">
        <dgm:presLayoutVars>
          <dgm:bulletEnabled val="1"/>
        </dgm:presLayoutVars>
      </dgm:prSet>
      <dgm:spPr/>
    </dgm:pt>
    <dgm:pt modelId="{CBF81797-B6A6-9648-83B0-C43F2385D728}" type="pres">
      <dgm:prSet presAssocID="{07C0BAE8-3A11-834F-BFA8-9D6B87DBEE6E}" presName="bgRect" presStyleLbl="bgAccFollowNode1" presStyleIdx="3" presStyleCnt="5"/>
      <dgm:spPr/>
    </dgm:pt>
    <dgm:pt modelId="{B84C1945-767A-B149-A005-8A96D8E4930F}" type="pres">
      <dgm:prSet presAssocID="{403B2CD4-BC39-C746-8C61-990A7D94FD59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166D93D0-DB98-0943-97BD-C805A52D1C6E}" type="pres">
      <dgm:prSet presAssocID="{07C0BAE8-3A11-834F-BFA8-9D6B87DBEE6E}" presName="bottomLine" presStyleLbl="alignNode1" presStyleIdx="7" presStyleCnt="10">
        <dgm:presLayoutVars/>
      </dgm:prSet>
      <dgm:spPr/>
    </dgm:pt>
    <dgm:pt modelId="{5B398B83-B345-5647-9399-346B43A798E3}" type="pres">
      <dgm:prSet presAssocID="{07C0BAE8-3A11-834F-BFA8-9D6B87DBEE6E}" presName="nodeText" presStyleLbl="bgAccFollowNode1" presStyleIdx="3" presStyleCnt="5">
        <dgm:presLayoutVars>
          <dgm:bulletEnabled val="1"/>
        </dgm:presLayoutVars>
      </dgm:prSet>
      <dgm:spPr/>
    </dgm:pt>
    <dgm:pt modelId="{E1D866B3-CD47-7844-9E54-D60F178C54B2}" type="pres">
      <dgm:prSet presAssocID="{403B2CD4-BC39-C746-8C61-990A7D94FD59}" presName="sibTrans" presStyleCnt="0"/>
      <dgm:spPr/>
    </dgm:pt>
    <dgm:pt modelId="{B15DAAF9-DC7D-B546-8EAF-0FE6D8D1B833}" type="pres">
      <dgm:prSet presAssocID="{4852CE95-6A55-774B-8A63-BBFA971141BC}" presName="compositeNode" presStyleCnt="0">
        <dgm:presLayoutVars>
          <dgm:bulletEnabled val="1"/>
        </dgm:presLayoutVars>
      </dgm:prSet>
      <dgm:spPr/>
    </dgm:pt>
    <dgm:pt modelId="{78FAFCC2-3A6F-5C48-9694-ABFC1E0F5C0E}" type="pres">
      <dgm:prSet presAssocID="{4852CE95-6A55-774B-8A63-BBFA971141BC}" presName="bgRect" presStyleLbl="bgAccFollowNode1" presStyleIdx="4" presStyleCnt="5"/>
      <dgm:spPr/>
    </dgm:pt>
    <dgm:pt modelId="{6B80DFAB-7DF7-0D47-A5F7-4523B73413A7}" type="pres">
      <dgm:prSet presAssocID="{A044E572-7C0B-4B4E-9F36-8B88CF8D4182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C8BAF015-1542-F44B-A9A5-ACF4F69A7478}" type="pres">
      <dgm:prSet presAssocID="{4852CE95-6A55-774B-8A63-BBFA971141BC}" presName="bottomLine" presStyleLbl="alignNode1" presStyleIdx="9" presStyleCnt="10">
        <dgm:presLayoutVars/>
      </dgm:prSet>
      <dgm:spPr/>
    </dgm:pt>
    <dgm:pt modelId="{6A714B96-A6D6-4840-912B-AA2B3D2CD924}" type="pres">
      <dgm:prSet presAssocID="{4852CE95-6A55-774B-8A63-BBFA971141BC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1B51D05-7350-4094-B163-F34030F118E0}" srcId="{7F16CB29-E6A5-4F68-A018-C76CC702A350}" destId="{FB27F970-7E8F-4EE7-B2E5-A4BCA1870AAD}" srcOrd="2" destOrd="0" parTransId="{D44E01C5-265D-4EE5-A95A-3C5D479D08C6}" sibTransId="{C8CAA90B-0382-4B78-8388-75A3DF497366}"/>
    <dgm:cxn modelId="{58AD0609-016F-5241-956D-0AFCA5B1A463}" type="presOf" srcId="{C8CAA90B-0382-4B78-8388-75A3DF497366}" destId="{638170A9-5409-D240-AFB5-28C8B455DDDF}" srcOrd="0" destOrd="0" presId="urn:microsoft.com/office/officeart/2016/7/layout/BasicLinearProcessNumbered"/>
    <dgm:cxn modelId="{644D1522-BA72-D044-B5D1-DACEBACE0C46}" srcId="{7F16CB29-E6A5-4F68-A018-C76CC702A350}" destId="{4852CE95-6A55-774B-8A63-BBFA971141BC}" srcOrd="4" destOrd="0" parTransId="{DBB1C9C5-4122-004E-84B8-E2FB2C9F0719}" sibTransId="{A044E572-7C0B-4B4E-9F36-8B88CF8D4182}"/>
    <dgm:cxn modelId="{5BDED22E-0C87-4124-A7CE-008BCFAABADE}" srcId="{7F16CB29-E6A5-4F68-A018-C76CC702A350}" destId="{93BC3A7C-204D-4A72-8BC2-EE13DCB1BCE9}" srcOrd="1" destOrd="0" parTransId="{050F86CA-26DC-40AB-8C2B-B2E55B02329F}" sibTransId="{6A1D2189-63F8-48E6-8613-DF648CE3EB7D}"/>
    <dgm:cxn modelId="{5093FE30-97C1-8A4F-8829-1EE15A4C1507}" type="presOf" srcId="{4852CE95-6A55-774B-8A63-BBFA971141BC}" destId="{78FAFCC2-3A6F-5C48-9694-ABFC1E0F5C0E}" srcOrd="0" destOrd="0" presId="urn:microsoft.com/office/officeart/2016/7/layout/BasicLinearProcessNumbered"/>
    <dgm:cxn modelId="{469A1C34-1DAC-3044-A574-9BDD4E64247E}" type="presOf" srcId="{F3F49ED5-992D-4761-9A45-1D0983B9A447}" destId="{7ED5C9DF-DECD-3F43-9E80-E02D354A5888}" srcOrd="1" destOrd="0" presId="urn:microsoft.com/office/officeart/2016/7/layout/BasicLinearProcessNumbered"/>
    <dgm:cxn modelId="{47C4CF4B-0D6B-5C4E-ACE1-39431AFD1317}" type="presOf" srcId="{FB27F970-7E8F-4EE7-B2E5-A4BCA1870AAD}" destId="{6A30393F-F0E9-5440-990B-5AF6D018DB21}" srcOrd="0" destOrd="0" presId="urn:microsoft.com/office/officeart/2016/7/layout/BasicLinearProcessNumbered"/>
    <dgm:cxn modelId="{13F39E58-7D91-E445-BB73-46452ABE0EBB}" type="presOf" srcId="{403B2CD4-BC39-C746-8C61-990A7D94FD59}" destId="{B84C1945-767A-B149-A005-8A96D8E4930F}" srcOrd="0" destOrd="0" presId="urn:microsoft.com/office/officeart/2016/7/layout/BasicLinearProcessNumbered"/>
    <dgm:cxn modelId="{CA174E5D-6521-FB49-95A1-0DB87A42A2AB}" type="presOf" srcId="{93BC3A7C-204D-4A72-8BC2-EE13DCB1BCE9}" destId="{7BD8CAB2-C48A-5F40-8D81-083689CE058F}" srcOrd="0" destOrd="0" presId="urn:microsoft.com/office/officeart/2016/7/layout/BasicLinearProcessNumbered"/>
    <dgm:cxn modelId="{78D24D67-D713-4A42-B2AE-9CA7E0B4CBEB}" type="presOf" srcId="{4852CE95-6A55-774B-8A63-BBFA971141BC}" destId="{6A714B96-A6D6-4840-912B-AA2B3D2CD924}" srcOrd="1" destOrd="0" presId="urn:microsoft.com/office/officeart/2016/7/layout/BasicLinearProcessNumbered"/>
    <dgm:cxn modelId="{EF003C7F-C1C2-6045-9B61-D9B774E1ADFC}" type="presOf" srcId="{FB27F970-7E8F-4EE7-B2E5-A4BCA1870AAD}" destId="{F3A7D5E6-6894-7141-95EF-1B17F2B38E8D}" srcOrd="1" destOrd="0" presId="urn:microsoft.com/office/officeart/2016/7/layout/BasicLinearProcessNumbered"/>
    <dgm:cxn modelId="{EDF55B83-C7B2-B44B-B541-5CBDE5A6A61D}" srcId="{7F16CB29-E6A5-4F68-A018-C76CC702A350}" destId="{07C0BAE8-3A11-834F-BFA8-9D6B87DBEE6E}" srcOrd="3" destOrd="0" parTransId="{634942FB-50A6-0644-8B15-1D8B8C3F2D95}" sibTransId="{403B2CD4-BC39-C746-8C61-990A7D94FD59}"/>
    <dgm:cxn modelId="{E53E11C0-1131-49A4-A6E6-B2F19EF82351}" srcId="{7F16CB29-E6A5-4F68-A018-C76CC702A350}" destId="{F3F49ED5-992D-4761-9A45-1D0983B9A447}" srcOrd="0" destOrd="0" parTransId="{2FBC9197-7B2C-40E3-821E-F069694C82A3}" sibTransId="{4998F381-4ADB-4A62-B947-A8CF15C94FE7}"/>
    <dgm:cxn modelId="{D691A1C2-48AE-D54B-BA40-C005F586998C}" type="presOf" srcId="{6A1D2189-63F8-48E6-8613-DF648CE3EB7D}" destId="{AA8FB0F0-86F3-C345-A515-8D8DBAB8D1A7}" srcOrd="0" destOrd="0" presId="urn:microsoft.com/office/officeart/2016/7/layout/BasicLinearProcessNumbered"/>
    <dgm:cxn modelId="{79602DC7-27BD-AB47-BB9D-FB93D83293D7}" type="presOf" srcId="{7F16CB29-E6A5-4F68-A018-C76CC702A350}" destId="{643960F1-F3D8-2C49-993B-5D30BD9C3C26}" srcOrd="0" destOrd="0" presId="urn:microsoft.com/office/officeart/2016/7/layout/BasicLinearProcessNumbered"/>
    <dgm:cxn modelId="{8F9979DD-E90B-F140-8DB6-1EE84F975BA0}" type="presOf" srcId="{07C0BAE8-3A11-834F-BFA8-9D6B87DBEE6E}" destId="{5B398B83-B345-5647-9399-346B43A798E3}" srcOrd="1" destOrd="0" presId="urn:microsoft.com/office/officeart/2016/7/layout/BasicLinearProcessNumbered"/>
    <dgm:cxn modelId="{41651EDF-35A1-3E4E-88EA-BD08CEE71573}" type="presOf" srcId="{93BC3A7C-204D-4A72-8BC2-EE13DCB1BCE9}" destId="{81A3FFB7-8142-8342-9AE1-E0FF15ACB88E}" srcOrd="1" destOrd="0" presId="urn:microsoft.com/office/officeart/2016/7/layout/BasicLinearProcessNumbered"/>
    <dgm:cxn modelId="{354452E0-B97B-FE46-B3E4-2551FFBFA848}" type="presOf" srcId="{A044E572-7C0B-4B4E-9F36-8B88CF8D4182}" destId="{6B80DFAB-7DF7-0D47-A5F7-4523B73413A7}" srcOrd="0" destOrd="0" presId="urn:microsoft.com/office/officeart/2016/7/layout/BasicLinearProcessNumbered"/>
    <dgm:cxn modelId="{BA1998E4-CD2E-024F-8ECF-B8BFD7B60342}" type="presOf" srcId="{4998F381-4ADB-4A62-B947-A8CF15C94FE7}" destId="{DE422413-4663-EB47-BAC3-3178806618FF}" srcOrd="0" destOrd="0" presId="urn:microsoft.com/office/officeart/2016/7/layout/BasicLinearProcessNumbered"/>
    <dgm:cxn modelId="{0F3279E8-EDBB-9D44-942F-9E2D1ED2C02B}" type="presOf" srcId="{F3F49ED5-992D-4761-9A45-1D0983B9A447}" destId="{5D2AB103-FD1E-7343-A0A1-80B292886E98}" srcOrd="0" destOrd="0" presId="urn:microsoft.com/office/officeart/2016/7/layout/BasicLinearProcessNumbered"/>
    <dgm:cxn modelId="{4EC725EE-DBD1-6140-B3F2-CB9A4C947A45}" type="presOf" srcId="{07C0BAE8-3A11-834F-BFA8-9D6B87DBEE6E}" destId="{CBF81797-B6A6-9648-83B0-C43F2385D728}" srcOrd="0" destOrd="0" presId="urn:microsoft.com/office/officeart/2016/7/layout/BasicLinearProcessNumbered"/>
    <dgm:cxn modelId="{613AE873-9A31-8043-9EFC-9285F912B273}" type="presParOf" srcId="{643960F1-F3D8-2C49-993B-5D30BD9C3C26}" destId="{F05C61F5-B880-5B47-92C3-668DF3E417B3}" srcOrd="0" destOrd="0" presId="urn:microsoft.com/office/officeart/2016/7/layout/BasicLinearProcessNumbered"/>
    <dgm:cxn modelId="{0C798272-9169-2442-AA80-8F7E3F912399}" type="presParOf" srcId="{F05C61F5-B880-5B47-92C3-668DF3E417B3}" destId="{5D2AB103-FD1E-7343-A0A1-80B292886E98}" srcOrd="0" destOrd="0" presId="urn:microsoft.com/office/officeart/2016/7/layout/BasicLinearProcessNumbered"/>
    <dgm:cxn modelId="{D970EA5B-D2CF-254F-A180-A6BEAEFC9E6C}" type="presParOf" srcId="{F05C61F5-B880-5B47-92C3-668DF3E417B3}" destId="{DE422413-4663-EB47-BAC3-3178806618FF}" srcOrd="1" destOrd="0" presId="urn:microsoft.com/office/officeart/2016/7/layout/BasicLinearProcessNumbered"/>
    <dgm:cxn modelId="{F3510B79-A7EC-0F46-82E8-D783F8F5D1BF}" type="presParOf" srcId="{F05C61F5-B880-5B47-92C3-668DF3E417B3}" destId="{1D31D3A0-F86F-D441-A116-1B7EAA3D2D29}" srcOrd="2" destOrd="0" presId="urn:microsoft.com/office/officeart/2016/7/layout/BasicLinearProcessNumbered"/>
    <dgm:cxn modelId="{00F7FE6C-64BF-7346-8833-71A752E420C5}" type="presParOf" srcId="{F05C61F5-B880-5B47-92C3-668DF3E417B3}" destId="{7ED5C9DF-DECD-3F43-9E80-E02D354A5888}" srcOrd="3" destOrd="0" presId="urn:microsoft.com/office/officeart/2016/7/layout/BasicLinearProcessNumbered"/>
    <dgm:cxn modelId="{BCDE2D96-69F9-2B4D-B6B1-92ABE47B21D3}" type="presParOf" srcId="{643960F1-F3D8-2C49-993B-5D30BD9C3C26}" destId="{B82BDFD3-B00A-E645-8743-B597E1535453}" srcOrd="1" destOrd="0" presId="urn:microsoft.com/office/officeart/2016/7/layout/BasicLinearProcessNumbered"/>
    <dgm:cxn modelId="{6C56A13E-D056-014F-B7A4-D6AB51290020}" type="presParOf" srcId="{643960F1-F3D8-2C49-993B-5D30BD9C3C26}" destId="{6922A0DE-43E6-F54B-B026-5FD1ACF5856B}" srcOrd="2" destOrd="0" presId="urn:microsoft.com/office/officeart/2016/7/layout/BasicLinearProcessNumbered"/>
    <dgm:cxn modelId="{D313A081-27D5-5847-9A64-3D8EBC039BEB}" type="presParOf" srcId="{6922A0DE-43E6-F54B-B026-5FD1ACF5856B}" destId="{7BD8CAB2-C48A-5F40-8D81-083689CE058F}" srcOrd="0" destOrd="0" presId="urn:microsoft.com/office/officeart/2016/7/layout/BasicLinearProcessNumbered"/>
    <dgm:cxn modelId="{C80FE24D-9334-5F41-8B7A-A4FC588461E1}" type="presParOf" srcId="{6922A0DE-43E6-F54B-B026-5FD1ACF5856B}" destId="{AA8FB0F0-86F3-C345-A515-8D8DBAB8D1A7}" srcOrd="1" destOrd="0" presId="urn:microsoft.com/office/officeart/2016/7/layout/BasicLinearProcessNumbered"/>
    <dgm:cxn modelId="{80315535-CB62-C147-B5CF-916DF58F5D23}" type="presParOf" srcId="{6922A0DE-43E6-F54B-B026-5FD1ACF5856B}" destId="{FB16D2A2-B36B-AD46-BF57-955F03D1A2F3}" srcOrd="2" destOrd="0" presId="urn:microsoft.com/office/officeart/2016/7/layout/BasicLinearProcessNumbered"/>
    <dgm:cxn modelId="{B55E69AC-84E6-B248-98B6-DF7262C3DAB6}" type="presParOf" srcId="{6922A0DE-43E6-F54B-B026-5FD1ACF5856B}" destId="{81A3FFB7-8142-8342-9AE1-E0FF15ACB88E}" srcOrd="3" destOrd="0" presId="urn:microsoft.com/office/officeart/2016/7/layout/BasicLinearProcessNumbered"/>
    <dgm:cxn modelId="{C9A69A51-E484-D041-A102-211BAEA55377}" type="presParOf" srcId="{643960F1-F3D8-2C49-993B-5D30BD9C3C26}" destId="{D6A115C1-41A1-5747-8F31-35FF94D96257}" srcOrd="3" destOrd="0" presId="urn:microsoft.com/office/officeart/2016/7/layout/BasicLinearProcessNumbered"/>
    <dgm:cxn modelId="{EBE154BF-30E1-864C-A243-BDA59251C60C}" type="presParOf" srcId="{643960F1-F3D8-2C49-993B-5D30BD9C3C26}" destId="{F8EEE194-A8D1-0A49-956F-99E35F8CEABF}" srcOrd="4" destOrd="0" presId="urn:microsoft.com/office/officeart/2016/7/layout/BasicLinearProcessNumbered"/>
    <dgm:cxn modelId="{C97F84FA-139E-FB45-81BB-4AD12789B031}" type="presParOf" srcId="{F8EEE194-A8D1-0A49-956F-99E35F8CEABF}" destId="{6A30393F-F0E9-5440-990B-5AF6D018DB21}" srcOrd="0" destOrd="0" presId="urn:microsoft.com/office/officeart/2016/7/layout/BasicLinearProcessNumbered"/>
    <dgm:cxn modelId="{237F233C-2A6E-C44B-A7FF-B3AF4147D2AE}" type="presParOf" srcId="{F8EEE194-A8D1-0A49-956F-99E35F8CEABF}" destId="{638170A9-5409-D240-AFB5-28C8B455DDDF}" srcOrd="1" destOrd="0" presId="urn:microsoft.com/office/officeart/2016/7/layout/BasicLinearProcessNumbered"/>
    <dgm:cxn modelId="{A65ADB18-FC14-E048-BAAC-FBA92765641D}" type="presParOf" srcId="{F8EEE194-A8D1-0A49-956F-99E35F8CEABF}" destId="{7C2E4401-16D2-EB4D-9A68-0C7FE61F0B05}" srcOrd="2" destOrd="0" presId="urn:microsoft.com/office/officeart/2016/7/layout/BasicLinearProcessNumbered"/>
    <dgm:cxn modelId="{4A43FAF0-012B-024E-A4F7-6B6902303777}" type="presParOf" srcId="{F8EEE194-A8D1-0A49-956F-99E35F8CEABF}" destId="{F3A7D5E6-6894-7141-95EF-1B17F2B38E8D}" srcOrd="3" destOrd="0" presId="urn:microsoft.com/office/officeart/2016/7/layout/BasicLinearProcessNumbered"/>
    <dgm:cxn modelId="{C536AC79-BB28-C948-BD13-4C7B13452AA4}" type="presParOf" srcId="{643960F1-F3D8-2C49-993B-5D30BD9C3C26}" destId="{977A0235-3FCF-6A46-9E47-6BCECED18405}" srcOrd="5" destOrd="0" presId="urn:microsoft.com/office/officeart/2016/7/layout/BasicLinearProcessNumbered"/>
    <dgm:cxn modelId="{B905A719-E275-624E-A985-58A1A4A351DC}" type="presParOf" srcId="{643960F1-F3D8-2C49-993B-5D30BD9C3C26}" destId="{A36F963C-279C-FB48-AC1B-DB3315ACCC05}" srcOrd="6" destOrd="0" presId="urn:microsoft.com/office/officeart/2016/7/layout/BasicLinearProcessNumbered"/>
    <dgm:cxn modelId="{CD6656DF-2C8B-9649-A0F8-A31E2558EFAF}" type="presParOf" srcId="{A36F963C-279C-FB48-AC1B-DB3315ACCC05}" destId="{CBF81797-B6A6-9648-83B0-C43F2385D728}" srcOrd="0" destOrd="0" presId="urn:microsoft.com/office/officeart/2016/7/layout/BasicLinearProcessNumbered"/>
    <dgm:cxn modelId="{13BAF712-5539-7F4F-AEC1-AC224B96A3F7}" type="presParOf" srcId="{A36F963C-279C-FB48-AC1B-DB3315ACCC05}" destId="{B84C1945-767A-B149-A005-8A96D8E4930F}" srcOrd="1" destOrd="0" presId="urn:microsoft.com/office/officeart/2016/7/layout/BasicLinearProcessNumbered"/>
    <dgm:cxn modelId="{9F37A630-0A22-FB43-BAF8-58FA6BC6AEF0}" type="presParOf" srcId="{A36F963C-279C-FB48-AC1B-DB3315ACCC05}" destId="{166D93D0-DB98-0943-97BD-C805A52D1C6E}" srcOrd="2" destOrd="0" presId="urn:microsoft.com/office/officeart/2016/7/layout/BasicLinearProcessNumbered"/>
    <dgm:cxn modelId="{167FE226-DD0C-AB4A-AE15-A54EDB0162A5}" type="presParOf" srcId="{A36F963C-279C-FB48-AC1B-DB3315ACCC05}" destId="{5B398B83-B345-5647-9399-346B43A798E3}" srcOrd="3" destOrd="0" presId="urn:microsoft.com/office/officeart/2016/7/layout/BasicLinearProcessNumbered"/>
    <dgm:cxn modelId="{B3DEDE29-8C20-D340-8168-F6EB1A4E5C4E}" type="presParOf" srcId="{643960F1-F3D8-2C49-993B-5D30BD9C3C26}" destId="{E1D866B3-CD47-7844-9E54-D60F178C54B2}" srcOrd="7" destOrd="0" presId="urn:microsoft.com/office/officeart/2016/7/layout/BasicLinearProcessNumbered"/>
    <dgm:cxn modelId="{1A17DEBF-77C2-8C4F-BB05-1238B8CE1B87}" type="presParOf" srcId="{643960F1-F3D8-2C49-993B-5D30BD9C3C26}" destId="{B15DAAF9-DC7D-B546-8EAF-0FE6D8D1B833}" srcOrd="8" destOrd="0" presId="urn:microsoft.com/office/officeart/2016/7/layout/BasicLinearProcessNumbered"/>
    <dgm:cxn modelId="{B7AD108C-D089-BA4B-8101-80D97DAEB057}" type="presParOf" srcId="{B15DAAF9-DC7D-B546-8EAF-0FE6D8D1B833}" destId="{78FAFCC2-3A6F-5C48-9694-ABFC1E0F5C0E}" srcOrd="0" destOrd="0" presId="urn:microsoft.com/office/officeart/2016/7/layout/BasicLinearProcessNumbered"/>
    <dgm:cxn modelId="{D2C0B52D-6716-5D40-B9C2-DFA28B356DC7}" type="presParOf" srcId="{B15DAAF9-DC7D-B546-8EAF-0FE6D8D1B833}" destId="{6B80DFAB-7DF7-0D47-A5F7-4523B73413A7}" srcOrd="1" destOrd="0" presId="urn:microsoft.com/office/officeart/2016/7/layout/BasicLinearProcessNumbered"/>
    <dgm:cxn modelId="{0DA43665-C368-994B-A963-46413DA80CEB}" type="presParOf" srcId="{B15DAAF9-DC7D-B546-8EAF-0FE6D8D1B833}" destId="{C8BAF015-1542-F44B-A9A5-ACF4F69A7478}" srcOrd="2" destOrd="0" presId="urn:microsoft.com/office/officeart/2016/7/layout/BasicLinearProcessNumbered"/>
    <dgm:cxn modelId="{A8A36D13-D34D-0444-9437-7684B85607B6}" type="presParOf" srcId="{B15DAAF9-DC7D-B546-8EAF-0FE6D8D1B833}" destId="{6A714B96-A6D6-4840-912B-AA2B3D2CD92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0F29EC-8EA0-41C4-A350-80BFE54D7EB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8D7A184-E42B-455A-8EA0-69D32E2C904C}">
      <dgm:prSet/>
      <dgm:spPr/>
      <dgm:t>
        <a:bodyPr/>
        <a:lstStyle/>
        <a:p>
          <a:r>
            <a:rPr lang="en-US"/>
            <a:t>Resolve multicollinearity</a:t>
          </a:r>
        </a:p>
      </dgm:t>
    </dgm:pt>
    <dgm:pt modelId="{42BA5D89-7266-458A-9C7D-B96D9954032A}" type="parTrans" cxnId="{4C82BB54-B187-4AC3-85E1-142C352018A9}">
      <dgm:prSet/>
      <dgm:spPr/>
      <dgm:t>
        <a:bodyPr/>
        <a:lstStyle/>
        <a:p>
          <a:endParaRPr lang="en-US"/>
        </a:p>
      </dgm:t>
    </dgm:pt>
    <dgm:pt modelId="{34FEA29D-8482-4F82-B83C-26E4EAF1E395}" type="sibTrans" cxnId="{4C82BB54-B187-4AC3-85E1-142C352018A9}">
      <dgm:prSet/>
      <dgm:spPr/>
      <dgm:t>
        <a:bodyPr/>
        <a:lstStyle/>
        <a:p>
          <a:endParaRPr lang="en-US"/>
        </a:p>
      </dgm:t>
    </dgm:pt>
    <dgm:pt modelId="{298E141F-9B76-403E-B05A-23241807B9A2}">
      <dgm:prSet/>
      <dgm:spPr/>
      <dgm:t>
        <a:bodyPr/>
        <a:lstStyle/>
        <a:p>
          <a:r>
            <a:rPr lang="en-US"/>
            <a:t>Explore data in Portuguese students and make comparisons between the results</a:t>
          </a:r>
        </a:p>
      </dgm:t>
    </dgm:pt>
    <dgm:pt modelId="{A9D3AB7E-ACE2-439D-94D3-31BDE2925EE6}" type="parTrans" cxnId="{6C1BB20E-DB42-403A-A20D-BBF728DC2551}">
      <dgm:prSet/>
      <dgm:spPr/>
      <dgm:t>
        <a:bodyPr/>
        <a:lstStyle/>
        <a:p>
          <a:endParaRPr lang="en-US"/>
        </a:p>
      </dgm:t>
    </dgm:pt>
    <dgm:pt modelId="{54677C67-0DC9-4C06-AF51-015D83B5D73B}" type="sibTrans" cxnId="{6C1BB20E-DB42-403A-A20D-BBF728DC2551}">
      <dgm:prSet/>
      <dgm:spPr/>
      <dgm:t>
        <a:bodyPr/>
        <a:lstStyle/>
        <a:p>
          <a:endParaRPr lang="en-US"/>
        </a:p>
      </dgm:t>
    </dgm:pt>
    <dgm:pt modelId="{2EA149A7-A6CF-EB45-BCA5-4142C0BDBDE6}" type="pres">
      <dgm:prSet presAssocID="{470F29EC-8EA0-41C4-A350-80BFE54D7EBF}" presName="diagram" presStyleCnt="0">
        <dgm:presLayoutVars>
          <dgm:dir/>
          <dgm:resizeHandles val="exact"/>
        </dgm:presLayoutVars>
      </dgm:prSet>
      <dgm:spPr/>
    </dgm:pt>
    <dgm:pt modelId="{0B0824F4-9722-1646-A5A3-719BFD7F402A}" type="pres">
      <dgm:prSet presAssocID="{A8D7A184-E42B-455A-8EA0-69D32E2C904C}" presName="node" presStyleLbl="node1" presStyleIdx="0" presStyleCnt="2">
        <dgm:presLayoutVars>
          <dgm:bulletEnabled val="1"/>
        </dgm:presLayoutVars>
      </dgm:prSet>
      <dgm:spPr/>
    </dgm:pt>
    <dgm:pt modelId="{4D499CBB-AB7C-0749-AA31-2F47748B5C80}" type="pres">
      <dgm:prSet presAssocID="{34FEA29D-8482-4F82-B83C-26E4EAF1E395}" presName="sibTrans" presStyleCnt="0"/>
      <dgm:spPr/>
    </dgm:pt>
    <dgm:pt modelId="{3C0B36D9-C98B-CE44-9C4A-BFDF535BD601}" type="pres">
      <dgm:prSet presAssocID="{298E141F-9B76-403E-B05A-23241807B9A2}" presName="node" presStyleLbl="node1" presStyleIdx="1" presStyleCnt="2">
        <dgm:presLayoutVars>
          <dgm:bulletEnabled val="1"/>
        </dgm:presLayoutVars>
      </dgm:prSet>
      <dgm:spPr/>
    </dgm:pt>
  </dgm:ptLst>
  <dgm:cxnLst>
    <dgm:cxn modelId="{6C1BB20E-DB42-403A-A20D-BBF728DC2551}" srcId="{470F29EC-8EA0-41C4-A350-80BFE54D7EBF}" destId="{298E141F-9B76-403E-B05A-23241807B9A2}" srcOrd="1" destOrd="0" parTransId="{A9D3AB7E-ACE2-439D-94D3-31BDE2925EE6}" sibTransId="{54677C67-0DC9-4C06-AF51-015D83B5D73B}"/>
    <dgm:cxn modelId="{5EE8E73E-AF8D-A84A-B8B5-8C9AD2807E34}" type="presOf" srcId="{470F29EC-8EA0-41C4-A350-80BFE54D7EBF}" destId="{2EA149A7-A6CF-EB45-BCA5-4142C0BDBDE6}" srcOrd="0" destOrd="0" presId="urn:microsoft.com/office/officeart/2005/8/layout/default"/>
    <dgm:cxn modelId="{A4FE1F49-C561-4649-9623-AA053E903C28}" type="presOf" srcId="{298E141F-9B76-403E-B05A-23241807B9A2}" destId="{3C0B36D9-C98B-CE44-9C4A-BFDF535BD601}" srcOrd="0" destOrd="0" presId="urn:microsoft.com/office/officeart/2005/8/layout/default"/>
    <dgm:cxn modelId="{4C82BB54-B187-4AC3-85E1-142C352018A9}" srcId="{470F29EC-8EA0-41C4-A350-80BFE54D7EBF}" destId="{A8D7A184-E42B-455A-8EA0-69D32E2C904C}" srcOrd="0" destOrd="0" parTransId="{42BA5D89-7266-458A-9C7D-B96D9954032A}" sibTransId="{34FEA29D-8482-4F82-B83C-26E4EAF1E395}"/>
    <dgm:cxn modelId="{F9576D8E-C75F-864E-891C-832B47DEC12E}" type="presOf" srcId="{A8D7A184-E42B-455A-8EA0-69D32E2C904C}" destId="{0B0824F4-9722-1646-A5A3-719BFD7F402A}" srcOrd="0" destOrd="0" presId="urn:microsoft.com/office/officeart/2005/8/layout/default"/>
    <dgm:cxn modelId="{36DAA0D6-1C70-7340-AF77-37E2F1AA1D41}" type="presParOf" srcId="{2EA149A7-A6CF-EB45-BCA5-4142C0BDBDE6}" destId="{0B0824F4-9722-1646-A5A3-719BFD7F402A}" srcOrd="0" destOrd="0" presId="urn:microsoft.com/office/officeart/2005/8/layout/default"/>
    <dgm:cxn modelId="{57A04842-5C37-0B44-A8F4-C88B1CA72115}" type="presParOf" srcId="{2EA149A7-A6CF-EB45-BCA5-4142C0BDBDE6}" destId="{4D499CBB-AB7C-0749-AA31-2F47748B5C80}" srcOrd="1" destOrd="0" presId="urn:microsoft.com/office/officeart/2005/8/layout/default"/>
    <dgm:cxn modelId="{E72915CA-A012-1E46-AA86-72F5D07D69C6}" type="presParOf" srcId="{2EA149A7-A6CF-EB45-BCA5-4142C0BDBDE6}" destId="{3C0B36D9-C98B-CE44-9C4A-BFDF535BD60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E9F97-60BF-E144-A725-D686DDEA7304}">
      <dsp:nvSpPr>
        <dsp:cNvPr id="0" name=""/>
        <dsp:cNvSpPr/>
      </dsp:nvSpPr>
      <dsp:spPr>
        <a:xfrm>
          <a:off x="0" y="0"/>
          <a:ext cx="46456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6CBDB2-E4DC-D84E-94C4-73126D7152FD}">
      <dsp:nvSpPr>
        <dsp:cNvPr id="0" name=""/>
        <dsp:cNvSpPr/>
      </dsp:nvSpPr>
      <dsp:spPr>
        <a:xfrm>
          <a:off x="0" y="0"/>
          <a:ext cx="4645696" cy="98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Survey of Math and Portuguese language courses in secondary school</a:t>
          </a:r>
        </a:p>
      </dsp:txBody>
      <dsp:txXfrm>
        <a:off x="0" y="0"/>
        <a:ext cx="4645696" cy="983206"/>
      </dsp:txXfrm>
    </dsp:sp>
    <dsp:sp modelId="{F6DD7F86-39FF-234E-9107-E5F7C862EF1A}">
      <dsp:nvSpPr>
        <dsp:cNvPr id="0" name=""/>
        <dsp:cNvSpPr/>
      </dsp:nvSpPr>
      <dsp:spPr>
        <a:xfrm>
          <a:off x="0" y="983206"/>
          <a:ext cx="46456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6923D1-59D7-7E49-A5A7-A922A7B6DE7C}">
      <dsp:nvSpPr>
        <dsp:cNvPr id="0" name=""/>
        <dsp:cNvSpPr/>
      </dsp:nvSpPr>
      <dsp:spPr>
        <a:xfrm>
          <a:off x="0" y="983206"/>
          <a:ext cx="4645696" cy="98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Two datasets corresponding to each course and both containing interesting social, gender and study information about students. </a:t>
          </a:r>
        </a:p>
      </dsp:txBody>
      <dsp:txXfrm>
        <a:off x="0" y="983206"/>
        <a:ext cx="4645696" cy="983206"/>
      </dsp:txXfrm>
    </dsp:sp>
    <dsp:sp modelId="{6FBEA3E0-CF3B-A548-BFAE-6EAC25F9628B}">
      <dsp:nvSpPr>
        <dsp:cNvPr id="0" name=""/>
        <dsp:cNvSpPr/>
      </dsp:nvSpPr>
      <dsp:spPr>
        <a:xfrm>
          <a:off x="0" y="1966412"/>
          <a:ext cx="46456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653736-919F-5449-BD4F-3D03A8F7C08F}">
      <dsp:nvSpPr>
        <dsp:cNvPr id="0" name=""/>
        <dsp:cNvSpPr/>
      </dsp:nvSpPr>
      <dsp:spPr>
        <a:xfrm>
          <a:off x="0" y="1966412"/>
          <a:ext cx="4645696" cy="98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G" sz="1700" kern="1200" dirty="0"/>
            <a:t>382 students take both Math and Portuguese. But for this project we focus on 395 who took the Math course</a:t>
          </a:r>
          <a:endParaRPr lang="en-US" sz="1700" kern="1200" dirty="0"/>
        </a:p>
      </dsp:txBody>
      <dsp:txXfrm>
        <a:off x="0" y="1966412"/>
        <a:ext cx="4645696" cy="983206"/>
      </dsp:txXfrm>
    </dsp:sp>
    <dsp:sp modelId="{4C066DEA-886A-D54D-9869-1BC05696AB77}">
      <dsp:nvSpPr>
        <dsp:cNvPr id="0" name=""/>
        <dsp:cNvSpPr/>
      </dsp:nvSpPr>
      <dsp:spPr>
        <a:xfrm>
          <a:off x="0" y="2949618"/>
          <a:ext cx="46456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5FA338-CE66-F940-B0C9-C4C8B360BB52}">
      <dsp:nvSpPr>
        <dsp:cNvPr id="0" name=""/>
        <dsp:cNvSpPr/>
      </dsp:nvSpPr>
      <dsp:spPr>
        <a:xfrm>
          <a:off x="0" y="2949618"/>
          <a:ext cx="4645696" cy="98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Estimate factors that are related to the final grade. How alcohol consumption influences the student’s final grade? </a:t>
          </a:r>
        </a:p>
      </dsp:txBody>
      <dsp:txXfrm>
        <a:off x="0" y="2949618"/>
        <a:ext cx="4645696" cy="983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B2E42-CAD1-D448-A4DD-F4C6020CF260}">
      <dsp:nvSpPr>
        <dsp:cNvPr id="0" name=""/>
        <dsp:cNvSpPr/>
      </dsp:nvSpPr>
      <dsp:spPr>
        <a:xfrm>
          <a:off x="0" y="517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A1587-38B4-B448-A91C-57F678F8F4BC}">
      <dsp:nvSpPr>
        <dsp:cNvPr id="0" name=""/>
        <dsp:cNvSpPr/>
      </dsp:nvSpPr>
      <dsp:spPr>
        <a:xfrm>
          <a:off x="0" y="517"/>
          <a:ext cx="10515600" cy="84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Response variable is G3(Final Grade)</a:t>
          </a:r>
        </a:p>
      </dsp:txBody>
      <dsp:txXfrm>
        <a:off x="0" y="517"/>
        <a:ext cx="10515600" cy="846883"/>
      </dsp:txXfrm>
    </dsp:sp>
    <dsp:sp modelId="{46F08ECB-0820-7749-BA56-60C73254C472}">
      <dsp:nvSpPr>
        <dsp:cNvPr id="0" name=""/>
        <dsp:cNvSpPr/>
      </dsp:nvSpPr>
      <dsp:spPr>
        <a:xfrm>
          <a:off x="0" y="847400"/>
          <a:ext cx="10515600" cy="0"/>
        </a:xfrm>
        <a:prstGeom prst="line">
          <a:avLst/>
        </a:prstGeom>
        <a:solidFill>
          <a:schemeClr val="accent5">
            <a:hueOff val="4833500"/>
            <a:satOff val="-7176"/>
            <a:lumOff val="-1324"/>
            <a:alphaOff val="0"/>
          </a:schemeClr>
        </a:solidFill>
        <a:ln w="12700" cap="flat" cmpd="sng" algn="ctr">
          <a:solidFill>
            <a:schemeClr val="accent5">
              <a:hueOff val="4833500"/>
              <a:satOff val="-7176"/>
              <a:lumOff val="-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FFFDC-E040-D14C-A305-87A3315C89D7}">
      <dsp:nvSpPr>
        <dsp:cNvPr id="0" name=""/>
        <dsp:cNvSpPr/>
      </dsp:nvSpPr>
      <dsp:spPr>
        <a:xfrm>
          <a:off x="0" y="847400"/>
          <a:ext cx="10515600" cy="84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missing data.</a:t>
          </a:r>
        </a:p>
      </dsp:txBody>
      <dsp:txXfrm>
        <a:off x="0" y="847400"/>
        <a:ext cx="10515600" cy="846883"/>
      </dsp:txXfrm>
    </dsp:sp>
    <dsp:sp modelId="{FF788065-520C-F344-996B-65EB465BE6E6}">
      <dsp:nvSpPr>
        <dsp:cNvPr id="0" name=""/>
        <dsp:cNvSpPr/>
      </dsp:nvSpPr>
      <dsp:spPr>
        <a:xfrm>
          <a:off x="0" y="1694283"/>
          <a:ext cx="10515600" cy="0"/>
        </a:xfrm>
        <a:prstGeom prst="line">
          <a:avLst/>
        </a:prstGeom>
        <a:solidFill>
          <a:schemeClr val="accent5">
            <a:hueOff val="9666999"/>
            <a:satOff val="-14351"/>
            <a:lumOff val="-2647"/>
            <a:alphaOff val="0"/>
          </a:schemeClr>
        </a:solidFill>
        <a:ln w="12700" cap="flat" cmpd="sng" algn="ctr">
          <a:solidFill>
            <a:schemeClr val="accent5">
              <a:hueOff val="9666999"/>
              <a:satOff val="-14351"/>
              <a:lumOff val="-2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25717-4D09-C546-97B1-587FD3C8530F}">
      <dsp:nvSpPr>
        <dsp:cNvPr id="0" name=""/>
        <dsp:cNvSpPr/>
      </dsp:nvSpPr>
      <dsp:spPr>
        <a:xfrm>
          <a:off x="0" y="1694283"/>
          <a:ext cx="10515600" cy="84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Age and Failures variables do not have enough data</a:t>
          </a:r>
        </a:p>
      </dsp:txBody>
      <dsp:txXfrm>
        <a:off x="0" y="1694283"/>
        <a:ext cx="10515600" cy="846883"/>
      </dsp:txXfrm>
    </dsp:sp>
    <dsp:sp modelId="{040DB95B-ABCE-4446-83A3-9B17BDF69BC0}">
      <dsp:nvSpPr>
        <dsp:cNvPr id="0" name=""/>
        <dsp:cNvSpPr/>
      </dsp:nvSpPr>
      <dsp:spPr>
        <a:xfrm>
          <a:off x="0" y="2541166"/>
          <a:ext cx="10515600" cy="0"/>
        </a:xfrm>
        <a:prstGeom prst="line">
          <a:avLst/>
        </a:prstGeom>
        <a:solidFill>
          <a:schemeClr val="accent5">
            <a:hueOff val="14500499"/>
            <a:satOff val="-21527"/>
            <a:lumOff val="-3971"/>
            <a:alphaOff val="0"/>
          </a:schemeClr>
        </a:solidFill>
        <a:ln w="12700" cap="flat" cmpd="sng" algn="ctr">
          <a:solidFill>
            <a:schemeClr val="accent5">
              <a:hueOff val="14500499"/>
              <a:satOff val="-21527"/>
              <a:lumOff val="-3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4E76F-C2DC-0849-99E2-0958A3DE1F41}">
      <dsp:nvSpPr>
        <dsp:cNvPr id="0" name=""/>
        <dsp:cNvSpPr/>
      </dsp:nvSpPr>
      <dsp:spPr>
        <a:xfrm>
          <a:off x="0" y="2541166"/>
          <a:ext cx="10515600" cy="84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Grades (The higher the 1</a:t>
          </a:r>
          <a:r>
            <a:rPr lang="en-US" sz="2400" kern="1200" baseline="30000"/>
            <a:t>st</a:t>
          </a:r>
          <a:r>
            <a:rPr lang="en-US" sz="2400" kern="1200"/>
            <a:t> or 2</a:t>
          </a:r>
          <a:r>
            <a:rPr lang="en-US" sz="2400" kern="1200" baseline="30000"/>
            <a:t>nd</a:t>
          </a:r>
          <a:r>
            <a:rPr lang="en-US" sz="2400" kern="1200"/>
            <a:t> period grade the higher the final grade)</a:t>
          </a:r>
          <a:endParaRPr lang="en-US" sz="2400" kern="1200" dirty="0"/>
        </a:p>
      </dsp:txBody>
      <dsp:txXfrm>
        <a:off x="0" y="2541166"/>
        <a:ext cx="10515600" cy="846883"/>
      </dsp:txXfrm>
    </dsp:sp>
    <dsp:sp modelId="{4042732A-C5F8-FE42-9DB6-0D86C111C1A6}">
      <dsp:nvSpPr>
        <dsp:cNvPr id="0" name=""/>
        <dsp:cNvSpPr/>
      </dsp:nvSpPr>
      <dsp:spPr>
        <a:xfrm>
          <a:off x="0" y="3388049"/>
          <a:ext cx="10515600" cy="0"/>
        </a:xfrm>
        <a:prstGeom prst="line">
          <a:avLst/>
        </a:prstGeom>
        <a:solidFill>
          <a:schemeClr val="accent5">
            <a:hueOff val="19333998"/>
            <a:satOff val="-28703"/>
            <a:lumOff val="-5295"/>
            <a:alphaOff val="0"/>
          </a:schemeClr>
        </a:solidFill>
        <a:ln w="12700" cap="flat" cmpd="sng" algn="ctr">
          <a:solidFill>
            <a:schemeClr val="accent5">
              <a:hueOff val="19333998"/>
              <a:satOff val="-28703"/>
              <a:lumOff val="-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EC8E8-2CA3-A845-821F-59E77E7926D0}">
      <dsp:nvSpPr>
        <dsp:cNvPr id="0" name=""/>
        <dsp:cNvSpPr/>
      </dsp:nvSpPr>
      <dsp:spPr>
        <a:xfrm>
          <a:off x="0" y="3388049"/>
          <a:ext cx="10515600" cy="84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Mean center Grades and Absence variables</a:t>
          </a:r>
        </a:p>
      </dsp:txBody>
      <dsp:txXfrm>
        <a:off x="0" y="3388049"/>
        <a:ext cx="10515600" cy="8468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AB103-FD1E-7343-A0A1-80B292886E98}">
      <dsp:nvSpPr>
        <dsp:cNvPr id="0" name=""/>
        <dsp:cNvSpPr/>
      </dsp:nvSpPr>
      <dsp:spPr>
        <a:xfrm>
          <a:off x="3594" y="661906"/>
          <a:ext cx="1946002" cy="272440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explains 94% of the data</a:t>
          </a:r>
        </a:p>
      </dsp:txBody>
      <dsp:txXfrm>
        <a:off x="3594" y="1697180"/>
        <a:ext cx="1946002" cy="1634641"/>
      </dsp:txXfrm>
    </dsp:sp>
    <dsp:sp modelId="{DE422413-4663-EB47-BAC3-3178806618FF}">
      <dsp:nvSpPr>
        <dsp:cNvPr id="0" name=""/>
        <dsp:cNvSpPr/>
      </dsp:nvSpPr>
      <dsp:spPr>
        <a:xfrm>
          <a:off x="567934" y="934347"/>
          <a:ext cx="817320" cy="8173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87628" y="1054041"/>
        <a:ext cx="577932" cy="577932"/>
      </dsp:txXfrm>
    </dsp:sp>
    <dsp:sp modelId="{1D31D3A0-F86F-D441-A116-1B7EAA3D2D29}">
      <dsp:nvSpPr>
        <dsp:cNvPr id="0" name=""/>
        <dsp:cNvSpPr/>
      </dsp:nvSpPr>
      <dsp:spPr>
        <a:xfrm>
          <a:off x="3594" y="3386238"/>
          <a:ext cx="194600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8CAB2-C48A-5F40-8D81-083689CE058F}">
      <dsp:nvSpPr>
        <dsp:cNvPr id="0" name=""/>
        <dsp:cNvSpPr/>
      </dsp:nvSpPr>
      <dsp:spPr>
        <a:xfrm>
          <a:off x="2144196" y="661906"/>
          <a:ext cx="1946002" cy="272440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Linearity, independence, equal variance and normality look good</a:t>
          </a:r>
        </a:p>
      </dsp:txBody>
      <dsp:txXfrm>
        <a:off x="2144196" y="1697180"/>
        <a:ext cx="1946002" cy="1634641"/>
      </dsp:txXfrm>
    </dsp:sp>
    <dsp:sp modelId="{AA8FB0F0-86F3-C345-A515-8D8DBAB8D1A7}">
      <dsp:nvSpPr>
        <dsp:cNvPr id="0" name=""/>
        <dsp:cNvSpPr/>
      </dsp:nvSpPr>
      <dsp:spPr>
        <a:xfrm>
          <a:off x="2708537" y="934347"/>
          <a:ext cx="817320" cy="8173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28231" y="1054041"/>
        <a:ext cx="577932" cy="577932"/>
      </dsp:txXfrm>
    </dsp:sp>
    <dsp:sp modelId="{FB16D2A2-B36B-AD46-BF57-955F03D1A2F3}">
      <dsp:nvSpPr>
        <dsp:cNvPr id="0" name=""/>
        <dsp:cNvSpPr/>
      </dsp:nvSpPr>
      <dsp:spPr>
        <a:xfrm>
          <a:off x="2144196" y="3386238"/>
          <a:ext cx="194600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0393F-F0E9-5440-990B-5AF6D018DB21}">
      <dsp:nvSpPr>
        <dsp:cNvPr id="0" name=""/>
        <dsp:cNvSpPr/>
      </dsp:nvSpPr>
      <dsp:spPr>
        <a:xfrm>
          <a:off x="4284798" y="661906"/>
          <a:ext cx="1946002" cy="272440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Family relationships is highly correlated. G1 and G2 are moderately correlated</a:t>
          </a:r>
        </a:p>
      </dsp:txBody>
      <dsp:txXfrm>
        <a:off x="4284798" y="1697180"/>
        <a:ext cx="1946002" cy="1634641"/>
      </dsp:txXfrm>
    </dsp:sp>
    <dsp:sp modelId="{638170A9-5409-D240-AFB5-28C8B455DDDF}">
      <dsp:nvSpPr>
        <dsp:cNvPr id="0" name=""/>
        <dsp:cNvSpPr/>
      </dsp:nvSpPr>
      <dsp:spPr>
        <a:xfrm>
          <a:off x="4849139" y="934347"/>
          <a:ext cx="817320" cy="8173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968833" y="1054041"/>
        <a:ext cx="577932" cy="577932"/>
      </dsp:txXfrm>
    </dsp:sp>
    <dsp:sp modelId="{7C2E4401-16D2-EB4D-9A68-0C7FE61F0B05}">
      <dsp:nvSpPr>
        <dsp:cNvPr id="0" name=""/>
        <dsp:cNvSpPr/>
      </dsp:nvSpPr>
      <dsp:spPr>
        <a:xfrm>
          <a:off x="4284798" y="3386238"/>
          <a:ext cx="194600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81797-B6A6-9648-83B0-C43F2385D728}">
      <dsp:nvSpPr>
        <dsp:cNvPr id="0" name=""/>
        <dsp:cNvSpPr/>
      </dsp:nvSpPr>
      <dsp:spPr>
        <a:xfrm>
          <a:off x="6425401" y="661906"/>
          <a:ext cx="1946002" cy="272440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Prediction accuracy of 71%</a:t>
          </a:r>
        </a:p>
      </dsp:txBody>
      <dsp:txXfrm>
        <a:off x="6425401" y="1697180"/>
        <a:ext cx="1946002" cy="1634641"/>
      </dsp:txXfrm>
    </dsp:sp>
    <dsp:sp modelId="{B84C1945-767A-B149-A005-8A96D8E4930F}">
      <dsp:nvSpPr>
        <dsp:cNvPr id="0" name=""/>
        <dsp:cNvSpPr/>
      </dsp:nvSpPr>
      <dsp:spPr>
        <a:xfrm>
          <a:off x="6989741" y="934347"/>
          <a:ext cx="817320" cy="8173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09435" y="1054041"/>
        <a:ext cx="577932" cy="577932"/>
      </dsp:txXfrm>
    </dsp:sp>
    <dsp:sp modelId="{166D93D0-DB98-0943-97BD-C805A52D1C6E}">
      <dsp:nvSpPr>
        <dsp:cNvPr id="0" name=""/>
        <dsp:cNvSpPr/>
      </dsp:nvSpPr>
      <dsp:spPr>
        <a:xfrm>
          <a:off x="6425401" y="3386238"/>
          <a:ext cx="194600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AFCC2-3A6F-5C48-9694-ABFC1E0F5C0E}">
      <dsp:nvSpPr>
        <dsp:cNvPr id="0" name=""/>
        <dsp:cNvSpPr/>
      </dsp:nvSpPr>
      <dsp:spPr>
        <a:xfrm>
          <a:off x="8566003" y="661906"/>
          <a:ext cx="1946002" cy="272440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 high influence or leverage points</a:t>
          </a:r>
          <a:endParaRPr lang="en-US" sz="1400" kern="1200" dirty="0"/>
        </a:p>
      </dsp:txBody>
      <dsp:txXfrm>
        <a:off x="8566003" y="1697180"/>
        <a:ext cx="1946002" cy="1634641"/>
      </dsp:txXfrm>
    </dsp:sp>
    <dsp:sp modelId="{6B80DFAB-7DF7-0D47-A5F7-4523B73413A7}">
      <dsp:nvSpPr>
        <dsp:cNvPr id="0" name=""/>
        <dsp:cNvSpPr/>
      </dsp:nvSpPr>
      <dsp:spPr>
        <a:xfrm>
          <a:off x="9130344" y="934347"/>
          <a:ext cx="817320" cy="8173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250038" y="1054041"/>
        <a:ext cx="577932" cy="577932"/>
      </dsp:txXfrm>
    </dsp:sp>
    <dsp:sp modelId="{C8BAF015-1542-F44B-A9A5-ACF4F69A7478}">
      <dsp:nvSpPr>
        <dsp:cNvPr id="0" name=""/>
        <dsp:cNvSpPr/>
      </dsp:nvSpPr>
      <dsp:spPr>
        <a:xfrm>
          <a:off x="8566003" y="3386238"/>
          <a:ext cx="194600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824F4-9722-1646-A5A3-719BFD7F402A}">
      <dsp:nvSpPr>
        <dsp:cNvPr id="0" name=""/>
        <dsp:cNvSpPr/>
      </dsp:nvSpPr>
      <dsp:spPr>
        <a:xfrm>
          <a:off x="1283" y="615863"/>
          <a:ext cx="5006206" cy="30037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Resolve multicollinearity</a:t>
          </a:r>
        </a:p>
      </dsp:txBody>
      <dsp:txXfrm>
        <a:off x="1283" y="615863"/>
        <a:ext cx="5006206" cy="3003723"/>
      </dsp:txXfrm>
    </dsp:sp>
    <dsp:sp modelId="{3C0B36D9-C98B-CE44-9C4A-BFDF535BD601}">
      <dsp:nvSpPr>
        <dsp:cNvPr id="0" name=""/>
        <dsp:cNvSpPr/>
      </dsp:nvSpPr>
      <dsp:spPr>
        <a:xfrm>
          <a:off x="5508110" y="615863"/>
          <a:ext cx="5006206" cy="3003723"/>
        </a:xfrm>
        <a:prstGeom prst="rect">
          <a:avLst/>
        </a:prstGeom>
        <a:solidFill>
          <a:schemeClr val="accent5">
            <a:hueOff val="19333998"/>
            <a:satOff val="-28703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Explore data in Portuguese students and make comparisons between the results</a:t>
          </a:r>
        </a:p>
      </dsp:txBody>
      <dsp:txXfrm>
        <a:off x="5508110" y="615863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7A077-B394-CD40-98E5-1AC8DC1F7290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B27B1-556B-854B-BA63-06BC787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B27B1-556B-854B-BA63-06BC7875A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5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1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6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0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6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12/9/21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lasses on top of a book">
            <a:extLst>
              <a:ext uri="{FF2B5EF4-FFF2-40B4-BE49-F238E27FC236}">
                <a16:creationId xmlns:a16="http://schemas.microsoft.com/office/drawing/2014/main" id="{31AA0170-C081-4300-91B4-7E7677534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06" b="158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9" name="Rectangle 26">
            <a:extLst>
              <a:ext uri="{FF2B5EF4-FFF2-40B4-BE49-F238E27FC236}">
                <a16:creationId xmlns:a16="http://schemas.microsoft.com/office/drawing/2014/main" id="{F7C2A816-955C-4079-AAAB-066EBD44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0"/>
                </a:schemeClr>
              </a:gs>
              <a:gs pos="58000">
                <a:srgbClr val="0E0D12">
                  <a:alpha val="58000"/>
                </a:srgbClr>
              </a:gs>
              <a:gs pos="93000">
                <a:srgbClr val="000000">
                  <a:alpha val="5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A5C6D-7FE4-A749-A8DA-B407EF33E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914400"/>
            <a:ext cx="4892948" cy="342786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solidFill>
                  <a:srgbClr val="FFFFFF"/>
                </a:solidFill>
              </a:rPr>
              <a:t>Students Alcohol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F8C42-D541-0845-BB68-E048FD694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5032113"/>
            <a:ext cx="4892948" cy="103386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</a:rPr>
              <a:t>Social, gender and study data from secondary school students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</a:rPr>
              <a:t>By: Vicki Nomwesigwa</a:t>
            </a:r>
          </a:p>
          <a:p>
            <a:pPr>
              <a:lnSpc>
                <a:spcPct val="100000"/>
              </a:lnSpc>
            </a:pPr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6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8E15-EE7C-5B46-B224-04BD7B6E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Interactions…</a:t>
            </a:r>
          </a:p>
        </p:txBody>
      </p:sp>
      <p:pic>
        <p:nvPicPr>
          <p:cNvPr id="9" name="Content Placeholder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E2819E-AA80-5845-A226-CE52274E3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527" y="1941513"/>
            <a:ext cx="7446945" cy="4235450"/>
          </a:xfrm>
        </p:spPr>
      </p:pic>
    </p:spTree>
    <p:extLst>
      <p:ext uri="{BB962C8B-B14F-4D97-AF65-F5344CB8AC3E}">
        <p14:creationId xmlns:p14="http://schemas.microsoft.com/office/powerpoint/2010/main" val="255707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8E15-EE7C-5B46-B224-04BD7B6E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Interactions…</a:t>
            </a:r>
          </a:p>
        </p:txBody>
      </p:sp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73215A8-8DD3-8E41-83E3-A40507B3A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917" y="1941513"/>
            <a:ext cx="7390165" cy="4235450"/>
          </a:xfrm>
        </p:spPr>
      </p:pic>
    </p:spTree>
    <p:extLst>
      <p:ext uri="{BB962C8B-B14F-4D97-AF65-F5344CB8AC3E}">
        <p14:creationId xmlns:p14="http://schemas.microsoft.com/office/powerpoint/2010/main" val="158906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8E15-EE7C-5B46-B224-04BD7B6E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Interactions…</a:t>
            </a:r>
          </a:p>
        </p:txBody>
      </p:sp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B03F35-8E2C-234C-896C-119C39FC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195" y="1941513"/>
            <a:ext cx="7427609" cy="4235450"/>
          </a:xfrm>
        </p:spPr>
      </p:pic>
    </p:spTree>
    <p:extLst>
      <p:ext uri="{BB962C8B-B14F-4D97-AF65-F5344CB8AC3E}">
        <p14:creationId xmlns:p14="http://schemas.microsoft.com/office/powerpoint/2010/main" val="272356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8E15-EE7C-5B46-B224-04BD7B6E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Interactions…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329753A-8A8E-4E42-9EED-0C8D4B8FD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210" y="1941513"/>
            <a:ext cx="7373580" cy="4235450"/>
          </a:xfrm>
        </p:spPr>
      </p:pic>
    </p:spTree>
    <p:extLst>
      <p:ext uri="{BB962C8B-B14F-4D97-AF65-F5344CB8AC3E}">
        <p14:creationId xmlns:p14="http://schemas.microsoft.com/office/powerpoint/2010/main" val="105959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DB3A0-34F3-7441-B6F2-B0A99AD3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1444807"/>
          </a:xfrm>
        </p:spPr>
        <p:txBody>
          <a:bodyPr anchor="b">
            <a:norm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770B-3824-0641-BBB6-B3C151E7E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12" y="2519917"/>
            <a:ext cx="4728984" cy="363448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All predictors model (-age and –failures)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Grades, travel time, mother’s job, family relationships, go out are significant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Normality check, no outliers, not linear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2 High influential points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EDA model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Not any better. Normality poor. 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Travel time, grades, family relationships, go out are significant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2 High influential points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Interaction model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Normality check. Not linear. Independence check. Equal variance check.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Very many High influential points</a:t>
            </a:r>
          </a:p>
          <a:p>
            <a:pPr lvl="1"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B3235-1095-2C4D-9E64-62CE56D9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684" y="2519917"/>
            <a:ext cx="6341424" cy="37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7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7723-FB91-264C-81AA-8676A5A8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4125B-8B7D-8842-8ABC-26707AF01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Null Model includes Week day and Weekend alcohol consumption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/>
                  <a:t>Full model includes all predictors minus interactions, AIC</a:t>
                </a:r>
              </a:p>
              <a:p>
                <a:pPr marL="800100" lvl="1" indent="-342900">
                  <a:buAutoNum type="arabicPeriod"/>
                </a:pPr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𝑖𝐺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𝑐𝑒𝑛𝑡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𝑖𝐺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𝑐𝑒𝑛𝑡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𝑖𝑡𝑟𝑎𝑣𝑒𝑙𝑡𝑖𝑚𝑒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𝑖𝑓𝑎𝑚𝑟𝑒𝑙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𝑖𝑎𝑏𝑠𝑒𝑛𝑐𝑒𝑠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𝑖h𝑒𝑎𝑙𝑡h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𝑖𝑛𝑢𝑟𝑠𝑒𝑟𝑦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800100" lvl="1" indent="-342900">
                  <a:buAutoNum type="arabicPeriod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Full model with interactions, AIC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𝑖𝐺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𝑐𝑒𝑛𝑡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𝑖𝐺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𝑐𝑒𝑛𝑡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𝑖𝑡𝑟𝑎𝑣𝑒𝑙𝑡𝑖𝑚𝑒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𝑖𝑓𝑎𝑚𝑟𝑒𝑙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𝑖h𝑒𝑎𝑙𝑡h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BIC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𝑖𝐺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𝑐𝑒𝑛𝑡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𝑖𝐺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𝑐𝑒𝑛𝑡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800100" lvl="1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4125B-8B7D-8842-8ABC-26707AF01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45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DCCC-870C-9442-9CF5-8EC73A74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4E84B-D5AD-154D-8F69-1DA204FB59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G"/>
                            <m:t>11.11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0.89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𝑖𝐺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𝑐𝑒𝑛𝑡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𝑖𝐺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𝑐𝑒𝑛𝑡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0.13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𝑖𝑡𝑟𝑎𝑣𝑒𝑙𝑡𝑖𝑚𝑒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15−30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0.09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𝑡𝑟𝑎𝑣𝑒𝑙𝑡𝑖𝑚𝑒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30−1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h𝑟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𝑖h𝑒𝑎𝑙𝑡h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𝑏𝑎𝑑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𝑖𝑡𝑟𝑎𝑣𝑒𝑙𝑡𝑖𝑚𝑒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h𝑟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0.20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𝑖𝑓𝑎𝑚𝑟𝑒𝑙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𝑏𝑎𝑑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06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𝑖h𝑒𝑎𝑙𝑡h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𝑔𝑜𝑜𝑑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𝑖𝑓𝑎𝑚𝑟𝑒𝑙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𝑓𝑎𝑖𝑟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0.04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𝑖h𝑒𝑎𝑙𝑡h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𝑓𝑎𝑖𝑟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𝑖𝑓𝑎𝑚𝑟𝑒𝑙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𝑔𝑜𝑜𝑑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𝑖𝑓𝑎𝑚𝑟𝑒𝑙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𝑒𝑥𝑐𝑒𝑙𝑙𝑒𝑛𝑡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4E84B-D5AD-154D-8F69-1DA204FB5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 t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64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C89EE-14E4-6A4D-9DBA-A31A9033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3548"/>
            <a:ext cx="10668000" cy="1038508"/>
          </a:xfrm>
        </p:spPr>
        <p:txBody>
          <a:bodyPr>
            <a:normAutofit/>
          </a:bodyPr>
          <a:lstStyle/>
          <a:p>
            <a:r>
              <a:rPr lang="en-US" dirty="0"/>
              <a:t>Final Model Assessment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FF4D33-3188-4842-A639-AE434FDDF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200793"/>
              </p:ext>
            </p:extLst>
          </p:nvPr>
        </p:nvGraphicFramePr>
        <p:xfrm>
          <a:off x="838200" y="681037"/>
          <a:ext cx="10515600" cy="4048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75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519E-53FE-6343-8C54-5C344DE3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Assessment…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DCB5E72-75A4-BC41-93FB-ECD241079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290" y="1941513"/>
            <a:ext cx="7681420" cy="4235450"/>
          </a:xfrm>
        </p:spPr>
      </p:pic>
    </p:spTree>
    <p:extLst>
      <p:ext uri="{BB962C8B-B14F-4D97-AF65-F5344CB8AC3E}">
        <p14:creationId xmlns:p14="http://schemas.microsoft.com/office/powerpoint/2010/main" val="1890942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428F-044D-DD40-B104-8236954A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9CD31-4177-3C43-B133-C04D321A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expect the average final grade to increase by about 0.89 at the average second period grade points, holding all other variables constant with 95% CI (0.83, 0.96).</a:t>
            </a:r>
          </a:p>
          <a:p>
            <a:r>
              <a:rPr lang="en-US" dirty="0"/>
              <a:t>We expect the average final grade to increase by about 0.11 at the average first period grade points, holding all other variables constant with 95% CI (0.04, 0.17).</a:t>
            </a:r>
          </a:p>
          <a:p>
            <a:r>
              <a:rPr lang="en-US" dirty="0"/>
              <a:t>Holding all other factors constant, we expect students with excellent family relationships to have a final grade around  0.73 higher than students with very bad family relationships at a 95% CI (0.09, 1.36)</a:t>
            </a:r>
          </a:p>
          <a:p>
            <a:r>
              <a:rPr lang="en-US" dirty="0"/>
              <a:t>Holding all other factors constant, we expect students with a travel time greater than 1 hour to have a final grade of  0.76 higher than students with a travel time of less than 15 min at a 95% CI (0.15, 1.38)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9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EC49-A57D-2446-B9E5-35D5F866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1412909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CE9CE-3BC1-4B45-BC57-D818282E33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9" r="2" b="2"/>
          <a:stretch/>
        </p:blipFill>
        <p:spPr>
          <a:xfrm>
            <a:off x="5510760" y="2700671"/>
            <a:ext cx="6069136" cy="3560686"/>
          </a:xfrm>
          <a:prstGeom prst="rect">
            <a:avLst/>
          </a:pr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AD0CCCB-F57B-42D0-888D-83783085F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576584"/>
              </p:ext>
            </p:extLst>
          </p:nvPr>
        </p:nvGraphicFramePr>
        <p:xfrm>
          <a:off x="838200" y="2328530"/>
          <a:ext cx="4645696" cy="393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1738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D7B0-F7C9-094D-874C-0B5AAFA3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DF9A-2051-B54A-AEFD-44BFF432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Females consume a lot of alcohol over the weekend than males</a:t>
            </a:r>
          </a:p>
          <a:p>
            <a:r>
              <a:rPr lang="en-US" dirty="0"/>
              <a:t>GP school has a higher week-day alcohol consumption</a:t>
            </a:r>
          </a:p>
          <a:p>
            <a:r>
              <a:rPr lang="en-US" dirty="0"/>
              <a:t>Week-day alcohol consumption is low during increased study times</a:t>
            </a:r>
          </a:p>
          <a:p>
            <a:r>
              <a:rPr lang="en-US" dirty="0"/>
              <a:t>Week-day alcohol consumption is less in students with no romantic relationships</a:t>
            </a:r>
          </a:p>
          <a:p>
            <a:r>
              <a:rPr lang="en-US" dirty="0"/>
              <a:t>Students who go out a lot drink more over the weekend than those who do not go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83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97751-6AFC-D44B-B786-2234C942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15850F-B424-4598-9234-1994EB8C0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538554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03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4B96B-4E41-114D-9F9E-755FEB10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US" dirty="0"/>
              <a:t>EDA and Data Wrangling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9FB0AD-5EC1-409E-84D9-8EAA6597F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224672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51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A2B7-D20B-DD40-9BC9-1BF59992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EDA…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9B704370-8D10-A840-9F4B-63CA6B466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774" y="1941513"/>
            <a:ext cx="7444451" cy="4235450"/>
          </a:xfrm>
        </p:spPr>
      </p:pic>
    </p:spTree>
    <p:extLst>
      <p:ext uri="{BB962C8B-B14F-4D97-AF65-F5344CB8AC3E}">
        <p14:creationId xmlns:p14="http://schemas.microsoft.com/office/powerpoint/2010/main" val="146314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2791-7D9B-2E4B-84DA-C2FC5980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EDA…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B909A09-3F3F-454F-B263-726128DA6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455" y="1941513"/>
            <a:ext cx="7247089" cy="4235450"/>
          </a:xfrm>
        </p:spPr>
      </p:pic>
    </p:spTree>
    <p:extLst>
      <p:ext uri="{BB962C8B-B14F-4D97-AF65-F5344CB8AC3E}">
        <p14:creationId xmlns:p14="http://schemas.microsoft.com/office/powerpoint/2010/main" val="36576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EAC4-D8F1-0C47-91A6-E7BABDB5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EDA…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7718CF-EFC6-1949-A2D5-5105189CB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072" y="1941513"/>
            <a:ext cx="6899855" cy="4235450"/>
          </a:xfrm>
        </p:spPr>
      </p:pic>
    </p:spTree>
    <p:extLst>
      <p:ext uri="{BB962C8B-B14F-4D97-AF65-F5344CB8AC3E}">
        <p14:creationId xmlns:p14="http://schemas.microsoft.com/office/powerpoint/2010/main" val="177772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27D8-48A4-1D4B-ADDD-8D1BCA9E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EDA…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483D007-E90B-0044-A1B7-B96EEC65E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297" y="1941513"/>
            <a:ext cx="7285405" cy="4235450"/>
          </a:xfrm>
        </p:spPr>
      </p:pic>
    </p:spTree>
    <p:extLst>
      <p:ext uri="{BB962C8B-B14F-4D97-AF65-F5344CB8AC3E}">
        <p14:creationId xmlns:p14="http://schemas.microsoft.com/office/powerpoint/2010/main" val="56086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0FCD-2FD8-024D-B789-FDA20056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EDA…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4A1437-66AF-D04E-A659-20A30DD57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597" y="1941513"/>
            <a:ext cx="7266806" cy="4235450"/>
          </a:xfrm>
        </p:spPr>
      </p:pic>
    </p:spTree>
    <p:extLst>
      <p:ext uri="{BB962C8B-B14F-4D97-AF65-F5344CB8AC3E}">
        <p14:creationId xmlns:p14="http://schemas.microsoft.com/office/powerpoint/2010/main" val="37615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2793-1D2F-264E-81A7-2FC76DEA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pic>
        <p:nvPicPr>
          <p:cNvPr id="9" name="Content Placeholder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3C2D78AA-93C2-1041-A53C-76E4DE4C9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981" y="1941513"/>
            <a:ext cx="7412037" cy="4235450"/>
          </a:xfrm>
        </p:spPr>
      </p:pic>
    </p:spTree>
    <p:extLst>
      <p:ext uri="{BB962C8B-B14F-4D97-AF65-F5344CB8AC3E}">
        <p14:creationId xmlns:p14="http://schemas.microsoft.com/office/powerpoint/2010/main" val="3254376214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571</Words>
  <Application>Microsoft Macintosh PowerPoint</Application>
  <PresentationFormat>Widescreen</PresentationFormat>
  <Paragraphs>79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Aharoni</vt:lpstr>
      <vt:lpstr>Arial</vt:lpstr>
      <vt:lpstr>Avenir Next LT Pro</vt:lpstr>
      <vt:lpstr>Calibri</vt:lpstr>
      <vt:lpstr>Cambria Math</vt:lpstr>
      <vt:lpstr>FadeVTI</vt:lpstr>
      <vt:lpstr>Students Alcohol Consumption</vt:lpstr>
      <vt:lpstr>Introduction</vt:lpstr>
      <vt:lpstr>EDA and Data Wrangling</vt:lpstr>
      <vt:lpstr>EDA…</vt:lpstr>
      <vt:lpstr>EDA…</vt:lpstr>
      <vt:lpstr>EDA…</vt:lpstr>
      <vt:lpstr>EDA…</vt:lpstr>
      <vt:lpstr>EDA…</vt:lpstr>
      <vt:lpstr>Interactions</vt:lpstr>
      <vt:lpstr>Interactions…</vt:lpstr>
      <vt:lpstr>Interactions…</vt:lpstr>
      <vt:lpstr>Interactions…</vt:lpstr>
      <vt:lpstr>Interactions…</vt:lpstr>
      <vt:lpstr>Models</vt:lpstr>
      <vt:lpstr>Model Selection</vt:lpstr>
      <vt:lpstr>Final Model</vt:lpstr>
      <vt:lpstr>Final Model Assessment</vt:lpstr>
      <vt:lpstr>Assessment…</vt:lpstr>
      <vt:lpstr>Conclusions</vt:lpstr>
      <vt:lpstr>Conclusion…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Alcohol Consumption</dc:title>
  <dc:creator>Emmanuel Byaruhanga</dc:creator>
  <cp:lastModifiedBy>Emmanuel Byaruhanga</cp:lastModifiedBy>
  <cp:revision>10</cp:revision>
  <dcterms:created xsi:type="dcterms:W3CDTF">2021-11-22T16:13:29Z</dcterms:created>
  <dcterms:modified xsi:type="dcterms:W3CDTF">2021-12-09T22:11:06Z</dcterms:modified>
</cp:coreProperties>
</file>