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Jack Xu</a:t>
            </a:r>
            <a:br>
              <a:rPr lang="en-US" altLang="zh-CN" dirty="0"/>
            </a:br>
            <a:r>
              <a:rPr lang="en-US" altLang="zh-CN" dirty="0"/>
              <a:t>2018 10</a:t>
            </a:r>
            <a:endParaRPr lang="en-US" altLang="zh-CN" dirty="0"/>
          </a:p>
        </p:txBody>
      </p:sp>
      <p:sp>
        <p:nvSpPr>
          <p:cNvPr id="3" name="标题 2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加密算法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4</Paragraphs>
  <Slides>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小邪</cp:lastModifiedBy>
  <cp:revision>5</cp:revision>
  <dcterms:created xsi:type="dcterms:W3CDTF">2018-03-01T02:03:00Z</dcterms:created>
  <dcterms:modified xsi:type="dcterms:W3CDTF">2018-10-22T09:39:01Z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