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4" r:id="rId3"/>
    <p:sldId id="298" r:id="rId4"/>
    <p:sldId id="312" r:id="rId5"/>
    <p:sldId id="297" r:id="rId6"/>
    <p:sldId id="305" r:id="rId7"/>
    <p:sldId id="311" r:id="rId8"/>
    <p:sldId id="307" r:id="rId9"/>
    <p:sldId id="306" r:id="rId10"/>
    <p:sldId id="309" r:id="rId11"/>
    <p:sldId id="300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78" autoAdjust="0"/>
    <p:restoredTop sz="79669" autoAdjust="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endParaRPr lang="en-US" sz="12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– </a:t>
            </a:r>
            <a:r>
              <a:rPr lang="en-US" dirty="0" err="1"/>
              <a:t>specifc</a:t>
            </a:r>
            <a:r>
              <a:rPr lang="en-US" dirty="0"/>
              <a:t> (so answers Q1)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DataExploration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ssymeyer/ProjectOne/blob/main/ProjectOne_Visualizations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1FDF-D28F-A849-8CAA-3F50D898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over state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0507-D243-1E42-8154-00B79400C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6362E7C-5926-4E43-BE2B-47AE92CC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7"/>
            <a:ext cx="10316296" cy="68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Data Exploration Jupyter Notebook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>
                <a:hlinkClick r:id="rId3"/>
              </a:rPr>
              <a:t>- Visualizations </a:t>
            </a:r>
            <a:r>
              <a:rPr lang="en-US" b="1" dirty="0" err="1">
                <a:hlinkClick r:id="rId3"/>
              </a:rPr>
              <a:t>Jupyter</a:t>
            </a:r>
            <a:r>
              <a:rPr lang="en-US" b="1" dirty="0">
                <a:hlinkClick r:id="rId3"/>
              </a:rPr>
              <a:t> Notebook</a:t>
            </a:r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Difficulties and Limitations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Issues cleaning suboptimal data sources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Hard to find complete, thorough data sets</a:t>
            </a:r>
          </a:p>
          <a:p>
            <a:pPr lvl="0" algn="l"/>
            <a:endParaRPr lang="en-US" b="1" dirty="0"/>
          </a:p>
          <a:p>
            <a:pPr lvl="0" algn="l"/>
            <a:r>
              <a:rPr lang="en-US" b="1" dirty="0"/>
              <a:t>Further Exploration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Lessons Learned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Adapt &amp; overcome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Steal shamelessly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4425735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6248400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6248400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AD0700DC-FBDB-1B49-81DD-6F4A663A5730}"/>
              </a:ext>
            </a:extLst>
          </p:cNvPr>
          <p:cNvSpPr/>
          <p:nvPr/>
        </p:nvSpPr>
        <p:spPr>
          <a:xfrm>
            <a:off x="4425735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9144000" cy="3505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HYPOTHESIS: National park visitation has declined over 2020 due to factors such as COVID-19 and the California wildfires.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3A8F-AAF7-CA49-8011-420CA0ECF25C}"/>
              </a:ext>
            </a:extLst>
          </p:cNvPr>
          <p:cNvSpPr txBox="1"/>
          <p:nvPr/>
        </p:nvSpPr>
        <p:spPr>
          <a:xfrm>
            <a:off x="7380910" y="4379688"/>
            <a:ext cx="252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this analysis relies on data related solely to National Parks located on the west coast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A3BF3CF-C10D-4441-84E0-C0EB81D3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6" r="-533"/>
          <a:stretch/>
        </p:blipFill>
        <p:spPr>
          <a:xfrm>
            <a:off x="3429000" y="3985566"/>
            <a:ext cx="3839660" cy="2339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10820400" cy="34290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b="1" dirty="0"/>
              <a:t>US National Parks Website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Monthly visit stats for 2017-2020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Base park information (csv)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Kaggle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State Emergency Orders Issued (Excel)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Google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Park geocoordinates (API)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/>
            <a:r>
              <a:rPr lang="en-US" b="1" dirty="0"/>
              <a:t>WILDFIRES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2020 Wildfires by month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1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77200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COVID had a greater impact on National Park visitation than the wildfires?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the COVID-19 pandemic had an affect on National Park usage?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 there variables beyond COVID that affected park usage in 2020?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914-9FCA-4444-A599-01071BB9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Insert area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0BE4-A724-9E46-879C-E9477F585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3BEC0B-85AB-AF48-A7FA-D25425B0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E28A-AC8B-5749-84B4-4FF70149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8D3C-A711-4B4D-B557-DBD7E0D4E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0F1BAB9-1119-D746-A146-32C597A4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-42238"/>
            <a:ext cx="9675813" cy="6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C5C-2BF6-4A43-9107-A4D7DB8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wildfire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1640-8021-1848-9BB6-53DDF019C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E8FC7D-2147-0145-80C6-2C6D3832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D8F9D-66B7-8742-B9EF-92247E2ADB86}"/>
              </a:ext>
            </a:extLst>
          </p:cNvPr>
          <p:cNvSpPr txBox="1"/>
          <p:nvPr/>
        </p:nvSpPr>
        <p:spPr>
          <a:xfrm>
            <a:off x="9982200" y="-13855"/>
            <a:ext cx="17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003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999-F648-1441-BF34-AFEE70D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 order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666B-C004-2243-8677-D7207C9EE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33FE71-A18B-0C46-900E-AEE70778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6" y="13854"/>
            <a:ext cx="10056813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395</TotalTime>
  <Words>472</Words>
  <Application>Microsoft Office PowerPoint</Application>
  <PresentationFormat>Widescreen</PresentationFormat>
  <Paragraphs>94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HYPOTHESIS: National park visitation has declined over 2020 due to factors such as COVID-19 and the California wildfires. </vt:lpstr>
      <vt:lpstr>Data Sources</vt:lpstr>
      <vt:lpstr>Three Main Questions</vt:lpstr>
      <vt:lpstr>- Insert area map</vt:lpstr>
      <vt:lpstr>PowerPoint Presentation</vt:lpstr>
      <vt:lpstr>Insert wildfire vis</vt:lpstr>
      <vt:lpstr>Insert state order vis</vt:lpstr>
      <vt:lpstr>State over state vis</vt:lpstr>
      <vt:lpstr>Data Exploration &amp; Deliverables</vt:lpstr>
      <vt:lpstr>Data Analysis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Robert Bush</cp:lastModifiedBy>
  <cp:revision>18</cp:revision>
  <dcterms:created xsi:type="dcterms:W3CDTF">2020-12-21T23:45:58Z</dcterms:created>
  <dcterms:modified xsi:type="dcterms:W3CDTF">2020-12-23T23:45:19Z</dcterms:modified>
</cp:coreProperties>
</file>