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274" r:id="rId3"/>
    <p:sldId id="298" r:id="rId4"/>
    <p:sldId id="297" r:id="rId5"/>
    <p:sldId id="305" r:id="rId6"/>
    <p:sldId id="306" r:id="rId7"/>
    <p:sldId id="307" r:id="rId8"/>
    <p:sldId id="308" r:id="rId9"/>
    <p:sldId id="309" r:id="rId10"/>
    <p:sldId id="310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3" autoAdjust="0"/>
    <p:restoredTop sz="79593" autoAdjust="0"/>
  </p:normalViewPr>
  <p:slideViewPr>
    <p:cSldViewPr>
      <p:cViewPr varScale="1">
        <p:scale>
          <a:sx n="62" d="100"/>
          <a:sy n="62" d="100"/>
        </p:scale>
        <p:origin x="208" y="792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12/23/20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12/23/20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i="1" dirty="0"/>
              <a:t>1 vis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endParaRPr lang="en-US" sz="12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– </a:t>
            </a:r>
            <a:r>
              <a:rPr lang="en-US" dirty="0" err="1"/>
              <a:t>specifc</a:t>
            </a:r>
            <a:r>
              <a:rPr lang="en-US" dirty="0"/>
              <a:t> (so answers Q1)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4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2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i="1" dirty="0"/>
              <a:t>area plot – Laurel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</a:t>
            </a:r>
            <a:r>
              <a:rPr lang="en-US" i="1" dirty="0"/>
              <a:t>dfire – Laurel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emergency orders – stacked bar? – Missy</a:t>
            </a:r>
          </a:p>
          <a:p>
            <a:pPr rtl="0"/>
            <a:r>
              <a:rPr lang="en-US" i="1" dirty="0"/>
              <a:t>Stats - George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12/23/20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12/23/20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12/23/20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A12F-29C8-0646-A32F-85FCC9AD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2CE9-A8C5-B74A-B312-0EE4C309F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8AD1C90-5D8F-5648-A6AF-5530751B6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0" y="1631950"/>
            <a:ext cx="53975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Insert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  <a:endParaRPr lang="en-US" dirty="0"/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Insert </a:t>
            </a:r>
            <a:r>
              <a:rPr lang="en-US" b="1" dirty="0" err="1"/>
              <a:t>jupyter</a:t>
            </a:r>
            <a:r>
              <a:rPr lang="en-US" b="1" dirty="0"/>
              <a:t> vis notebook</a:t>
            </a:r>
            <a:endParaRPr lang="en-US" dirty="0"/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your findings. Did you find what you expected to find? If not, why not? What inferences or general conclusions can you draw from your analysis?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201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2736908" y="4661483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4419600" y="46482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CBAC05-63DB-4DA1-8787-B6F198C75E2A}"/>
              </a:ext>
            </a:extLst>
          </p:cNvPr>
          <p:cNvSpPr/>
          <p:nvPr/>
        </p:nvSpPr>
        <p:spPr>
          <a:xfrm>
            <a:off x="6102292" y="4661483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7784984" y="46482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3505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HYPOTHESIS: National park visitation has declined over 2020 due to factors such as COVID-19 and the California wildfires.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A3A8F-AAF7-CA49-8011-420CA0ECF25C}"/>
              </a:ext>
            </a:extLst>
          </p:cNvPr>
          <p:cNvSpPr txBox="1"/>
          <p:nvPr/>
        </p:nvSpPr>
        <p:spPr>
          <a:xfrm>
            <a:off x="3418552" y="5345668"/>
            <a:ext cx="535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analysis relies on data solely from the West Coast</a:t>
            </a:r>
          </a:p>
        </p:txBody>
      </p:sp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77200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on National Park visitation than the wildfires?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914-9FCA-4444-A599-01071BB9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Insert area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0BE4-A724-9E46-879C-E9477F58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53BEC0B-85AB-AF48-A7FA-D25425B0C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999-F648-1441-BF34-AFEE70DA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 order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66B-C004-2243-8677-D7207C9EE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E6300C3-DBE1-424F-AA63-300B0AA6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8C5C-2BF6-4A43-9107-A4D7DB8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wildfire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21640-8021-1848-9BB6-53DDF019C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7E8FC7D-2147-0145-80C6-2C6D3832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2AD7-CA83-304A-B912-04A80A9A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over year vis?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16C1-9D4B-D84E-8CF1-9018E5D26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36EDF79-8F17-9B4C-BDB9-B4A14D63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1FDF-D28F-A849-8CAA-3F50D898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over state vis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50507-D243-1E42-8154-00B79400C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1CB9602-C82B-F14B-B32B-D7FA17E4B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359</TotalTime>
  <Words>457</Words>
  <Application>Microsoft Macintosh PowerPoint</Application>
  <PresentationFormat>Widescreen</PresentationFormat>
  <Paragraphs>87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HYPOTHESIS: National park visitation has declined over 2020 due to factors such as COVID-19 and the California wildfires. </vt:lpstr>
      <vt:lpstr>Three Main Questions</vt:lpstr>
      <vt:lpstr>- Insert area map</vt:lpstr>
      <vt:lpstr>Insert state order vis</vt:lpstr>
      <vt:lpstr>Insert wildfire vis</vt:lpstr>
      <vt:lpstr>Year over year vis?</vt:lpstr>
      <vt:lpstr>State over state vis</vt:lpstr>
      <vt:lpstr>PowerPoint Presentation</vt:lpstr>
      <vt:lpstr>Data Exploration &amp; Deliverables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Laurel Williamson</cp:lastModifiedBy>
  <cp:revision>11</cp:revision>
  <dcterms:created xsi:type="dcterms:W3CDTF">2020-12-21T23:45:58Z</dcterms:created>
  <dcterms:modified xsi:type="dcterms:W3CDTF">2020-12-23T21:37:31Z</dcterms:modified>
</cp:coreProperties>
</file>