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8" r:id="rId4"/>
    <p:sldId id="312" r:id="rId5"/>
    <p:sldId id="297" r:id="rId6"/>
    <p:sldId id="305" r:id="rId7"/>
    <p:sldId id="311" r:id="rId8"/>
    <p:sldId id="307" r:id="rId9"/>
    <p:sldId id="306" r:id="rId10"/>
    <p:sldId id="30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 autoAdjust="0"/>
    <p:restoredTop sz="79669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374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 to limit variation potentially caused by climate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0820400" cy="34290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US National Parks Website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Monthly visit stats for 2017-2020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Base park information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 err="1"/>
              <a:t>HealthData.gov</a:t>
            </a:r>
            <a:endParaRPr lang="en-US" b="1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State Emergency Orders Issued (Excel)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Google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Park geocoordinates (API)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California State Geoportal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Wildfire Perimeters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430</TotalTime>
  <Words>484</Words>
  <Application>Microsoft Office PowerPoint</Application>
  <PresentationFormat>Widescreen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Data Sources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22</cp:revision>
  <dcterms:created xsi:type="dcterms:W3CDTF">2020-12-21T23:45:58Z</dcterms:created>
  <dcterms:modified xsi:type="dcterms:W3CDTF">2020-12-24T00:27:24Z</dcterms:modified>
</cp:coreProperties>
</file>