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98" r:id="rId4"/>
    <p:sldId id="312" r:id="rId5"/>
    <p:sldId id="297" r:id="rId6"/>
    <p:sldId id="305" r:id="rId7"/>
    <p:sldId id="311" r:id="rId8"/>
    <p:sldId id="307" r:id="rId9"/>
    <p:sldId id="306" r:id="rId10"/>
    <p:sldId id="30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8" autoAdjust="0"/>
    <p:restoredTop sz="79669" autoAdjust="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DataExplor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Visualizations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Data Exploration Jupyter Notebook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Visualizations </a:t>
            </a:r>
            <a:r>
              <a:rPr lang="en-US" b="1" dirty="0" err="1">
                <a:hlinkClick r:id="rId3"/>
              </a:rPr>
              <a:t>Jupyter</a:t>
            </a:r>
            <a:r>
              <a:rPr lang="en-US" b="1" dirty="0">
                <a:hlinkClick r:id="rId3"/>
              </a:rPr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4425735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248400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248400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4425735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7380910" y="4379688"/>
            <a:ext cx="252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analysis relies on data related solely to National Parks located on the west coast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3BF3CF-C10D-4441-84E0-C0EB81D3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-533"/>
          <a:stretch/>
        </p:blipFill>
        <p:spPr>
          <a:xfrm>
            <a:off x="3429000" y="3985566"/>
            <a:ext cx="3839660" cy="2339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10820400" cy="34290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b="1" dirty="0"/>
              <a:t>US National Parks Website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Monthly visit stats for 2017-2020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Base park information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err="1"/>
              <a:t>HealthData</a:t>
            </a:r>
            <a:r>
              <a:rPr lang="en-US" b="1"/>
              <a:t>.gov</a:t>
            </a:r>
            <a:endParaRPr lang="en-US" b="1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State Emergency Orders Issued (Excel)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Google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Park geocoordinates (API)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WILDFIRES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2020 Wildfires by month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395</TotalTime>
  <Words>474</Words>
  <Application>Microsoft Office PowerPoint</Application>
  <PresentationFormat>Widescreen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Data Sources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Robert Bush</cp:lastModifiedBy>
  <cp:revision>19</cp:revision>
  <dcterms:created xsi:type="dcterms:W3CDTF">2020-12-21T23:45:58Z</dcterms:created>
  <dcterms:modified xsi:type="dcterms:W3CDTF">2020-12-23T23:48:44Z</dcterms:modified>
</cp:coreProperties>
</file>