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274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79559" autoAdjust="0"/>
  </p:normalViewPr>
  <p:slideViewPr>
    <p:cSldViewPr>
      <p:cViewPr varScale="1">
        <p:scale>
          <a:sx n="105" d="100"/>
          <a:sy n="105" d="100"/>
        </p:scale>
        <p:origin x="138" y="216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12/21/2020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12/21/2020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14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33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80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83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48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89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65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12/21/2020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12/21/2020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12/21/2020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12/21/2020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12/21/2020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 National Park Visits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 | Project One</a:t>
            </a: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7" name="Graphic 6" descr="Questions outline">
            <a:extLst>
              <a:ext uri="{FF2B5EF4-FFF2-40B4-BE49-F238E27FC236}">
                <a16:creationId xmlns:a16="http://schemas.microsoft.com/office/drawing/2014/main" id="{D4DBA1E0-020B-41D3-B6AC-F80A4CA01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0" y="2667000"/>
            <a:ext cx="2436000" cy="24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09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00200"/>
            <a:ext cx="9144000" cy="1143000"/>
          </a:xfrm>
        </p:spPr>
        <p:txBody>
          <a:bodyPr/>
          <a:lstStyle/>
          <a:p>
            <a:pPr lvl="0"/>
            <a:r>
              <a:rPr lang="en-US" dirty="0"/>
              <a:t>Analysis of usage of US National Parks between 2017 and 2020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FB45CB-6DEA-4A74-B299-F05BD7D687F3}"/>
              </a:ext>
            </a:extLst>
          </p:cNvPr>
          <p:cNvSpPr/>
          <p:nvPr/>
        </p:nvSpPr>
        <p:spPr>
          <a:xfrm>
            <a:off x="2736908" y="4661483"/>
            <a:ext cx="1524000" cy="748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Laurel Williamson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65362E-C829-4FE0-872B-5CEE10487162}"/>
              </a:ext>
            </a:extLst>
          </p:cNvPr>
          <p:cNvSpPr/>
          <p:nvPr/>
        </p:nvSpPr>
        <p:spPr>
          <a:xfrm>
            <a:off x="4419600" y="4648200"/>
            <a:ext cx="1524000" cy="748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Missy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Meyer-Bush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CBAC05-63DB-4DA1-8787-B6F198C75E2A}"/>
              </a:ext>
            </a:extLst>
          </p:cNvPr>
          <p:cNvSpPr/>
          <p:nvPr/>
        </p:nvSpPr>
        <p:spPr>
          <a:xfrm>
            <a:off x="6102292" y="4661483"/>
            <a:ext cx="1524000" cy="748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George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Aziz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863797-3E7B-49E1-B17A-29FA314FBEB7}"/>
              </a:ext>
            </a:extLst>
          </p:cNvPr>
          <p:cNvSpPr/>
          <p:nvPr/>
        </p:nvSpPr>
        <p:spPr>
          <a:xfrm>
            <a:off x="7784984" y="4648200"/>
            <a:ext cx="1524000" cy="748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Jet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Simpson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2D5715-14A3-4371-9C4A-A1CC3A520575}"/>
              </a:ext>
            </a:extLst>
          </p:cNvPr>
          <p:cNvSpPr txBox="1">
            <a:spLocks/>
          </p:cNvSpPr>
          <p:nvPr/>
        </p:nvSpPr>
        <p:spPr>
          <a:xfrm>
            <a:off x="1524000" y="3124200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Project Team</a:t>
            </a: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Three Main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6989" y="1524000"/>
            <a:ext cx="9144000" cy="1143000"/>
          </a:xfrm>
        </p:spPr>
        <p:txBody>
          <a:bodyPr/>
          <a:lstStyle/>
          <a:p>
            <a:pPr lvl="0"/>
            <a:r>
              <a:rPr lang="en-US" dirty="0"/>
              <a:t>Motivation for Analysis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2D5715-14A3-4371-9C4A-A1CC3A520575}"/>
              </a:ext>
            </a:extLst>
          </p:cNvPr>
          <p:cNvSpPr txBox="1">
            <a:spLocks/>
          </p:cNvSpPr>
          <p:nvPr/>
        </p:nvSpPr>
        <p:spPr>
          <a:xfrm>
            <a:off x="1524000" y="3124200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Project Team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DC6A1303-105D-478D-8D11-C68FAB4DB38A}"/>
              </a:ext>
            </a:extLst>
          </p:cNvPr>
          <p:cNvSpPr/>
          <p:nvPr/>
        </p:nvSpPr>
        <p:spPr>
          <a:xfrm>
            <a:off x="8088088" y="2176054"/>
            <a:ext cx="3581400" cy="2590800"/>
          </a:xfrm>
          <a:prstGeom prst="cloudCallout">
            <a:avLst>
              <a:gd name="adj1" fmla="val -39070"/>
              <a:gd name="adj2" fmla="val 86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Three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0FB545A1-78CD-449A-993D-852E043B85FA}"/>
              </a:ext>
            </a:extLst>
          </p:cNvPr>
          <p:cNvSpPr/>
          <p:nvPr/>
        </p:nvSpPr>
        <p:spPr>
          <a:xfrm flipH="1">
            <a:off x="563880" y="2407920"/>
            <a:ext cx="3581400" cy="2590800"/>
          </a:xfrm>
          <a:prstGeom prst="cloudCallout">
            <a:avLst>
              <a:gd name="adj1" fmla="val -53660"/>
              <a:gd name="adj2" fmla="val 92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One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87F5BEBE-211A-4628-B102-07117F162F53}"/>
              </a:ext>
            </a:extLst>
          </p:cNvPr>
          <p:cNvSpPr/>
          <p:nvPr/>
        </p:nvSpPr>
        <p:spPr>
          <a:xfrm>
            <a:off x="4310744" y="3124200"/>
            <a:ext cx="3581400" cy="2590800"/>
          </a:xfrm>
          <a:prstGeom prst="cloudCallout">
            <a:avLst>
              <a:gd name="adj1" fmla="val 41902"/>
              <a:gd name="adj2" fmla="val 74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Two</a:t>
            </a:r>
          </a:p>
        </p:txBody>
      </p:sp>
    </p:spTree>
    <p:extLst>
      <p:ext uri="{BB962C8B-B14F-4D97-AF65-F5344CB8AC3E}">
        <p14:creationId xmlns:p14="http://schemas.microsoft.com/office/powerpoint/2010/main" val="390070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Summary of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00200"/>
            <a:ext cx="9144000" cy="4114800"/>
          </a:xfrm>
        </p:spPr>
        <p:txBody>
          <a:bodyPr>
            <a:normAutofit/>
          </a:bodyPr>
          <a:lstStyle/>
          <a:p>
            <a:pPr lvl="0" algn="l"/>
            <a:r>
              <a:rPr lang="en-US" b="1" dirty="0"/>
              <a:t>Question One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Hey</a:t>
            </a:r>
          </a:p>
          <a:p>
            <a:pPr lvl="0" algn="l"/>
            <a:endParaRPr lang="en-US" dirty="0"/>
          </a:p>
          <a:p>
            <a:pPr lvl="0" algn="l"/>
            <a:r>
              <a:rPr lang="en-US" b="1" dirty="0"/>
              <a:t>Question Two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Hey</a:t>
            </a:r>
          </a:p>
          <a:p>
            <a:pPr lvl="0" algn="l"/>
            <a:endParaRPr lang="en-US" dirty="0"/>
          </a:p>
          <a:p>
            <a:pPr lvl="0" algn="l"/>
            <a:r>
              <a:rPr lang="en-US" b="1" dirty="0"/>
              <a:t>Question Three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Hey</a:t>
            </a:r>
          </a:p>
          <a:p>
            <a:pPr lvl="0" algn="l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42076F-797D-48D6-9C91-5624490F9F45}"/>
              </a:ext>
            </a:extLst>
          </p:cNvPr>
          <p:cNvSpPr txBox="1">
            <a:spLocks/>
          </p:cNvSpPr>
          <p:nvPr/>
        </p:nvSpPr>
        <p:spPr>
          <a:xfrm>
            <a:off x="2132013" y="4835434"/>
            <a:ext cx="7924800" cy="14891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 the core message or hypothesis of your project.</a:t>
            </a:r>
          </a:p>
          <a:p>
            <a:pPr marL="45720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 the questions you asked, and _why_ you asked them</a:t>
            </a:r>
          </a:p>
          <a:p>
            <a:pPr marL="45720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 whether you were able to answer these questions to your satisfaction, and briefly summarize your findings</a:t>
            </a:r>
          </a:p>
        </p:txBody>
      </p:sp>
    </p:spTree>
    <p:extLst>
      <p:ext uri="{BB962C8B-B14F-4D97-AF65-F5344CB8AC3E}">
        <p14:creationId xmlns:p14="http://schemas.microsoft.com/office/powerpoint/2010/main" val="3123138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00200"/>
            <a:ext cx="9144000" cy="4114800"/>
          </a:xfrm>
        </p:spPr>
        <p:txBody>
          <a:bodyPr>
            <a:normAutofit/>
          </a:bodyPr>
          <a:lstStyle/>
          <a:p>
            <a:pPr lvl="0" algn="l"/>
            <a:r>
              <a:rPr lang="en-US" b="1" dirty="0"/>
              <a:t>Question One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Hey</a:t>
            </a:r>
          </a:p>
          <a:p>
            <a:pPr lvl="0" algn="l"/>
            <a:endParaRPr lang="en-US" dirty="0"/>
          </a:p>
          <a:p>
            <a:pPr lvl="0" algn="l"/>
            <a:r>
              <a:rPr lang="en-US" b="1" dirty="0"/>
              <a:t>Question Two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Hey</a:t>
            </a:r>
          </a:p>
          <a:p>
            <a:pPr lvl="0" algn="l"/>
            <a:endParaRPr lang="en-US" dirty="0"/>
          </a:p>
          <a:p>
            <a:pPr lvl="0" algn="l"/>
            <a:r>
              <a:rPr lang="en-US" b="1" dirty="0"/>
              <a:t>Question Three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Hey</a:t>
            </a:r>
          </a:p>
          <a:p>
            <a:pPr lvl="0" algn="l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42076F-797D-48D6-9C91-5624490F9F45}"/>
              </a:ext>
            </a:extLst>
          </p:cNvPr>
          <p:cNvSpPr txBox="1">
            <a:spLocks/>
          </p:cNvSpPr>
          <p:nvPr/>
        </p:nvSpPr>
        <p:spPr>
          <a:xfrm>
            <a:off x="2132013" y="4835434"/>
            <a:ext cx="7924800" cy="14891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Elaborate on the questions you asked, describing what kinds of data you needed to answer them, and where you found it</a:t>
            </a:r>
          </a:p>
        </p:txBody>
      </p:sp>
    </p:spTree>
    <p:extLst>
      <p:ext uri="{BB962C8B-B14F-4D97-AF65-F5344CB8AC3E}">
        <p14:creationId xmlns:p14="http://schemas.microsoft.com/office/powerpoint/2010/main" val="2014668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Data Exploration &amp;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00200"/>
            <a:ext cx="9144000" cy="4114800"/>
          </a:xfrm>
        </p:spPr>
        <p:txBody>
          <a:bodyPr>
            <a:normAutofit/>
          </a:bodyPr>
          <a:lstStyle/>
          <a:p>
            <a:pPr lvl="0" algn="l"/>
            <a:r>
              <a:rPr lang="en-US" b="1" dirty="0"/>
              <a:t>Point 1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Hey</a:t>
            </a:r>
          </a:p>
          <a:p>
            <a:pPr lvl="0" algn="l"/>
            <a:endParaRPr lang="en-US" dirty="0"/>
          </a:p>
          <a:p>
            <a:pPr lvl="0" algn="l"/>
            <a:r>
              <a:rPr lang="en-US" b="1" dirty="0"/>
              <a:t>Point 2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Hey</a:t>
            </a:r>
          </a:p>
          <a:p>
            <a:pPr lvl="0" algn="l"/>
            <a:endParaRPr lang="en-US" dirty="0"/>
          </a:p>
          <a:p>
            <a:pPr lvl="0" algn="l"/>
            <a:r>
              <a:rPr lang="en-US" b="1" dirty="0"/>
              <a:t>Point 3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Hey</a:t>
            </a:r>
          </a:p>
          <a:p>
            <a:pPr lvl="0" algn="l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42076F-797D-48D6-9C91-5624490F9F45}"/>
              </a:ext>
            </a:extLst>
          </p:cNvPr>
          <p:cNvSpPr txBox="1">
            <a:spLocks/>
          </p:cNvSpPr>
          <p:nvPr/>
        </p:nvSpPr>
        <p:spPr>
          <a:xfrm>
            <a:off x="2132013" y="4835434"/>
            <a:ext cx="7773987" cy="14891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 the exploration and cleanup process</a:t>
            </a:r>
          </a:p>
          <a:p>
            <a:pPr marL="45720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Discuss insights you had while exploring the data that you didn't anticipate</a:t>
            </a:r>
          </a:p>
          <a:p>
            <a:pPr marL="45720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Discuss any problems that arose after exploring the data, and how you resolved them</a:t>
            </a:r>
          </a:p>
          <a:p>
            <a:pPr marL="45720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Present and discuss interesting figures developed during exploration, ideally with the help of </a:t>
            </a:r>
            <a:r>
              <a:rPr lang="en-US" sz="1400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Notebook</a:t>
            </a:r>
          </a:p>
        </p:txBody>
      </p:sp>
    </p:spTree>
    <p:extLst>
      <p:ext uri="{BB962C8B-B14F-4D97-AF65-F5344CB8AC3E}">
        <p14:creationId xmlns:p14="http://schemas.microsoft.com/office/powerpoint/2010/main" val="3079293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00200"/>
            <a:ext cx="9144000" cy="4114800"/>
          </a:xfrm>
        </p:spPr>
        <p:txBody>
          <a:bodyPr>
            <a:normAutofit/>
          </a:bodyPr>
          <a:lstStyle/>
          <a:p>
            <a:pPr lvl="0" algn="l"/>
            <a:r>
              <a:rPr lang="en-US" b="1" dirty="0"/>
              <a:t>Point 1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Hey</a:t>
            </a:r>
          </a:p>
          <a:p>
            <a:pPr lvl="0" algn="l"/>
            <a:endParaRPr lang="en-US" dirty="0"/>
          </a:p>
          <a:p>
            <a:pPr lvl="0" algn="l"/>
            <a:r>
              <a:rPr lang="en-US" b="1" dirty="0"/>
              <a:t>Point 2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Hey</a:t>
            </a:r>
          </a:p>
          <a:p>
            <a:pPr lvl="0" algn="l"/>
            <a:endParaRPr lang="en-US" dirty="0"/>
          </a:p>
          <a:p>
            <a:pPr lvl="0" algn="l"/>
            <a:r>
              <a:rPr lang="en-US" b="1" dirty="0"/>
              <a:t>Point 3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Hey</a:t>
            </a:r>
          </a:p>
          <a:p>
            <a:pPr lvl="0" algn="l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42076F-797D-48D6-9C91-5624490F9F45}"/>
              </a:ext>
            </a:extLst>
          </p:cNvPr>
          <p:cNvSpPr txBox="1">
            <a:spLocks/>
          </p:cNvSpPr>
          <p:nvPr/>
        </p:nvSpPr>
        <p:spPr>
          <a:xfrm>
            <a:off x="2132013" y="4835434"/>
            <a:ext cx="7545387" cy="14891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 the steps you took to analyze the data and answer each question you asked in your proposal</a:t>
            </a:r>
          </a:p>
          <a:p>
            <a:pPr marL="45720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Present and discuss interesting figures developed during analysis, ideally with the help of </a:t>
            </a:r>
            <a:r>
              <a:rPr lang="en-US" sz="1400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Notebook</a:t>
            </a:r>
          </a:p>
        </p:txBody>
      </p:sp>
    </p:spTree>
    <p:extLst>
      <p:ext uri="{BB962C8B-B14F-4D97-AF65-F5344CB8AC3E}">
        <p14:creationId xmlns:p14="http://schemas.microsoft.com/office/powerpoint/2010/main" val="108080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00200"/>
            <a:ext cx="9144000" cy="4114800"/>
          </a:xfrm>
        </p:spPr>
        <p:txBody>
          <a:bodyPr>
            <a:normAutofit/>
          </a:bodyPr>
          <a:lstStyle/>
          <a:p>
            <a:pPr lvl="0" algn="l"/>
            <a:r>
              <a:rPr lang="en-US" b="1" dirty="0"/>
              <a:t>Point 1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Hey</a:t>
            </a:r>
          </a:p>
          <a:p>
            <a:pPr lvl="0" algn="l"/>
            <a:endParaRPr lang="en-US" dirty="0"/>
          </a:p>
          <a:p>
            <a:pPr lvl="0" algn="l"/>
            <a:r>
              <a:rPr lang="en-US" b="1" dirty="0"/>
              <a:t>Point 2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Hey</a:t>
            </a:r>
          </a:p>
          <a:p>
            <a:pPr lvl="0" algn="l"/>
            <a:endParaRPr lang="en-US" dirty="0"/>
          </a:p>
          <a:p>
            <a:pPr lvl="0" algn="l"/>
            <a:r>
              <a:rPr lang="en-US" b="1" dirty="0"/>
              <a:t>Point 3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Hey</a:t>
            </a:r>
          </a:p>
          <a:p>
            <a:pPr lvl="0" algn="l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42076F-797D-48D6-9C91-5624490F9F45}"/>
              </a:ext>
            </a:extLst>
          </p:cNvPr>
          <p:cNvSpPr txBox="1">
            <a:spLocks/>
          </p:cNvSpPr>
          <p:nvPr/>
        </p:nvSpPr>
        <p:spPr>
          <a:xfrm>
            <a:off x="2132013" y="4835434"/>
            <a:ext cx="7545387" cy="14891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 your findings. Did you find what you expected to find? If not, why not? What inferences or general conclusions can you draw from your analysis?</a:t>
            </a:r>
          </a:p>
          <a:p>
            <a:pPr marL="45720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620178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00200"/>
            <a:ext cx="9144000" cy="4114800"/>
          </a:xfrm>
        </p:spPr>
        <p:txBody>
          <a:bodyPr>
            <a:normAutofit/>
          </a:bodyPr>
          <a:lstStyle/>
          <a:p>
            <a:pPr lvl="0" algn="l"/>
            <a:r>
              <a:rPr lang="en-US" b="1" dirty="0"/>
              <a:t>Point 1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Hey</a:t>
            </a:r>
          </a:p>
          <a:p>
            <a:pPr lvl="0" algn="l"/>
            <a:endParaRPr lang="en-US" dirty="0"/>
          </a:p>
          <a:p>
            <a:pPr lvl="0" algn="l"/>
            <a:r>
              <a:rPr lang="en-US" b="1" dirty="0"/>
              <a:t>Point 2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Hey</a:t>
            </a:r>
          </a:p>
          <a:p>
            <a:pPr lvl="0" algn="l"/>
            <a:endParaRPr lang="en-US" dirty="0"/>
          </a:p>
          <a:p>
            <a:pPr lvl="0" algn="l"/>
            <a:r>
              <a:rPr lang="en-US" b="1" dirty="0"/>
              <a:t>Point 3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Hey</a:t>
            </a:r>
          </a:p>
          <a:p>
            <a:pPr lvl="0" algn="l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42076F-797D-48D6-9C91-5624490F9F45}"/>
              </a:ext>
            </a:extLst>
          </p:cNvPr>
          <p:cNvSpPr txBox="1">
            <a:spLocks/>
          </p:cNvSpPr>
          <p:nvPr/>
        </p:nvSpPr>
        <p:spPr>
          <a:xfrm>
            <a:off x="2132013" y="4835434"/>
            <a:ext cx="7545387" cy="14891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 any difficulties that arose, and how you dealt with them</a:t>
            </a:r>
          </a:p>
          <a:p>
            <a:pPr marL="45720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Discuss any additional questions that came up, but which you didn't have time to answer: What would you research next, if you had two more weeks?</a:t>
            </a:r>
          </a:p>
        </p:txBody>
      </p:sp>
    </p:spTree>
    <p:extLst>
      <p:ext uri="{BB962C8B-B14F-4D97-AF65-F5344CB8AC3E}">
        <p14:creationId xmlns:p14="http://schemas.microsoft.com/office/powerpoint/2010/main" val="115874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115</TotalTime>
  <Words>361</Words>
  <Application>Microsoft Office PowerPoint</Application>
  <PresentationFormat>Widescreen</PresentationFormat>
  <Paragraphs>96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Corbel</vt:lpstr>
      <vt:lpstr>Euphemia</vt:lpstr>
      <vt:lpstr>Wingdings</vt:lpstr>
      <vt:lpstr>Banded Design Blue 16x9</vt:lpstr>
      <vt:lpstr>US National Park Visits</vt:lpstr>
      <vt:lpstr>Project Description</vt:lpstr>
      <vt:lpstr>Three Main Questions</vt:lpstr>
      <vt:lpstr>Summary of Findings</vt:lpstr>
      <vt:lpstr>Questions &amp; Data</vt:lpstr>
      <vt:lpstr>Data Exploration &amp; Deliverables</vt:lpstr>
      <vt:lpstr>Data Analysis</vt:lpstr>
      <vt:lpstr>Discussion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National Parks</dc:title>
  <dc:creator>Robert Bush</dc:creator>
  <cp:lastModifiedBy>Robert Bush</cp:lastModifiedBy>
  <cp:revision>6</cp:revision>
  <dcterms:created xsi:type="dcterms:W3CDTF">2020-12-21T23:45:58Z</dcterms:created>
  <dcterms:modified xsi:type="dcterms:W3CDTF">2020-12-22T01:43:18Z</dcterms:modified>
</cp:coreProperties>
</file>