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74" r:id="rId3"/>
    <p:sldId id="298" r:id="rId4"/>
    <p:sldId id="297" r:id="rId5"/>
    <p:sldId id="305" r:id="rId6"/>
    <p:sldId id="311" r:id="rId7"/>
    <p:sldId id="307" r:id="rId8"/>
    <p:sldId id="306" r:id="rId9"/>
    <p:sldId id="309" r:id="rId10"/>
    <p:sldId id="300" r:id="rId11"/>
    <p:sldId id="301" r:id="rId12"/>
    <p:sldId id="30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78" autoAdjust="0"/>
    <p:restoredTop sz="79669" autoAdjust="0"/>
  </p:normalViewPr>
  <p:slideViewPr>
    <p:cSldViewPr>
      <p:cViewPr varScale="1">
        <p:scale>
          <a:sx n="48" d="100"/>
          <a:sy n="48" d="100"/>
        </p:scale>
        <p:origin x="224" y="109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12/23/20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12/23/20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6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any difficulties that arose, and how you dealt with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additional questions that came up, but which you didn't have time to answer: What would you research next, if you had two more weeks?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5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Missy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(2)</a:t>
            </a:r>
          </a:p>
          <a:p>
            <a:pPr rtl="0"/>
            <a:r>
              <a:rPr lang="en-US" i="1" dirty="0"/>
              <a:t>Throw in google map showing focus parks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i="1" dirty="0"/>
              <a:t>1 vis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 the core message or hypothesis of your project.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questions you asked, and _why_ you asked 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endParaRPr lang="en-US" sz="12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whether you were able to answer these questions to your satisfaction, and briefly summarize your findings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Elaborate on the questions you asked, describing what kinds of data you needed to answer them, and where you found 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5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– </a:t>
            </a:r>
            <a:r>
              <a:rPr lang="en-US" dirty="0" err="1"/>
              <a:t>specifc</a:t>
            </a:r>
            <a:r>
              <a:rPr lang="en-US" dirty="0"/>
              <a:t> (so answers Q1)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exploration and cleanup process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insights you had while exploring the data that you didn't anticipate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problems that arose after exploring the data, and how you resolved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exploration,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3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the steps you took to analyze the data and answer each question you asked in your proposal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analysis,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12/23/20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ssymeyer/ProjectOne/blob/main/ProjectOne_DataExploration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ssymeyer/ProjectOne/blob/main/ProjectOne_Visualizations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National Park Visits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| Project One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Exploration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>
                <a:hlinkClick r:id="rId3"/>
              </a:rPr>
              <a:t>- Data Exploration Jupyter Notebook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7739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0792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>
                <a:hlinkClick r:id="rId3"/>
              </a:rPr>
              <a:t>- Visualizations </a:t>
            </a:r>
            <a:r>
              <a:rPr lang="en-US" b="1" dirty="0" err="1">
                <a:hlinkClick r:id="rId3"/>
              </a:rPr>
              <a:t>Jupyter</a:t>
            </a:r>
            <a:r>
              <a:rPr lang="en-US" b="1" dirty="0">
                <a:hlinkClick r:id="rId3"/>
              </a:rPr>
              <a:t> Notebook</a:t>
            </a:r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Difficulties and Limitations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Issues cleaning suboptimal data sources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Hard to find complete, thorough data sets</a:t>
            </a:r>
          </a:p>
          <a:p>
            <a:pPr lvl="0" algn="l"/>
            <a:endParaRPr lang="en-US" b="1" dirty="0"/>
          </a:p>
          <a:p>
            <a:pPr lvl="0" algn="l"/>
            <a:r>
              <a:rPr lang="en-US" b="1" dirty="0"/>
              <a:t>Further Exploration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Lessons Learned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Adapt &amp; overcome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Steal shamelessly</a:t>
            </a:r>
          </a:p>
          <a:p>
            <a:pPr lvl="0" algn="l"/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Graphic 6" descr="Questions outline">
            <a:extLst>
              <a:ext uri="{FF2B5EF4-FFF2-40B4-BE49-F238E27FC236}">
                <a16:creationId xmlns:a16="http://schemas.microsoft.com/office/drawing/2014/main" id="{D4DBA1E0-020B-41D3-B6AC-F80A4CA0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667000"/>
            <a:ext cx="2436000" cy="2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Analysis of usage of US National Parks between 2017 and 2020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B45CB-6DEA-4A74-B299-F05BD7D687F3}"/>
              </a:ext>
            </a:extLst>
          </p:cNvPr>
          <p:cNvSpPr/>
          <p:nvPr/>
        </p:nvSpPr>
        <p:spPr>
          <a:xfrm>
            <a:off x="4425735" y="44196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Laurel Williamson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5362E-C829-4FE0-872B-5CEE10487162}"/>
              </a:ext>
            </a:extLst>
          </p:cNvPr>
          <p:cNvSpPr/>
          <p:nvPr/>
        </p:nvSpPr>
        <p:spPr>
          <a:xfrm>
            <a:off x="6248400" y="44196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Missy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Meyer-Bush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863797-3E7B-49E1-B17A-29FA314FBEB7}"/>
              </a:ext>
            </a:extLst>
          </p:cNvPr>
          <p:cNvSpPr/>
          <p:nvPr/>
        </p:nvSpPr>
        <p:spPr>
          <a:xfrm>
            <a:off x="6248400" y="5417420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Jet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Simpson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AD0700DC-FBDB-1B49-81DD-6F4A663A5730}"/>
              </a:ext>
            </a:extLst>
          </p:cNvPr>
          <p:cNvSpPr/>
          <p:nvPr/>
        </p:nvSpPr>
        <p:spPr>
          <a:xfrm>
            <a:off x="4425735" y="5417420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George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Aziz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9144000" cy="3505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HYPOTHESIS: National park visitation has declined over 2020 due to factors such as COVID-19 and the California wildfires.</a:t>
            </a:r>
            <a:br>
              <a:rPr lang="en-US" b="1" dirty="0"/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924800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3A8F-AAF7-CA49-8011-420CA0ECF25C}"/>
              </a:ext>
            </a:extLst>
          </p:cNvPr>
          <p:cNvSpPr txBox="1"/>
          <p:nvPr/>
        </p:nvSpPr>
        <p:spPr>
          <a:xfrm>
            <a:off x="7380910" y="4379688"/>
            <a:ext cx="252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this analysis relies on data related solely to National Parks located on the west coast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A3BF3CF-C10D-4441-84E0-C0EB81D3B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6" r="-533"/>
          <a:stretch/>
        </p:blipFill>
        <p:spPr>
          <a:xfrm>
            <a:off x="3429000" y="3985566"/>
            <a:ext cx="3839660" cy="2339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31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Three Main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6989" y="15240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Motivation for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C6A1303-105D-478D-8D11-C68FAB4DB38A}"/>
              </a:ext>
            </a:extLst>
          </p:cNvPr>
          <p:cNvSpPr/>
          <p:nvPr/>
        </p:nvSpPr>
        <p:spPr>
          <a:xfrm>
            <a:off x="8077200" y="2176054"/>
            <a:ext cx="3581400" cy="2590800"/>
          </a:xfrm>
          <a:prstGeom prst="cloudCallout">
            <a:avLst>
              <a:gd name="adj1" fmla="val -39070"/>
              <a:gd name="adj2" fmla="val 86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COVID had a greater impact on National Park visitation than the wildfires?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FB545A1-78CD-449A-993D-852E043B85FA}"/>
              </a:ext>
            </a:extLst>
          </p:cNvPr>
          <p:cNvSpPr/>
          <p:nvPr/>
        </p:nvSpPr>
        <p:spPr>
          <a:xfrm flipH="1">
            <a:off x="563880" y="2407920"/>
            <a:ext cx="3581400" cy="2590800"/>
          </a:xfrm>
          <a:prstGeom prst="cloudCallout">
            <a:avLst>
              <a:gd name="adj1" fmla="val -53660"/>
              <a:gd name="adj2" fmla="val 92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the COVID-19 pandemic had an affect on National Park usage?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7F5BEBE-211A-4628-B102-07117F162F53}"/>
              </a:ext>
            </a:extLst>
          </p:cNvPr>
          <p:cNvSpPr/>
          <p:nvPr/>
        </p:nvSpPr>
        <p:spPr>
          <a:xfrm>
            <a:off x="4310744" y="3124200"/>
            <a:ext cx="3581400" cy="2590800"/>
          </a:xfrm>
          <a:prstGeom prst="cloudCallout">
            <a:avLst>
              <a:gd name="adj1" fmla="val 41902"/>
              <a:gd name="adj2" fmla="val 7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Were there variables beyond COVID that affected park usage in 2020?</a:t>
            </a:r>
          </a:p>
        </p:txBody>
      </p:sp>
    </p:spTree>
    <p:extLst>
      <p:ext uri="{BB962C8B-B14F-4D97-AF65-F5344CB8AC3E}">
        <p14:creationId xmlns:p14="http://schemas.microsoft.com/office/powerpoint/2010/main" val="39007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914-9FCA-4444-A599-01071BB9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Insert area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0BE4-A724-9E46-879C-E9477F585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53BEC0B-85AB-AF48-A7FA-D25425B0C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E28A-AC8B-5749-84B4-4FF70149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8D3C-A711-4B4D-B557-DBD7E0D4E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0F1BAB9-1119-D746-A146-32C597A4D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6" y="-42238"/>
            <a:ext cx="9675813" cy="69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C5C-2BF6-4A43-9107-A4D7DB8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wildfire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1640-8021-1848-9BB6-53DDF019C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7E8FC7D-2147-0145-80C6-2C6D3832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D8F9D-66B7-8742-B9EF-92247E2ADB86}"/>
              </a:ext>
            </a:extLst>
          </p:cNvPr>
          <p:cNvSpPr txBox="1"/>
          <p:nvPr/>
        </p:nvSpPr>
        <p:spPr>
          <a:xfrm>
            <a:off x="9982200" y="-13855"/>
            <a:ext cx="173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3003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3999-F648-1441-BF34-AFEE70DA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 order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666B-C004-2243-8677-D7207C9EE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233FE71-A18B-0C46-900E-AEE707784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06" y="13854"/>
            <a:ext cx="10056813" cy="6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1FDF-D28F-A849-8CAA-3F50D898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over state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50507-D243-1E42-8154-00B79400C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6362E7C-5926-4E43-BE2B-47AE92CC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927"/>
            <a:ext cx="10316296" cy="68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392</TotalTime>
  <Words>416</Words>
  <Application>Microsoft Macintosh PowerPoint</Application>
  <PresentationFormat>Widescreen</PresentationFormat>
  <Paragraphs>73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Euphemia</vt:lpstr>
      <vt:lpstr>Wingdings</vt:lpstr>
      <vt:lpstr>Banded Design Blue 16x9</vt:lpstr>
      <vt:lpstr>US National Park Visits</vt:lpstr>
      <vt:lpstr>Project Description</vt:lpstr>
      <vt:lpstr>HYPOTHESIS: National park visitation has declined over 2020 due to factors such as COVID-19 and the California wildfires. </vt:lpstr>
      <vt:lpstr>Three Main Questions</vt:lpstr>
      <vt:lpstr>- Insert area map</vt:lpstr>
      <vt:lpstr>PowerPoint Presentation</vt:lpstr>
      <vt:lpstr>Insert wildfire vis</vt:lpstr>
      <vt:lpstr>Insert state order vis</vt:lpstr>
      <vt:lpstr>State over state vis</vt:lpstr>
      <vt:lpstr>Data Exploration &amp; Deliverables</vt:lpstr>
      <vt:lpstr>Data Analysis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National Parks</dc:title>
  <dc:creator>Robert Bush</dc:creator>
  <cp:lastModifiedBy>Laurel Williamson</cp:lastModifiedBy>
  <cp:revision>17</cp:revision>
  <dcterms:created xsi:type="dcterms:W3CDTF">2020-12-21T23:45:58Z</dcterms:created>
  <dcterms:modified xsi:type="dcterms:W3CDTF">2020-12-23T22:31:06Z</dcterms:modified>
</cp:coreProperties>
</file>