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1021-DED1-4658-A051-163B63041D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ABDE-1813-4A45-B9F6-F6FEEA76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1021-DED1-4658-A051-163B63041D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ABDE-1813-4A45-B9F6-F6FEEA76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7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1021-DED1-4658-A051-163B63041D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ABDE-1813-4A45-B9F6-F6FEEA76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8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1021-DED1-4658-A051-163B63041D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ABDE-1813-4A45-B9F6-F6FEEA76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1021-DED1-4658-A051-163B63041D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ABDE-1813-4A45-B9F6-F6FEEA76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1021-DED1-4658-A051-163B63041D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ABDE-1813-4A45-B9F6-F6FEEA76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1021-DED1-4658-A051-163B63041D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ABDE-1813-4A45-B9F6-F6FEEA76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1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1021-DED1-4658-A051-163B63041D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ABDE-1813-4A45-B9F6-F6FEEA76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3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1021-DED1-4658-A051-163B63041D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ABDE-1813-4A45-B9F6-F6FEEA76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1021-DED1-4658-A051-163B63041D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ABDE-1813-4A45-B9F6-F6FEEA76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5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1021-DED1-4658-A051-163B63041D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ABDE-1813-4A45-B9F6-F6FEEA76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9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F1021-DED1-4658-A051-163B63041D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4ABDE-1813-4A45-B9F6-F6FEEA76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8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3440"/>
            <a:ext cx="9144000" cy="1610042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Object Oriented Programming I (C++)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>
                <a:solidFill>
                  <a:srgbClr val="0070C0"/>
                </a:solidFill>
              </a:rPr>
              <a:t>Mehedi Hasan Riad</a:t>
            </a:r>
          </a:p>
        </p:txBody>
      </p:sp>
    </p:spTree>
    <p:extLst>
      <p:ext uri="{BB962C8B-B14F-4D97-AF65-F5344CB8AC3E}">
        <p14:creationId xmlns:p14="http://schemas.microsoft.com/office/powerpoint/2010/main" val="367406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873760"/>
          </a:xfrm>
        </p:spPr>
        <p:txBody>
          <a:bodyPr/>
          <a:lstStyle/>
          <a:p>
            <a:pPr algn="ctr"/>
            <a:r>
              <a:rPr lang="en-US" b="1" dirty="0"/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785"/>
            <a:ext cx="10515600" cy="9582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will imagine that you have a very good knowledge of programming in C (Structure Programming).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263371"/>
              </p:ext>
            </p:extLst>
          </p:nvPr>
        </p:nvGraphicFramePr>
        <p:xfrm>
          <a:off x="5042534" y="2130425"/>
          <a:ext cx="6003307" cy="4086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971960" imgH="3384720" progId="Paint.Picture.1">
                  <p:embed/>
                </p:oleObj>
              </mc:Choice>
              <mc:Fallback>
                <p:oleObj name="Bitmap Image" r:id="rId2" imgW="4971960" imgH="33847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2534" y="2130425"/>
                        <a:ext cx="6003307" cy="4086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46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will we learn in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48455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</a:rPr>
              <a:t>Class &amp; Object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</a:rPr>
              <a:t>Constructor &amp; Destructor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</a:rPr>
              <a:t>Encapsulation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</a:rPr>
              <a:t>Inheritance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</a:rPr>
              <a:t>Polymorphism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</a:rPr>
              <a:t>Friend Class &amp; Function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</a:rPr>
              <a:t>Virtual Function &amp; Abstraction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180753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US" b="1" dirty="0"/>
              <a:t>What is Object-Oriented Programming (OOP)?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130809"/>
              </p:ext>
            </p:extLst>
          </p:nvPr>
        </p:nvGraphicFramePr>
        <p:xfrm>
          <a:off x="537110" y="1673542"/>
          <a:ext cx="11152199" cy="4737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48520" imgH="2654280" progId="Paint.Picture.1">
                  <p:embed/>
                </p:oleObj>
              </mc:Choice>
              <mc:Fallback>
                <p:oleObj name="Bitmap Image" r:id="rId2" imgW="6248520" imgH="26542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7110" y="1673542"/>
                        <a:ext cx="11152199" cy="4737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72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645"/>
            <a:ext cx="10515600" cy="99631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/>
              <a:t>Key Concepts in OOP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325191"/>
              </p:ext>
            </p:extLst>
          </p:nvPr>
        </p:nvGraphicFramePr>
        <p:xfrm>
          <a:off x="1219200" y="1087807"/>
          <a:ext cx="9773920" cy="5618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337920" imgH="7093080" progId="Paint.Picture.1">
                  <p:embed/>
                </p:oleObj>
              </mc:Choice>
              <mc:Fallback>
                <p:oleObj name="Bitmap Image" r:id="rId2" imgW="12337920" imgH="70930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1087807"/>
                        <a:ext cx="9773920" cy="5618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390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0" y="365125"/>
            <a:ext cx="10515600" cy="1325563"/>
          </a:xfrm>
        </p:spPr>
        <p:txBody>
          <a:bodyPr/>
          <a:lstStyle/>
          <a:p>
            <a:r>
              <a:rPr lang="en-US" b="1" dirty="0"/>
              <a:t>Benefits of 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480" y="1622424"/>
            <a:ext cx="10855960" cy="5113656"/>
          </a:xfrm>
        </p:spPr>
        <p:txBody>
          <a:bodyPr>
            <a:noAutofit/>
          </a:bodyPr>
          <a:lstStyle/>
          <a:p>
            <a:r>
              <a:rPr lang="en-US" dirty="0"/>
              <a:t>Modularity: Programs are divided into smaller, manageable objects, making code maintenance and reuse easier.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Encapsulation: Objects encapsulate data and related behaviors, ensuring data integrity and hiding implementation details.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Inheritance: Objects can inherit properties and behaviors from other objects, enabling code reuse and hierarchical relationships.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Polymorphism: Objects can exhibit different behaviors based on their specific types or classes, providing flexibility and extensibility.</a:t>
            </a:r>
          </a:p>
        </p:txBody>
      </p:sp>
    </p:spTree>
    <p:extLst>
      <p:ext uri="{BB962C8B-B14F-4D97-AF65-F5344CB8AC3E}">
        <p14:creationId xmlns:p14="http://schemas.microsoft.com/office/powerpoint/2010/main" val="111252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112"/>
            <a:ext cx="10515600" cy="578841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Between Class based &amp; Structure Programming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40" y="754171"/>
            <a:ext cx="8866883" cy="593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7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880" y="2417445"/>
            <a:ext cx="6852920" cy="1697355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Thank You………………… </a:t>
            </a:r>
            <a:r>
              <a:rPr lang="en-US" b="1" dirty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6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Bitmap Image</vt:lpstr>
      <vt:lpstr>Object Oriented Programming I (C++)</vt:lpstr>
      <vt:lpstr>Pre-requisites</vt:lpstr>
      <vt:lpstr>What will we learn in this course?</vt:lpstr>
      <vt:lpstr>What is Object-Oriented Programming (OOP)?</vt:lpstr>
      <vt:lpstr>Key Concepts in OOP</vt:lpstr>
      <vt:lpstr>Benefits of Object-Oriented Programming</vt:lpstr>
      <vt:lpstr>Difference Between Class based &amp; Structure Programming</vt:lpstr>
      <vt:lpstr>Thank You………………… 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I (C++)</dc:title>
  <dc:creator>shahreen shafee</dc:creator>
  <cp:lastModifiedBy>Mehedi Hasan Riad</cp:lastModifiedBy>
  <cp:revision>12</cp:revision>
  <dcterms:created xsi:type="dcterms:W3CDTF">2023-01-22T18:38:39Z</dcterms:created>
  <dcterms:modified xsi:type="dcterms:W3CDTF">2025-01-23T19:33:14Z</dcterms:modified>
</cp:coreProperties>
</file>