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4" r:id="rId4"/>
    <p:sldId id="265" r:id="rId5"/>
    <p:sldId id="263" r:id="rId6"/>
    <p:sldId id="266" r:id="rId7"/>
    <p:sldId id="267" r:id="rId8"/>
    <p:sldId id="268" r:id="rId9"/>
    <p:sldId id="257" r:id="rId10"/>
    <p:sldId id="258" r:id="rId11"/>
    <p:sldId id="273" r:id="rId12"/>
    <p:sldId id="259" r:id="rId13"/>
    <p:sldId id="270" r:id="rId14"/>
    <p:sldId id="260" r:id="rId15"/>
    <p:sldId id="262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0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6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4D17-6046-4BAA-93EE-0BB8519C944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73B3-0F64-4AEE-AB40-C5B2727D6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9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0" y="853440"/>
            <a:ext cx="9144000" cy="161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Object Oriented Programming I (C++)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Mehedi Hasan Riad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6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Classes &amp;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50342" cy="10453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B0F0"/>
                </a:solidFill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493" y="1480738"/>
            <a:ext cx="4401192" cy="5407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48" y="2966822"/>
            <a:ext cx="6183676" cy="342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9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3880" y="365125"/>
            <a:ext cx="10515600" cy="1325563"/>
          </a:xfrm>
        </p:spPr>
        <p:txBody>
          <a:bodyPr/>
          <a:lstStyle/>
          <a:p>
            <a:r>
              <a:rPr lang="en-US" b="1" dirty="0"/>
              <a:t>Object Oriented Structure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36524"/>
              </p:ext>
            </p:extLst>
          </p:nvPr>
        </p:nvGraphicFramePr>
        <p:xfrm>
          <a:off x="2248535" y="1851342"/>
          <a:ext cx="7636840" cy="4336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79920" imgH="3111480" progId="Paint.Picture.1">
                  <p:embed/>
                </p:oleObj>
              </mc:Choice>
              <mc:Fallback>
                <p:oleObj name="Bitmap Image" r:id="rId2" imgW="5479920" imgH="31114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48535" y="1851342"/>
                        <a:ext cx="7636840" cy="4336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08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356"/>
            <a:ext cx="10515600" cy="10422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How to create a class?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43865" cy="888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Class syntax: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87" r="7948"/>
          <a:stretch/>
        </p:blipFill>
        <p:spPr>
          <a:xfrm>
            <a:off x="4247534" y="2151677"/>
            <a:ext cx="563388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1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212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Can you create a class Student with 4 entities?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124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Arial Black" panose="020B0A04020102020204" pitchFamily="34" charset="0"/>
              </a:rPr>
              <a:t>Define a class named ‘Student’ then include four fields </a:t>
            </a:r>
            <a:r>
              <a:rPr lang="en-US" sz="3200" b="1" dirty="0">
                <a:latin typeface="Arial Black" panose="020B0A04020102020204" pitchFamily="34" charset="0"/>
              </a:rPr>
              <a:t>name</a:t>
            </a:r>
            <a:r>
              <a:rPr lang="en-US" sz="3200" dirty="0">
                <a:latin typeface="Arial Black" panose="020B0A04020102020204" pitchFamily="34" charset="0"/>
              </a:rPr>
              <a:t>, </a:t>
            </a:r>
            <a:r>
              <a:rPr lang="en-US" sz="3200" b="1" dirty="0">
                <a:latin typeface="Arial Black" panose="020B0A04020102020204" pitchFamily="34" charset="0"/>
              </a:rPr>
              <a:t>id</a:t>
            </a:r>
            <a:r>
              <a:rPr lang="en-US" sz="3200" dirty="0">
                <a:latin typeface="Arial Black" panose="020B0A04020102020204" pitchFamily="34" charset="0"/>
              </a:rPr>
              <a:t>, </a:t>
            </a:r>
            <a:r>
              <a:rPr lang="en-US" sz="3200" b="1" dirty="0">
                <a:latin typeface="Arial Black" panose="020B0A04020102020204" pitchFamily="34" charset="0"/>
              </a:rPr>
              <a:t>email</a:t>
            </a:r>
            <a:r>
              <a:rPr lang="en-US" sz="3200" dirty="0">
                <a:latin typeface="Arial Black" panose="020B0A04020102020204" pitchFamily="34" charset="0"/>
              </a:rPr>
              <a:t>, </a:t>
            </a:r>
            <a:r>
              <a:rPr lang="en-US" sz="3200" b="1" dirty="0">
                <a:latin typeface="Arial Black" panose="020B0A04020102020204" pitchFamily="34" charset="0"/>
              </a:rPr>
              <a:t>cgpa</a:t>
            </a:r>
            <a:r>
              <a:rPr lang="en-US" sz="3200" dirty="0">
                <a:latin typeface="Arial Black" panose="020B0A04020102020204" pitchFamily="34" charset="0"/>
              </a:rPr>
              <a:t> to assign data. </a:t>
            </a:r>
          </a:p>
        </p:txBody>
      </p:sp>
    </p:spTree>
    <p:extLst>
      <p:ext uri="{BB962C8B-B14F-4D97-AF65-F5344CB8AC3E}">
        <p14:creationId xmlns:p14="http://schemas.microsoft.com/office/powerpoint/2010/main" val="209138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How to Create an object of a class?</a:t>
            </a:r>
            <a:br>
              <a:rPr lang="en-US" b="1" dirty="0">
                <a:solidFill>
                  <a:schemeClr val="accent5"/>
                </a:solidFill>
              </a:rPr>
            </a:b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1"/>
          <a:stretch/>
        </p:blipFill>
        <p:spPr>
          <a:xfrm>
            <a:off x="1268362" y="1120878"/>
            <a:ext cx="10046186" cy="54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2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313"/>
            <a:ext cx="10515600" cy="3738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How to create multiple objects of a class?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11" y="707923"/>
            <a:ext cx="10478196" cy="60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Can you initialize yourself as the Student class object?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2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Arial Black" panose="020B0A04020102020204" pitchFamily="34" charset="0"/>
              </a:rPr>
              <a:t>Assign yourself as a object of previously defined ‘</a:t>
            </a:r>
            <a:r>
              <a:rPr lang="en-US" b="1" dirty="0">
                <a:latin typeface="Arial Black" panose="020B0A04020102020204" pitchFamily="34" charset="0"/>
              </a:rPr>
              <a:t>Student</a:t>
            </a:r>
            <a:r>
              <a:rPr lang="en-US" dirty="0">
                <a:latin typeface="Arial Black" panose="020B0A04020102020204" pitchFamily="34" charset="0"/>
              </a:rPr>
              <a:t>’ class then give input to the four entities of the class according to your information.  </a:t>
            </a:r>
          </a:p>
        </p:txBody>
      </p:sp>
    </p:spTree>
    <p:extLst>
      <p:ext uri="{BB962C8B-B14F-4D97-AF65-F5344CB8AC3E}">
        <p14:creationId xmlns:p14="http://schemas.microsoft.com/office/powerpoint/2010/main" val="102988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240" y="2590165"/>
            <a:ext cx="686308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5">
                    <a:lumMod val="50000"/>
                  </a:schemeClr>
                </a:solidFill>
              </a:rPr>
              <a:t>Thank You……… </a:t>
            </a:r>
            <a:r>
              <a:rPr lang="en-US" sz="7200" b="1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7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8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645"/>
            <a:ext cx="11235813" cy="12473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</a:rPr>
              <a:t>Characteristics of an Object Oriented Programming language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143" b="6817"/>
          <a:stretch/>
        </p:blipFill>
        <p:spPr>
          <a:xfrm>
            <a:off x="3060887" y="1356852"/>
            <a:ext cx="6409267" cy="53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9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3" y="1425678"/>
            <a:ext cx="11934816" cy="1274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254" t="9068" r="8799" b="7491"/>
          <a:stretch/>
        </p:blipFill>
        <p:spPr>
          <a:xfrm>
            <a:off x="3313469" y="2979171"/>
            <a:ext cx="4916132" cy="36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5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486"/>
            <a:ext cx="10515600" cy="5296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289"/>
          <a:stretch/>
        </p:blipFill>
        <p:spPr>
          <a:xfrm>
            <a:off x="502131" y="815229"/>
            <a:ext cx="11187738" cy="1505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142" r="5190" b="7767"/>
          <a:stretch/>
        </p:blipFill>
        <p:spPr>
          <a:xfrm>
            <a:off x="3529781" y="2377741"/>
            <a:ext cx="5791200" cy="442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8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488"/>
            <a:ext cx="10515600" cy="7360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Encapsulation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4" y="1008296"/>
            <a:ext cx="10786252" cy="1115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777" t="8328" r="7291" b="5576"/>
          <a:stretch/>
        </p:blipFill>
        <p:spPr>
          <a:xfrm>
            <a:off x="3392128" y="2315493"/>
            <a:ext cx="4922276" cy="39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Inheritance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5" y="1317524"/>
            <a:ext cx="11523229" cy="1163194"/>
          </a:xfrm>
          <a:prstGeom prst="rect">
            <a:avLst/>
          </a:prstGeom>
        </p:spPr>
      </p:pic>
      <p:pic>
        <p:nvPicPr>
          <p:cNvPr id="1026" name="Picture 2" descr="What is “Inheritance”?. Object-Oriented Programming is built on… | by M.  Hamdi Ozdil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24265" r="12251" b="3693"/>
          <a:stretch/>
        </p:blipFill>
        <p:spPr bwMode="auto">
          <a:xfrm>
            <a:off x="3185652" y="2536722"/>
            <a:ext cx="4995352" cy="424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94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Polymorphism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72" y="1288026"/>
            <a:ext cx="11165655" cy="1091380"/>
          </a:xfrm>
          <a:prstGeom prst="rect">
            <a:avLst/>
          </a:prstGeom>
        </p:spPr>
      </p:pic>
      <p:pic>
        <p:nvPicPr>
          <p:cNvPr id="2052" name="Picture 4" descr="C++ Polymorphism with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24" y="2664542"/>
            <a:ext cx="5377867" cy="41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70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600" y="89822"/>
            <a:ext cx="10515600" cy="77541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Abstraction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950732"/>
            <a:ext cx="10915946" cy="157392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05940"/>
              </p:ext>
            </p:extLst>
          </p:nvPr>
        </p:nvGraphicFramePr>
        <p:xfrm>
          <a:off x="3672839" y="2828608"/>
          <a:ext cx="6643674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419720" imgH="2457360" progId="Paint.Picture.1">
                  <p:embed/>
                </p:oleObj>
              </mc:Choice>
              <mc:Fallback>
                <p:oleObj name="Bitmap Image" r:id="rId3" imgW="4419720" imgH="24573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2839" y="2828608"/>
                        <a:ext cx="6643674" cy="369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26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09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Classes &amp;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81264"/>
            <a:ext cx="3655143" cy="3454298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Class is a fundamental block of a program that has its own set of methods and variables.</a:t>
            </a:r>
          </a:p>
          <a:p>
            <a:r>
              <a:rPr lang="en-US" b="1" dirty="0">
                <a:solidFill>
                  <a:srgbClr val="00B0F0"/>
                </a:solidFill>
              </a:rPr>
              <a:t>Class is a user-defined type that describes what a certain type of object will look like.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877833"/>
              </p:ext>
            </p:extLst>
          </p:nvPr>
        </p:nvGraphicFramePr>
        <p:xfrm>
          <a:off x="4867909" y="1466532"/>
          <a:ext cx="6208433" cy="447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08640" imgH="3251160" progId="Paint.Picture.1">
                  <p:embed/>
                </p:oleObj>
              </mc:Choice>
              <mc:Fallback>
                <p:oleObj name="Bitmap Image" r:id="rId2" imgW="4508640" imgH="32511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67909" y="1466532"/>
                        <a:ext cx="6208433" cy="4477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84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170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Wingdings</vt:lpstr>
      <vt:lpstr>Office Theme</vt:lpstr>
      <vt:lpstr>Bitmap Image</vt:lpstr>
      <vt:lpstr>PowerPoint Presentation</vt:lpstr>
      <vt:lpstr>Characteristics of an Object Oriented Programming language</vt:lpstr>
      <vt:lpstr>Class</vt:lpstr>
      <vt:lpstr>Object</vt:lpstr>
      <vt:lpstr>Encapsulation</vt:lpstr>
      <vt:lpstr>Inheritance</vt:lpstr>
      <vt:lpstr>Polymorphism</vt:lpstr>
      <vt:lpstr>Abstraction</vt:lpstr>
      <vt:lpstr>Classes &amp; Objects</vt:lpstr>
      <vt:lpstr>Classes &amp; Objects</vt:lpstr>
      <vt:lpstr>Object Oriented Structure</vt:lpstr>
      <vt:lpstr>How to create a class? </vt:lpstr>
      <vt:lpstr>Can you create a class Student with 4 entities? </vt:lpstr>
      <vt:lpstr>How to Create an object of a class? </vt:lpstr>
      <vt:lpstr>How to create multiple objects of a class?</vt:lpstr>
      <vt:lpstr>Can you initialize yourself as the Student class object? </vt:lpstr>
      <vt:lpstr>Thank You……… 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an Object Oriented Programming language</dc:title>
  <dc:creator>shahreen shafee</dc:creator>
  <cp:lastModifiedBy>Mehedi Hasan Riad</cp:lastModifiedBy>
  <cp:revision>38</cp:revision>
  <dcterms:created xsi:type="dcterms:W3CDTF">2022-09-24T17:21:47Z</dcterms:created>
  <dcterms:modified xsi:type="dcterms:W3CDTF">2025-01-23T19:32:13Z</dcterms:modified>
</cp:coreProperties>
</file>