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1DA64-1172-4395-B81A-AFFB4E028C7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8FC15-5DA6-4749-B95A-CD99CDB78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5" y="680721"/>
            <a:ext cx="10021311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8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pPr algn="ctr"/>
            <a:r>
              <a:rPr lang="en-US" b="1" dirty="0" smtClean="0"/>
              <a:t>QT Examples</a:t>
            </a:r>
            <a:endParaRPr lang="en-US" b="1" dirty="0"/>
          </a:p>
        </p:txBody>
      </p:sp>
      <p:pic>
        <p:nvPicPr>
          <p:cNvPr id="2052" name="Picture 4" descr="如何在Qt中构建并运行示例_qt示例怎么用_不如温暖过生活的博客-CSDN博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79" y="1209040"/>
            <a:ext cx="9837431" cy="553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7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3" y="426720"/>
            <a:ext cx="10714267" cy="60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81" y="548640"/>
            <a:ext cx="10636506" cy="59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05" y="538480"/>
            <a:ext cx="10632749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86" y="487680"/>
            <a:ext cx="1070048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17" y="579120"/>
            <a:ext cx="10555971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2" y="566294"/>
            <a:ext cx="10670589" cy="58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36" y="529464"/>
            <a:ext cx="10281729" cy="5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QT</a:t>
            </a:r>
            <a:endParaRPr lang="en-US" b="1" dirty="0"/>
          </a:p>
        </p:txBody>
      </p:sp>
      <p:pic>
        <p:nvPicPr>
          <p:cNvPr id="1026" name="Picture 2" descr="Qt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01" y="1150936"/>
            <a:ext cx="8998332" cy="543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3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QT</vt:lpstr>
      <vt:lpstr>QT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Bin Akter</dc:creator>
  <cp:lastModifiedBy>Simon Bin Akter</cp:lastModifiedBy>
  <cp:revision>2</cp:revision>
  <dcterms:created xsi:type="dcterms:W3CDTF">2023-04-01T04:37:13Z</dcterms:created>
  <dcterms:modified xsi:type="dcterms:W3CDTF">2023-04-01T04:54:51Z</dcterms:modified>
</cp:coreProperties>
</file>