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6" r:id="rId2"/>
    <p:sldId id="26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>
        <p:scale>
          <a:sx n="50" d="100"/>
          <a:sy n="50" d="100"/>
        </p:scale>
        <p:origin x="456" y="1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2019-06-14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14.06.2019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xmlns="" id="{9E67B3E4-BB7B-40BE-A577-E4FDFEC45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DEA9233-6D6E-462E-AE1B-A4C215EB6A69}"/>
              </a:ext>
            </a:extLst>
          </p:cNvPr>
          <p:cNvSpPr/>
          <p:nvPr/>
        </p:nvSpPr>
        <p:spPr>
          <a:xfrm>
            <a:off x="472210" y="568978"/>
            <a:ext cx="4846550" cy="1272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</a:pPr>
            <a:r>
              <a:rPr lang="en-US" sz="34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MACHINE LEARNING REGRESSION</a:t>
            </a:r>
            <a:endParaRPr lang="ru-RU" sz="34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5C1B52A-51DB-404A-8E99-A04068EE7437}"/>
              </a:ext>
            </a:extLst>
          </p:cNvPr>
          <p:cNvSpPr/>
          <p:nvPr/>
        </p:nvSpPr>
        <p:spPr>
          <a:xfrm>
            <a:off x="464590" y="2351366"/>
            <a:ext cx="5918103" cy="257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rgbClr val="F0FFFB"/>
                </a:solidFill>
                <a:latin typeface="Montserrat" charset="0"/>
                <a:ea typeface="Montserrat" charset="0"/>
                <a:cs typeface="Montserrat" charset="0"/>
              </a:rPr>
              <a:t>MULTIPLE LINEAR REGRESSION</a:t>
            </a:r>
            <a:endParaRPr lang="ru-RU" sz="4900" b="1" dirty="0">
              <a:solidFill>
                <a:srgbClr val="F0FFFB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MULTIPLE LINEAR REGRESSION: INTUITION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700" y="1278900"/>
            <a:ext cx="114729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Multiple Linear Regression: examines relationship between more than two variables.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Recall that Simple Linear regression is a statistical model that examines linear relationship between two variables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1800" dirty="0">
                <a:latin typeface="Montserrat" charset="0"/>
                <a:ea typeface="Montserrat" charset="0"/>
                <a:cs typeface="Montserrat" charset="0"/>
              </a:rPr>
              <a:t>Each independent variable has its own corresponding coefficient.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1800" dirty="0">
              <a:latin typeface="Montserrat" charset="0"/>
              <a:ea typeface="Montserrat" charset="0"/>
              <a:cs typeface="Montserrat" charset="0"/>
            </a:endParaRPr>
          </a:p>
          <a:p>
            <a:pPr fontAlgn="base"/>
            <a:endParaRPr lang="en-CA" sz="18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937237" y="2908519"/>
                <a:ext cx="72465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+..+</m:t>
                      </m:r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37" y="2908519"/>
                <a:ext cx="7246599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/>
          <p:nvPr/>
        </p:nvCxnSpPr>
        <p:spPr>
          <a:xfrm rot="16200000" flipV="1">
            <a:off x="5822306" y="3434462"/>
            <a:ext cx="1264494" cy="126409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83590" y="4775924"/>
            <a:ext cx="348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INDEPENDENT VARIABLES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5400000" flipH="1" flipV="1">
            <a:off x="6937801" y="3806147"/>
            <a:ext cx="1270008" cy="51521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flipV="1">
            <a:off x="7572805" y="3581401"/>
            <a:ext cx="2409395" cy="111735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8201" y="4699118"/>
            <a:ext cx="323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rgbClr val="FF0000"/>
                </a:solidFill>
              </a:rPr>
              <a:t>DEPENDANT VARIABLES</a:t>
            </a:r>
            <a:endParaRPr lang="en-CA" sz="2400" b="1" dirty="0">
              <a:solidFill>
                <a:srgbClr val="FF000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2223134" y="3570277"/>
            <a:ext cx="1161226" cy="945706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Montserrat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Ryan Ahmed</cp:lastModifiedBy>
  <cp:revision>48</cp:revision>
  <dcterms:created xsi:type="dcterms:W3CDTF">2019-05-23T09:27:58Z</dcterms:created>
  <dcterms:modified xsi:type="dcterms:W3CDTF">2019-06-15T00:06:49Z</dcterms:modified>
</cp:coreProperties>
</file>