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5bee0f7eb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5bee0f7eb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83af8a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83af8a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5bee0f7eb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5bee0f7e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5bee0f7e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5bee0f7e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5bee0f7e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5bee0f7e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5bee0f7e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5bee0f7e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5bee0f7eb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5bee0f7e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4959b59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4959b5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umsystem.hosted.panopto.com/Panopto/Pages/Viewer.aspx?id=603bf6e5-e1de-4f6d-9577-b2170161bed2" TargetMode="External"/><Relationship Id="rId4" Type="http://schemas.openxmlformats.org/officeDocument/2006/relationships/hyperlink" Target="https://github.com/mist861/5576-Blockch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RAG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Combining Retrieval Augmented Generation with Blockchains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Reed White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12367576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5567-0001 Blockchain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Large-Language Models (LLMs) rarely meet business needs out of the box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Pre-training or fine-tuning LLMs is expensive and slow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Retrieval-Augmented Generation (RAG) allows businesses to inject context to LLMs quickly and at low cost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Managing the corpus used in a RAG can be difficult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Basic file shares and vector databases have control, auditing, and availability issues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Standard relational databases have similar issues and are also difficult to integrate with a RAG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Store the corpus in a private blockchain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Any administrator will be able to contribute to the corpus with a MetaMask account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Contributions and other changes will be </a:t>
            </a:r>
            <a:r>
              <a:rPr lang="en" sz="1500"/>
              <a:t>tracked by the blockchain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Blockchain (and supporting technologies, if used) will ensure high-availability of corpus documents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Blockchain will ensure the integrity of the corpus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Proof-of-Concept: On-Chain Corpus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213" y="905725"/>
            <a:ext cx="5775576" cy="33320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Proof-of-Concept: Off-Chain Corpus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985838"/>
            <a:ext cx="5943600" cy="31718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On-chain storage, while simpler and more highly-available, is extremely computationally expensive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Off-chain storage, while much less computationally expensive, requires an extra storage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user with a MetaMask account can read the corpus, which may or may not be desired (and makes this unsuitable for a public blockchain in most cases)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user with a MetaMask account made for the private blockchain can manage the corpus, which may or may not be desired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corpus is loaded into an in-memory vector store, which may or may not be desired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Improvement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on a permissioned blockchain (to improve authentication)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permissions in the smart contract (to improve authorization)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support for custom tokens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support for more file </a:t>
            </a:r>
            <a:r>
              <a:rPr lang="en"/>
              <a:t>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Standardize overwriting or duplicating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Modify corpus keys to be hashes or filenames, to simplify administration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Containerize the Administrator and Model/RAG frontends, for improved scalability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options to integrate with permanent vector stores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+ Q/A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Panopto Video: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https://umsystem.hosted.panopto.com/Panopto/Pages/Viewer.aspx?id=603bf6e5-e1de-4f6d-9577-b2170161bed2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https://github.com/mist861/5576-Blockchain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