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7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wangele, Gozie Benji" userId="65e5fd9a-2c36-4fb0-9197-9728fa37c183" providerId="ADAL" clId="{ABB67832-FB61-4718-8A33-5E932C8C72AD}"/>
    <pc:docChg chg="undo custSel modSld">
      <pc:chgData name="Nwangele, Gozie Benji" userId="65e5fd9a-2c36-4fb0-9197-9728fa37c183" providerId="ADAL" clId="{ABB67832-FB61-4718-8A33-5E932C8C72AD}" dt="2023-04-24T16:55:20.941" v="48" actId="1076"/>
      <pc:docMkLst>
        <pc:docMk/>
      </pc:docMkLst>
      <pc:sldChg chg="modSp mod">
        <pc:chgData name="Nwangele, Gozie Benji" userId="65e5fd9a-2c36-4fb0-9197-9728fa37c183" providerId="ADAL" clId="{ABB67832-FB61-4718-8A33-5E932C8C72AD}" dt="2023-04-24T16:55:20.941" v="48" actId="1076"/>
        <pc:sldMkLst>
          <pc:docMk/>
          <pc:sldMk cId="630802015" sldId="257"/>
        </pc:sldMkLst>
        <pc:spChg chg="mod">
          <ac:chgData name="Nwangele, Gozie Benji" userId="65e5fd9a-2c36-4fb0-9197-9728fa37c183" providerId="ADAL" clId="{ABB67832-FB61-4718-8A33-5E932C8C72AD}" dt="2023-04-24T16:44:02.746" v="19" actId="1076"/>
          <ac:spMkLst>
            <pc:docMk/>
            <pc:sldMk cId="630802015" sldId="257"/>
            <ac:spMk id="4" creationId="{C5468BC4-C9FF-495B-BFFD-9E447E7F4F3F}"/>
          </ac:spMkLst>
        </pc:spChg>
        <pc:spChg chg="mod">
          <ac:chgData name="Nwangele, Gozie Benji" userId="65e5fd9a-2c36-4fb0-9197-9728fa37c183" providerId="ADAL" clId="{ABB67832-FB61-4718-8A33-5E932C8C72AD}" dt="2023-04-24T16:41:34.300" v="10" actId="1076"/>
          <ac:spMkLst>
            <pc:docMk/>
            <pc:sldMk cId="630802015" sldId="257"/>
            <ac:spMk id="8" creationId="{D0326920-604E-4150-935D-6C2019244E7A}"/>
          </ac:spMkLst>
        </pc:spChg>
        <pc:spChg chg="mod">
          <ac:chgData name="Nwangele, Gozie Benji" userId="65e5fd9a-2c36-4fb0-9197-9728fa37c183" providerId="ADAL" clId="{ABB67832-FB61-4718-8A33-5E932C8C72AD}" dt="2023-04-24T16:44:19.635" v="20" actId="1076"/>
          <ac:spMkLst>
            <pc:docMk/>
            <pc:sldMk cId="630802015" sldId="257"/>
            <ac:spMk id="9" creationId="{D565C1E0-AE93-40D2-9E9A-5C5C7B67E769}"/>
          </ac:spMkLst>
        </pc:spChg>
        <pc:spChg chg="mod ord">
          <ac:chgData name="Nwangele, Gozie Benji" userId="65e5fd9a-2c36-4fb0-9197-9728fa37c183" providerId="ADAL" clId="{ABB67832-FB61-4718-8A33-5E932C8C72AD}" dt="2023-04-24T16:50:06.970" v="45" actId="1076"/>
          <ac:spMkLst>
            <pc:docMk/>
            <pc:sldMk cId="630802015" sldId="257"/>
            <ac:spMk id="10" creationId="{F3DD1B28-B2EC-414B-85AF-0D8C202B7F6F}"/>
          </ac:spMkLst>
        </pc:spChg>
        <pc:spChg chg="mod ord">
          <ac:chgData name="Nwangele, Gozie Benji" userId="65e5fd9a-2c36-4fb0-9197-9728fa37c183" providerId="ADAL" clId="{ABB67832-FB61-4718-8A33-5E932C8C72AD}" dt="2023-04-24T16:47:15.335" v="33" actId="1076"/>
          <ac:spMkLst>
            <pc:docMk/>
            <pc:sldMk cId="630802015" sldId="257"/>
            <ac:spMk id="11" creationId="{05395B2C-E3F7-4184-8F79-0725BAFBA9BB}"/>
          </ac:spMkLst>
        </pc:spChg>
        <pc:spChg chg="mod">
          <ac:chgData name="Nwangele, Gozie Benji" userId="65e5fd9a-2c36-4fb0-9197-9728fa37c183" providerId="ADAL" clId="{ABB67832-FB61-4718-8A33-5E932C8C72AD}" dt="2023-04-24T16:45:27.118" v="26" actId="1076"/>
          <ac:spMkLst>
            <pc:docMk/>
            <pc:sldMk cId="630802015" sldId="257"/>
            <ac:spMk id="12" creationId="{616664DB-C25A-473C-A7AD-B4928FE66C71}"/>
          </ac:spMkLst>
        </pc:spChg>
        <pc:spChg chg="mod">
          <ac:chgData name="Nwangele, Gozie Benji" userId="65e5fd9a-2c36-4fb0-9197-9728fa37c183" providerId="ADAL" clId="{ABB67832-FB61-4718-8A33-5E932C8C72AD}" dt="2023-04-24T16:46:54.307" v="30" actId="688"/>
          <ac:spMkLst>
            <pc:docMk/>
            <pc:sldMk cId="630802015" sldId="257"/>
            <ac:spMk id="16" creationId="{22679F97-B064-4550-BB6C-7F5D580B2E81}"/>
          </ac:spMkLst>
        </pc:spChg>
        <pc:spChg chg="mod">
          <ac:chgData name="Nwangele, Gozie Benji" userId="65e5fd9a-2c36-4fb0-9197-9728fa37c183" providerId="ADAL" clId="{ABB67832-FB61-4718-8A33-5E932C8C72AD}" dt="2023-04-24T16:42:02.394" v="12" actId="1076"/>
          <ac:spMkLst>
            <pc:docMk/>
            <pc:sldMk cId="630802015" sldId="257"/>
            <ac:spMk id="20" creationId="{BE0BB64E-F84E-4712-A048-A9D140DD10BC}"/>
          </ac:spMkLst>
        </pc:spChg>
        <pc:spChg chg="mod">
          <ac:chgData name="Nwangele, Gozie Benji" userId="65e5fd9a-2c36-4fb0-9197-9728fa37c183" providerId="ADAL" clId="{ABB67832-FB61-4718-8A33-5E932C8C72AD}" dt="2023-04-24T16:42:10.076" v="13" actId="1076"/>
          <ac:spMkLst>
            <pc:docMk/>
            <pc:sldMk cId="630802015" sldId="257"/>
            <ac:spMk id="22" creationId="{AB4BBD21-869A-42D7-8A6F-749278619BA9}"/>
          </ac:spMkLst>
        </pc:spChg>
        <pc:spChg chg="mod">
          <ac:chgData name="Nwangele, Gozie Benji" userId="65e5fd9a-2c36-4fb0-9197-9728fa37c183" providerId="ADAL" clId="{ABB67832-FB61-4718-8A33-5E932C8C72AD}" dt="2023-04-24T16:42:16.702" v="14" actId="1076"/>
          <ac:spMkLst>
            <pc:docMk/>
            <pc:sldMk cId="630802015" sldId="257"/>
            <ac:spMk id="24" creationId="{6BBA9CE8-C146-4027-A130-D0AEBB12DC83}"/>
          </ac:spMkLst>
        </pc:spChg>
        <pc:spChg chg="mod">
          <ac:chgData name="Nwangele, Gozie Benji" userId="65e5fd9a-2c36-4fb0-9197-9728fa37c183" providerId="ADAL" clId="{ABB67832-FB61-4718-8A33-5E932C8C72AD}" dt="2023-04-24T16:44:48.511" v="23" actId="1076"/>
          <ac:spMkLst>
            <pc:docMk/>
            <pc:sldMk cId="630802015" sldId="257"/>
            <ac:spMk id="25" creationId="{F9C64ABF-9B6A-4CBA-8309-5918E4407243}"/>
          </ac:spMkLst>
        </pc:spChg>
        <pc:spChg chg="mod ord">
          <ac:chgData name="Nwangele, Gozie Benji" userId="65e5fd9a-2c36-4fb0-9197-9728fa37c183" providerId="ADAL" clId="{ABB67832-FB61-4718-8A33-5E932C8C72AD}" dt="2023-04-24T16:48:54.579" v="42" actId="1076"/>
          <ac:spMkLst>
            <pc:docMk/>
            <pc:sldMk cId="630802015" sldId="257"/>
            <ac:spMk id="33" creationId="{19E6E6F7-B60B-4EE8-AA6E-230C5F0085E2}"/>
          </ac:spMkLst>
        </pc:spChg>
        <pc:spChg chg="mod">
          <ac:chgData name="Nwangele, Gozie Benji" userId="65e5fd9a-2c36-4fb0-9197-9728fa37c183" providerId="ADAL" clId="{ABB67832-FB61-4718-8A33-5E932C8C72AD}" dt="2023-04-24T16:44:41.511" v="22" actId="1076"/>
          <ac:spMkLst>
            <pc:docMk/>
            <pc:sldMk cId="630802015" sldId="257"/>
            <ac:spMk id="37" creationId="{462F86A1-7F5F-44E0-BF25-A4BFC931E1D3}"/>
          </ac:spMkLst>
        </pc:spChg>
        <pc:spChg chg="mod ord">
          <ac:chgData name="Nwangele, Gozie Benji" userId="65e5fd9a-2c36-4fb0-9197-9728fa37c183" providerId="ADAL" clId="{ABB67832-FB61-4718-8A33-5E932C8C72AD}" dt="2023-04-24T16:49:00.559" v="43" actId="1076"/>
          <ac:spMkLst>
            <pc:docMk/>
            <pc:sldMk cId="630802015" sldId="257"/>
            <ac:spMk id="39" creationId="{38CB5480-BD36-4820-B217-260EDBD1B20A}"/>
          </ac:spMkLst>
        </pc:spChg>
        <pc:spChg chg="mod">
          <ac:chgData name="Nwangele, Gozie Benji" userId="65e5fd9a-2c36-4fb0-9197-9728fa37c183" providerId="ADAL" clId="{ABB67832-FB61-4718-8A33-5E932C8C72AD}" dt="2023-04-24T16:55:07.857" v="46" actId="1076"/>
          <ac:spMkLst>
            <pc:docMk/>
            <pc:sldMk cId="630802015" sldId="257"/>
            <ac:spMk id="41" creationId="{BC658324-4B59-41E1-B4D4-540573E536E9}"/>
          </ac:spMkLst>
        </pc:spChg>
        <pc:spChg chg="mod">
          <ac:chgData name="Nwangele, Gozie Benji" userId="65e5fd9a-2c36-4fb0-9197-9728fa37c183" providerId="ADAL" clId="{ABB67832-FB61-4718-8A33-5E932C8C72AD}" dt="2023-04-24T16:55:20.941" v="48" actId="1076"/>
          <ac:spMkLst>
            <pc:docMk/>
            <pc:sldMk cId="630802015" sldId="257"/>
            <ac:spMk id="43" creationId="{1B173ED1-5AAE-414D-91AF-59447A33A69D}"/>
          </ac:spMkLst>
        </pc:spChg>
        <pc:spChg chg="mod">
          <ac:chgData name="Nwangele, Gozie Benji" userId="65e5fd9a-2c36-4fb0-9197-9728fa37c183" providerId="ADAL" clId="{ABB67832-FB61-4718-8A33-5E932C8C72AD}" dt="2023-04-24T16:55:15.267" v="47" actId="1076"/>
          <ac:spMkLst>
            <pc:docMk/>
            <pc:sldMk cId="630802015" sldId="257"/>
            <ac:spMk id="45" creationId="{CA3CC19B-EE42-438E-9B74-8E410DF648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F1B3-3341-4E41-A623-E9556928A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AE8EA-1634-4B28-B705-085B08468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17B30-A729-4218-989B-1223FC81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58A-F12D-4A8D-987E-974CE48A9431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AA686-945E-4890-B2C0-49042125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3D2F7-9290-477A-9AA0-9780E360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1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6D27-0C53-48A0-B325-FC313061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AABFF-9BED-4E82-AED4-F60D10744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538FB-4740-4EFD-9EE1-098EAD5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58A-F12D-4A8D-987E-974CE48A9431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3A757-6D48-4A3F-BD02-9546961E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2736C-14DC-4877-897B-2BB6E90E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595F3-9372-4F82-85D1-6D133F0FC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AE5B6-9A04-4E99-9195-6B1AFC778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72F01-4032-45B5-84D5-07892FDF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58A-F12D-4A8D-987E-974CE48A9431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333A9-6B6E-4C7E-A833-BA7FC0D0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D225D-B84C-4ABC-BC2F-9E9556A2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0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0F3C-CC1F-4AD0-988C-6A664F80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99DC6-B864-4E47-A101-422AE26E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AD7B1-1773-4AE4-A2E7-DB658F37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58A-F12D-4A8D-987E-974CE48A9431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D9F5C-A863-4D5C-BD24-49DF0936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C34FC-D3D9-4DBC-9663-0E310860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5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357E-4CA5-49D6-82EF-94E22F35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9470A-EA04-467C-AAC4-4A1E9927C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4AAE6-0F79-4C44-A095-2E8B45C1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58A-F12D-4A8D-987E-974CE48A9431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32F25-9CBA-47EF-89C1-D521CD091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50C27-A1F2-4A0A-905E-131BAEA7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2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3145-3FA3-4DCB-93D0-AB9C1019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5BAF0-7B63-4EC4-B1D9-FF8F3A2B9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41891-8783-4EBD-BDF5-DA56E78D9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C70C7-634E-4BA8-8D35-A4C1D888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58A-F12D-4A8D-987E-974CE48A9431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91E32-8190-4FA3-97B7-B53F1102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602FF-C377-4B47-80D4-A8E53C37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2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C158-7E37-4977-B184-7BED69B7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FF451-5C8D-4879-8786-540CB98B8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AC925-244F-447E-9FE0-6269F4B42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DD44D-6D69-4D39-A5C7-920EF9985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83273-AB6A-40E3-975F-2EE4522E3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B243F0-2764-4B0D-A929-9159731B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58A-F12D-4A8D-987E-974CE48A9431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05A7A-F01F-4F71-8179-7D93346F6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780CD-CC94-4C40-B560-FAC55CCB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6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1DC6-EA90-4B6F-8050-29EB1055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127EBA-A3A2-4008-BA84-7E35A83A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58A-F12D-4A8D-987E-974CE48A9431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E2C85-F34D-4D36-BBD3-0E968D72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67C01-5DCD-47FB-ABFB-D87D9786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9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B875E-85B9-4BA2-B6BD-7D583551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58A-F12D-4A8D-987E-974CE48A9431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943E1-AD82-4DD3-BA18-9F995D01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D10A6-AE06-4945-9A3D-3E89CA4D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2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02D1-BAA0-4675-9ACF-FE89AE2C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9770D-9C1B-49EB-8554-16823E39E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12FAC-C2A0-4966-AA66-9C1DF98DB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14463-DB0E-4227-92D2-9A3862C4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58A-F12D-4A8D-987E-974CE48A9431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9E2FE-7333-467F-8B85-2B160092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0F12A-9160-4BF0-A168-B020A56F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B1F8-3085-4050-9D01-A372D8572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403C97-7FF6-4FCD-8A38-DE305CA9C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4C77E-4652-4DE0-A005-DCE185E45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76513-CCC1-449B-9849-8C96226F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58A-F12D-4A8D-987E-974CE48A9431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6D722-5FCC-4A45-B41B-666B9F7C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6DE54-4B70-46F2-B0A4-7C03376C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7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18D95-0C3E-4790-9769-A4C29055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BA55B-2D55-45AE-BDC9-A0E7562A0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53996-98A3-4E74-A630-9ABE2CE45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A458A-F12D-4A8D-987E-974CE48A9431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ABBB8-B858-43D8-901A-AAC3A63C4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30353-50D0-4369-A00C-123968713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8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office/layer-objects-on-slides-81cccf31-9219-4c89-b7ba-9f25ad429c4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5D4F-E51D-4DAE-B59A-5BF785DED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81063"/>
          </a:xfrm>
        </p:spPr>
        <p:txBody>
          <a:bodyPr>
            <a:normAutofit fontScale="90000"/>
          </a:bodyPr>
          <a:lstStyle/>
          <a:p>
            <a:r>
              <a:rPr lang="en-US" dirty="0"/>
              <a:t>Instructions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91C35-EEE9-42B5-995B-CF9CFC13B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81063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next slide contains pieces that form part of a bigger picture.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Arrange the shapes on the next slide to create something meaningful.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You can rotate and move the shapes, but do NOT resize or reshape them.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Hint: sometimes you may need to arrange the order the shapes stack on top of each other. Here is </a:t>
            </a:r>
            <a:r>
              <a:rPr lang="en-US" dirty="0">
                <a:hlinkClick r:id="rId2"/>
              </a:rPr>
              <a:t>a tutorial about 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955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4333B3-5D3B-49D7-B035-BB55DDE6C7C2}"/>
              </a:ext>
            </a:extLst>
          </p:cNvPr>
          <p:cNvSpPr/>
          <p:nvPr/>
        </p:nvSpPr>
        <p:spPr>
          <a:xfrm>
            <a:off x="9010911" y="598569"/>
            <a:ext cx="3066585" cy="10370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326920-604E-4150-935D-6C2019244E7A}"/>
              </a:ext>
            </a:extLst>
          </p:cNvPr>
          <p:cNvSpPr/>
          <p:nvPr/>
        </p:nvSpPr>
        <p:spPr>
          <a:xfrm rot="16200000">
            <a:off x="4283619" y="4798835"/>
            <a:ext cx="2966224" cy="96458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D565C1E0-AE93-40D2-9E9A-5C5C7B67E769}"/>
              </a:ext>
            </a:extLst>
          </p:cNvPr>
          <p:cNvSpPr/>
          <p:nvPr/>
        </p:nvSpPr>
        <p:spPr>
          <a:xfrm>
            <a:off x="1409096" y="788138"/>
            <a:ext cx="2445834" cy="657922"/>
          </a:xfrm>
          <a:prstGeom prst="leftArrow">
            <a:avLst>
              <a:gd name="adj1" fmla="val 50000"/>
              <a:gd name="adj2" fmla="val 923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616664DB-C25A-473C-A7AD-B4928FE66C71}"/>
              </a:ext>
            </a:extLst>
          </p:cNvPr>
          <p:cNvSpPr/>
          <p:nvPr/>
        </p:nvSpPr>
        <p:spPr>
          <a:xfrm rot="10800000">
            <a:off x="5619083" y="560502"/>
            <a:ext cx="3375103" cy="29095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D5EBDA0-3D63-4618-992D-3B851A9AE65D}"/>
              </a:ext>
            </a:extLst>
          </p:cNvPr>
          <p:cNvSpPr/>
          <p:nvPr/>
        </p:nvSpPr>
        <p:spPr>
          <a:xfrm rot="5400000">
            <a:off x="40722" y="1449352"/>
            <a:ext cx="3043353" cy="2623581"/>
          </a:xfrm>
          <a:prstGeom prst="triangl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22679F97-B064-4550-BB6C-7F5D580B2E81}"/>
              </a:ext>
            </a:extLst>
          </p:cNvPr>
          <p:cNvSpPr/>
          <p:nvPr/>
        </p:nvSpPr>
        <p:spPr>
          <a:xfrm rot="620203">
            <a:off x="379972" y="1825416"/>
            <a:ext cx="1589744" cy="137046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6EA40C-861F-4558-8B75-F15E677637B3}"/>
              </a:ext>
            </a:extLst>
          </p:cNvPr>
          <p:cNvSpPr/>
          <p:nvPr/>
        </p:nvSpPr>
        <p:spPr>
          <a:xfrm rot="2700000">
            <a:off x="9168705" y="2454706"/>
            <a:ext cx="2407603" cy="23655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649BCC-8572-4545-A2C1-1AF47FBD6BD9}"/>
              </a:ext>
            </a:extLst>
          </p:cNvPr>
          <p:cNvSpPr/>
          <p:nvPr/>
        </p:nvSpPr>
        <p:spPr>
          <a:xfrm>
            <a:off x="1585870" y="4233580"/>
            <a:ext cx="2089150" cy="20526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68BC4-C9FF-495B-BFFD-9E447E7F4F3F}"/>
              </a:ext>
            </a:extLst>
          </p:cNvPr>
          <p:cNvSpPr/>
          <p:nvPr/>
        </p:nvSpPr>
        <p:spPr>
          <a:xfrm>
            <a:off x="9397164" y="3249430"/>
            <a:ext cx="1950683" cy="776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E0BB64E-F84E-4712-A048-A9D140DD10BC}"/>
              </a:ext>
            </a:extLst>
          </p:cNvPr>
          <p:cNvSpPr/>
          <p:nvPr/>
        </p:nvSpPr>
        <p:spPr>
          <a:xfrm>
            <a:off x="5536505" y="4089101"/>
            <a:ext cx="502994" cy="50299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4BBD21-869A-42D7-8A6F-749278619BA9}"/>
              </a:ext>
            </a:extLst>
          </p:cNvPr>
          <p:cNvSpPr/>
          <p:nvPr/>
        </p:nvSpPr>
        <p:spPr>
          <a:xfrm>
            <a:off x="5523516" y="5016679"/>
            <a:ext cx="486430" cy="48643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BA9CE8-C146-4027-A130-D0AEBB12DC83}"/>
              </a:ext>
            </a:extLst>
          </p:cNvPr>
          <p:cNvSpPr/>
          <p:nvPr/>
        </p:nvSpPr>
        <p:spPr>
          <a:xfrm>
            <a:off x="5536505" y="5969558"/>
            <a:ext cx="502994" cy="50299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C64ABF-9B6A-4CBA-8309-5918E4407243}"/>
              </a:ext>
            </a:extLst>
          </p:cNvPr>
          <p:cNvSpPr txBox="1"/>
          <p:nvPr/>
        </p:nvSpPr>
        <p:spPr>
          <a:xfrm>
            <a:off x="1950399" y="877424"/>
            <a:ext cx="882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ONE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2F86A1-7F5F-44E0-BF25-A4BFC931E1D3}"/>
              </a:ext>
            </a:extLst>
          </p:cNvPr>
          <p:cNvSpPr txBox="1"/>
          <p:nvPr/>
        </p:nvSpPr>
        <p:spPr>
          <a:xfrm>
            <a:off x="2586375" y="886266"/>
            <a:ext cx="990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WAY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658324-4B59-41E1-B4D4-540573E536E9}"/>
              </a:ext>
            </a:extLst>
          </p:cNvPr>
          <p:cNvSpPr txBox="1"/>
          <p:nvPr/>
        </p:nvSpPr>
        <p:spPr>
          <a:xfrm>
            <a:off x="2298814" y="4352472"/>
            <a:ext cx="106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Narrow" panose="020B0606020202030204" pitchFamily="34" charset="0"/>
              </a:rPr>
              <a:t>DO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173ED1-5AAE-414D-91AF-59447A33A69D}"/>
              </a:ext>
            </a:extLst>
          </p:cNvPr>
          <p:cNvSpPr txBox="1"/>
          <p:nvPr/>
        </p:nvSpPr>
        <p:spPr>
          <a:xfrm>
            <a:off x="1950399" y="5485087"/>
            <a:ext cx="1512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 Narrow" panose="020B0606020202030204" pitchFamily="34" charset="0"/>
              </a:rPr>
              <a:t>ENTER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3CC19B-EE42-438E-9B74-8E410DF6485F}"/>
              </a:ext>
            </a:extLst>
          </p:cNvPr>
          <p:cNvSpPr txBox="1"/>
          <p:nvPr/>
        </p:nvSpPr>
        <p:spPr>
          <a:xfrm>
            <a:off x="2225569" y="4928735"/>
            <a:ext cx="106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Narrow" panose="020B0606020202030204" pitchFamily="34" charset="0"/>
              </a:rPr>
              <a:t>NOT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3DD1B28-B2EC-414B-85AF-0D8C202B7F6F}"/>
              </a:ext>
            </a:extLst>
          </p:cNvPr>
          <p:cNvSpPr/>
          <p:nvPr/>
        </p:nvSpPr>
        <p:spPr>
          <a:xfrm>
            <a:off x="6096000" y="455025"/>
            <a:ext cx="2263697" cy="2263697"/>
          </a:xfrm>
          <a:prstGeom prst="ellips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5395B2C-E3F7-4184-8F79-0725BAFBA9BB}"/>
              </a:ext>
            </a:extLst>
          </p:cNvPr>
          <p:cNvSpPr/>
          <p:nvPr/>
        </p:nvSpPr>
        <p:spPr>
          <a:xfrm>
            <a:off x="6209734" y="1379961"/>
            <a:ext cx="1984917" cy="4153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E6E6F7-B60B-4EE8-AA6E-230C5F0085E2}"/>
              </a:ext>
            </a:extLst>
          </p:cNvPr>
          <p:cNvSpPr txBox="1">
            <a:spLocks/>
          </p:cNvSpPr>
          <p:nvPr/>
        </p:nvSpPr>
        <p:spPr>
          <a:xfrm>
            <a:off x="6761293" y="1360343"/>
            <a:ext cx="479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YI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CB5480-BD36-4820-B217-260EDBD1B20A}"/>
              </a:ext>
            </a:extLst>
          </p:cNvPr>
          <p:cNvSpPr txBox="1"/>
          <p:nvPr/>
        </p:nvSpPr>
        <p:spPr>
          <a:xfrm>
            <a:off x="7001044" y="1360343"/>
            <a:ext cx="106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ELD</a:t>
            </a:r>
          </a:p>
        </p:txBody>
      </p:sp>
    </p:spTree>
    <p:extLst>
      <p:ext uri="{BB962C8B-B14F-4D97-AF65-F5344CB8AC3E}">
        <p14:creationId xmlns:p14="http://schemas.microsoft.com/office/powerpoint/2010/main" val="63080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Bahnschrift</vt:lpstr>
      <vt:lpstr>Calibri</vt:lpstr>
      <vt:lpstr>Calibri Light</vt:lpstr>
      <vt:lpstr>Office Theme</vt:lpstr>
      <vt:lpstr>Instructions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Alexander Mestre</dc:creator>
  <cp:lastModifiedBy>Nwangele, Gozie Benji</cp:lastModifiedBy>
  <cp:revision>9</cp:revision>
  <dcterms:created xsi:type="dcterms:W3CDTF">2020-09-25T17:57:29Z</dcterms:created>
  <dcterms:modified xsi:type="dcterms:W3CDTF">2023-04-24T16:55:28Z</dcterms:modified>
</cp:coreProperties>
</file>