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73" r:id="rId7"/>
    <p:sldId id="261" r:id="rId8"/>
    <p:sldId id="262"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4D86A-AACD-42C3-B08A-74AB2B054824}" v="1562" dt="2022-04-24T09:35:48.271"/>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277" autoAdjust="0"/>
  </p:normalViewPr>
  <p:slideViewPr>
    <p:cSldViewPr>
      <p:cViewPr varScale="1">
        <p:scale>
          <a:sx n="73" d="100"/>
          <a:sy n="73" d="100"/>
        </p:scale>
        <p:origin x="1070" y="62"/>
      </p:cViewPr>
      <p:guideLst>
        <p:guide pos="3840"/>
        <p:guide orient="horz" pos="2160"/>
      </p:guideLst>
    </p:cSldViewPr>
  </p:slideViewPr>
  <p:notesTextViewPr>
    <p:cViewPr>
      <p:scale>
        <a:sx n="3" d="2"/>
        <a:sy n="3" d="2"/>
      </p:scale>
      <p:origin x="0" y="-158"/>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A3BC1-5CDA-4DBA-9798-D8FCF02053D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SG"/>
        </a:p>
      </dgm:t>
    </dgm:pt>
    <dgm:pt modelId="{084400EE-756B-4C12-B69A-819E8765E332}">
      <dgm:prSet phldrT="[Text]" custT="1"/>
      <dgm:spPr>
        <a:noFill/>
        <a:ln>
          <a:noFill/>
        </a:ln>
      </dgm:spPr>
      <dgm:t>
        <a:bodyPr/>
        <a:lstStyle/>
        <a:p>
          <a:r>
            <a:rPr lang="en-US" sz="2000">
              <a:solidFill>
                <a:srgbClr val="FF0000"/>
              </a:solidFill>
              <a:latin typeface="+mj-lt"/>
            </a:rPr>
            <a:t>BMI</a:t>
          </a:r>
          <a:endParaRPr lang="en-SG" sz="2000"/>
        </a:p>
      </dgm:t>
    </dgm:pt>
    <dgm:pt modelId="{559D7096-DC79-4194-B710-4E43E4B8F88C}" type="parTrans" cxnId="{F9E1DF4E-7685-4E0D-8BAE-72A12E7E06DE}">
      <dgm:prSet/>
      <dgm:spPr/>
      <dgm:t>
        <a:bodyPr/>
        <a:lstStyle/>
        <a:p>
          <a:endParaRPr lang="en-SG"/>
        </a:p>
      </dgm:t>
    </dgm:pt>
    <dgm:pt modelId="{E91D2240-5F71-40F0-B8A0-850988A3DA09}" type="sibTrans" cxnId="{F9E1DF4E-7685-4E0D-8BAE-72A12E7E06DE}">
      <dgm:prSet custT="1"/>
      <dgm:spPr>
        <a:noFill/>
        <a:ln>
          <a:noFill/>
        </a:ln>
      </dgm:spPr>
      <dgm:t>
        <a:bodyPr/>
        <a:lstStyle/>
        <a:p>
          <a:endParaRPr lang="en-SG" sz="1600"/>
        </a:p>
      </dgm:t>
    </dgm:pt>
    <dgm:pt modelId="{BB1E6321-2F5C-405B-9541-2301727AFA3E}">
      <dgm:prSet custT="1"/>
      <dgm:spPr>
        <a:noFill/>
        <a:ln>
          <a:noFill/>
        </a:ln>
      </dgm:spPr>
      <dgm:t>
        <a:bodyPr/>
        <a:lstStyle/>
        <a:p>
          <a:r>
            <a:rPr lang="en-US" sz="2000" dirty="0">
              <a:solidFill>
                <a:srgbClr val="FF0000"/>
              </a:solidFill>
              <a:latin typeface="+mj-lt"/>
            </a:rPr>
            <a:t>Smoking</a:t>
          </a:r>
        </a:p>
      </dgm:t>
    </dgm:pt>
    <dgm:pt modelId="{36A6604A-0BAA-49AD-AC93-CBA84268FD1F}" type="parTrans" cxnId="{6D435106-52BC-43AE-A36B-5111D5F0AD07}">
      <dgm:prSet/>
      <dgm:spPr/>
      <dgm:t>
        <a:bodyPr/>
        <a:lstStyle/>
        <a:p>
          <a:endParaRPr lang="en-SG"/>
        </a:p>
      </dgm:t>
    </dgm:pt>
    <dgm:pt modelId="{C111CA2B-988C-4807-BFF0-4615486E4A59}" type="sibTrans" cxnId="{6D435106-52BC-43AE-A36B-5111D5F0AD07}">
      <dgm:prSet custT="1"/>
      <dgm:spPr>
        <a:noFill/>
        <a:ln>
          <a:noFill/>
        </a:ln>
      </dgm:spPr>
      <dgm:t>
        <a:bodyPr/>
        <a:lstStyle/>
        <a:p>
          <a:endParaRPr lang="en-SG" sz="1600"/>
        </a:p>
      </dgm:t>
    </dgm:pt>
    <dgm:pt modelId="{36493094-C958-4CF7-B107-9632A61F4918}">
      <dgm:prSet custT="1"/>
      <dgm:spPr>
        <a:noFill/>
        <a:ln>
          <a:noFill/>
        </a:ln>
      </dgm:spPr>
      <dgm:t>
        <a:bodyPr/>
        <a:lstStyle/>
        <a:p>
          <a:r>
            <a:rPr lang="en-US" sz="2000" dirty="0">
              <a:solidFill>
                <a:srgbClr val="FF0000"/>
              </a:solidFill>
              <a:latin typeface="+mj-lt"/>
            </a:rPr>
            <a:t>Alcohol Drinking</a:t>
          </a:r>
        </a:p>
      </dgm:t>
    </dgm:pt>
    <dgm:pt modelId="{412BEAD4-E35B-4C8E-B70B-68FCE1B13A41}" type="parTrans" cxnId="{C6EFCE62-5EAC-45E6-AE1C-59025C5AA446}">
      <dgm:prSet/>
      <dgm:spPr/>
      <dgm:t>
        <a:bodyPr/>
        <a:lstStyle/>
        <a:p>
          <a:endParaRPr lang="en-SG"/>
        </a:p>
      </dgm:t>
    </dgm:pt>
    <dgm:pt modelId="{1DECCE0F-A95C-4822-8EE2-4421E2842F03}" type="sibTrans" cxnId="{C6EFCE62-5EAC-45E6-AE1C-59025C5AA446}">
      <dgm:prSet custT="1"/>
      <dgm:spPr>
        <a:noFill/>
        <a:ln>
          <a:noFill/>
        </a:ln>
      </dgm:spPr>
      <dgm:t>
        <a:bodyPr/>
        <a:lstStyle/>
        <a:p>
          <a:endParaRPr lang="en-SG" sz="1600"/>
        </a:p>
      </dgm:t>
    </dgm:pt>
    <dgm:pt modelId="{3DE7BB2E-636C-4B82-9D57-5A6FBFFDEBCB}">
      <dgm:prSet custT="1"/>
      <dgm:spPr>
        <a:noFill/>
        <a:ln>
          <a:noFill/>
        </a:ln>
      </dgm:spPr>
      <dgm:t>
        <a:bodyPr/>
        <a:lstStyle/>
        <a:p>
          <a:r>
            <a:rPr lang="en-US" sz="2000" dirty="0">
              <a:solidFill>
                <a:srgbClr val="FF0000"/>
              </a:solidFill>
              <a:latin typeface="+mj-lt"/>
            </a:rPr>
            <a:t>Stroke</a:t>
          </a:r>
        </a:p>
      </dgm:t>
    </dgm:pt>
    <dgm:pt modelId="{B0E0C5FA-C4ED-432A-A50E-3FCE5AABB013}" type="parTrans" cxnId="{135994C1-852F-4327-B542-B3D710E307A9}">
      <dgm:prSet/>
      <dgm:spPr/>
      <dgm:t>
        <a:bodyPr/>
        <a:lstStyle/>
        <a:p>
          <a:endParaRPr lang="en-SG"/>
        </a:p>
      </dgm:t>
    </dgm:pt>
    <dgm:pt modelId="{7E7BDE91-91C6-4D74-9598-5E863830B54B}" type="sibTrans" cxnId="{135994C1-852F-4327-B542-B3D710E307A9}">
      <dgm:prSet custT="1"/>
      <dgm:spPr>
        <a:noFill/>
        <a:ln>
          <a:noFill/>
        </a:ln>
      </dgm:spPr>
      <dgm:t>
        <a:bodyPr/>
        <a:lstStyle/>
        <a:p>
          <a:endParaRPr lang="en-SG" sz="1600"/>
        </a:p>
      </dgm:t>
    </dgm:pt>
    <dgm:pt modelId="{16241EFC-0637-4A00-89EB-989710675C47}">
      <dgm:prSet custT="1"/>
      <dgm:spPr>
        <a:noFill/>
        <a:ln>
          <a:noFill/>
        </a:ln>
      </dgm:spPr>
      <dgm:t>
        <a:bodyPr/>
        <a:lstStyle/>
        <a:p>
          <a:r>
            <a:rPr lang="en-US" sz="2000" dirty="0">
              <a:solidFill>
                <a:srgbClr val="FF0000"/>
              </a:solidFill>
              <a:latin typeface="+mj-lt"/>
            </a:rPr>
            <a:t>Physical Health</a:t>
          </a:r>
        </a:p>
      </dgm:t>
    </dgm:pt>
    <dgm:pt modelId="{4F17731C-5645-4988-AFCD-CEF5C826FC67}" type="parTrans" cxnId="{7DCCC950-50DD-40F3-921E-6D2793B34CF4}">
      <dgm:prSet/>
      <dgm:spPr/>
      <dgm:t>
        <a:bodyPr/>
        <a:lstStyle/>
        <a:p>
          <a:endParaRPr lang="en-SG"/>
        </a:p>
      </dgm:t>
    </dgm:pt>
    <dgm:pt modelId="{CBC094BB-BB4B-4EE7-963A-2AAAA902E11D}" type="sibTrans" cxnId="{7DCCC950-50DD-40F3-921E-6D2793B34CF4}">
      <dgm:prSet custT="1"/>
      <dgm:spPr>
        <a:noFill/>
        <a:ln>
          <a:noFill/>
        </a:ln>
      </dgm:spPr>
      <dgm:t>
        <a:bodyPr/>
        <a:lstStyle/>
        <a:p>
          <a:endParaRPr lang="en-SG" sz="1600"/>
        </a:p>
      </dgm:t>
    </dgm:pt>
    <dgm:pt modelId="{CBF687E9-53D1-4DB5-80B1-79C3B179057F}">
      <dgm:prSet custT="1"/>
      <dgm:spPr>
        <a:noFill/>
        <a:ln>
          <a:noFill/>
        </a:ln>
      </dgm:spPr>
      <dgm:t>
        <a:bodyPr/>
        <a:lstStyle/>
        <a:p>
          <a:r>
            <a:rPr lang="en-US" sz="2000" dirty="0">
              <a:solidFill>
                <a:srgbClr val="FF0000"/>
              </a:solidFill>
              <a:latin typeface="+mj-lt"/>
            </a:rPr>
            <a:t>Mental Health</a:t>
          </a:r>
        </a:p>
      </dgm:t>
    </dgm:pt>
    <dgm:pt modelId="{52A5B719-6726-4DA8-8BBA-9C7B2A53D3B0}" type="parTrans" cxnId="{F56D3567-C6F8-4295-8951-54733F0BC7B4}">
      <dgm:prSet/>
      <dgm:spPr/>
      <dgm:t>
        <a:bodyPr/>
        <a:lstStyle/>
        <a:p>
          <a:endParaRPr lang="en-SG"/>
        </a:p>
      </dgm:t>
    </dgm:pt>
    <dgm:pt modelId="{6D320E16-C59C-4DF5-9484-E59BC6FFF986}" type="sibTrans" cxnId="{F56D3567-C6F8-4295-8951-54733F0BC7B4}">
      <dgm:prSet custT="1"/>
      <dgm:spPr>
        <a:noFill/>
        <a:ln>
          <a:noFill/>
        </a:ln>
      </dgm:spPr>
      <dgm:t>
        <a:bodyPr/>
        <a:lstStyle/>
        <a:p>
          <a:endParaRPr lang="en-SG" sz="1600"/>
        </a:p>
      </dgm:t>
    </dgm:pt>
    <dgm:pt modelId="{E61C7049-0C45-409A-AD55-B29F91D22F12}">
      <dgm:prSet custT="1"/>
      <dgm:spPr>
        <a:noFill/>
        <a:ln>
          <a:noFill/>
        </a:ln>
      </dgm:spPr>
      <dgm:t>
        <a:bodyPr/>
        <a:lstStyle/>
        <a:p>
          <a:r>
            <a:rPr lang="en-US" sz="2000" dirty="0">
              <a:solidFill>
                <a:srgbClr val="FF0000"/>
              </a:solidFill>
              <a:latin typeface="+mj-lt"/>
            </a:rPr>
            <a:t>Difficulty Walking</a:t>
          </a:r>
        </a:p>
      </dgm:t>
    </dgm:pt>
    <dgm:pt modelId="{24B8B973-F6E9-4133-82C2-A498C72FDF88}" type="parTrans" cxnId="{80DF4079-B4F2-4306-A290-EA430EC9B5F0}">
      <dgm:prSet/>
      <dgm:spPr/>
      <dgm:t>
        <a:bodyPr/>
        <a:lstStyle/>
        <a:p>
          <a:endParaRPr lang="en-SG"/>
        </a:p>
      </dgm:t>
    </dgm:pt>
    <dgm:pt modelId="{1D193EFB-DF8C-4BB3-BF99-76ED662B35EE}" type="sibTrans" cxnId="{80DF4079-B4F2-4306-A290-EA430EC9B5F0}">
      <dgm:prSet custT="1"/>
      <dgm:spPr>
        <a:noFill/>
        <a:ln>
          <a:noFill/>
        </a:ln>
      </dgm:spPr>
      <dgm:t>
        <a:bodyPr/>
        <a:lstStyle/>
        <a:p>
          <a:endParaRPr lang="en-SG" sz="1600"/>
        </a:p>
      </dgm:t>
    </dgm:pt>
    <dgm:pt modelId="{7474A502-3B3B-40AC-BBF0-8292451C1E1F}">
      <dgm:prSet custT="1"/>
      <dgm:spPr>
        <a:noFill/>
        <a:ln>
          <a:noFill/>
        </a:ln>
      </dgm:spPr>
      <dgm:t>
        <a:bodyPr/>
        <a:lstStyle/>
        <a:p>
          <a:r>
            <a:rPr lang="en-US" sz="2000" dirty="0">
              <a:solidFill>
                <a:srgbClr val="FF0000"/>
              </a:solidFill>
              <a:latin typeface="+mj-lt"/>
            </a:rPr>
            <a:t>Sex</a:t>
          </a:r>
        </a:p>
      </dgm:t>
    </dgm:pt>
    <dgm:pt modelId="{7D50D249-F461-4BDA-86B6-232CA3CEA61F}" type="parTrans" cxnId="{11386E49-55E8-44D3-B8B1-0FEF34F48C5C}">
      <dgm:prSet/>
      <dgm:spPr/>
      <dgm:t>
        <a:bodyPr/>
        <a:lstStyle/>
        <a:p>
          <a:endParaRPr lang="en-SG"/>
        </a:p>
      </dgm:t>
    </dgm:pt>
    <dgm:pt modelId="{2993CAD8-9021-459F-886F-FAA19125BD15}" type="sibTrans" cxnId="{11386E49-55E8-44D3-B8B1-0FEF34F48C5C}">
      <dgm:prSet custT="1"/>
      <dgm:spPr>
        <a:noFill/>
        <a:ln>
          <a:noFill/>
        </a:ln>
      </dgm:spPr>
      <dgm:t>
        <a:bodyPr/>
        <a:lstStyle/>
        <a:p>
          <a:endParaRPr lang="en-SG" sz="1600"/>
        </a:p>
      </dgm:t>
    </dgm:pt>
    <dgm:pt modelId="{48CD4526-A2B5-497F-BFB7-2B4EC42DC897}">
      <dgm:prSet custT="1"/>
      <dgm:spPr>
        <a:noFill/>
        <a:ln>
          <a:noFill/>
        </a:ln>
      </dgm:spPr>
      <dgm:t>
        <a:bodyPr/>
        <a:lstStyle/>
        <a:p>
          <a:r>
            <a:rPr lang="en-US" sz="2000">
              <a:solidFill>
                <a:srgbClr val="FF0000"/>
              </a:solidFill>
              <a:latin typeface="+mj-lt"/>
            </a:rPr>
            <a:t>Age</a:t>
          </a:r>
          <a:endParaRPr lang="en-US" sz="2000" dirty="0">
            <a:solidFill>
              <a:srgbClr val="FF0000"/>
            </a:solidFill>
            <a:latin typeface="+mj-lt"/>
          </a:endParaRPr>
        </a:p>
      </dgm:t>
    </dgm:pt>
    <dgm:pt modelId="{97AD367A-1C20-4006-9D73-E696FDFDEB53}" type="parTrans" cxnId="{880F42EA-7C3D-428E-B128-4522A6ABDB40}">
      <dgm:prSet/>
      <dgm:spPr/>
      <dgm:t>
        <a:bodyPr/>
        <a:lstStyle/>
        <a:p>
          <a:endParaRPr lang="en-SG"/>
        </a:p>
      </dgm:t>
    </dgm:pt>
    <dgm:pt modelId="{9B501470-15BD-4197-8655-60D2F4084C2C}" type="sibTrans" cxnId="{880F42EA-7C3D-428E-B128-4522A6ABDB40}">
      <dgm:prSet custT="1"/>
      <dgm:spPr>
        <a:noFill/>
        <a:ln>
          <a:noFill/>
        </a:ln>
      </dgm:spPr>
      <dgm:t>
        <a:bodyPr/>
        <a:lstStyle/>
        <a:p>
          <a:endParaRPr lang="en-SG" sz="1600"/>
        </a:p>
      </dgm:t>
    </dgm:pt>
    <dgm:pt modelId="{18D8637B-E21C-41E0-AC40-E2E0894DA5B8}">
      <dgm:prSet custT="1"/>
      <dgm:spPr>
        <a:noFill/>
        <a:ln>
          <a:noFill/>
        </a:ln>
      </dgm:spPr>
      <dgm:t>
        <a:bodyPr/>
        <a:lstStyle/>
        <a:p>
          <a:r>
            <a:rPr lang="en-US" sz="2000" dirty="0">
              <a:solidFill>
                <a:srgbClr val="FF0000"/>
              </a:solidFill>
              <a:latin typeface="+mj-lt"/>
            </a:rPr>
            <a:t>Race</a:t>
          </a:r>
        </a:p>
      </dgm:t>
    </dgm:pt>
    <dgm:pt modelId="{F99E9F8D-6345-4371-A147-45D806FA779D}" type="parTrans" cxnId="{749AFB43-DF2F-41B1-9AD8-121DFCB7B6FB}">
      <dgm:prSet/>
      <dgm:spPr/>
      <dgm:t>
        <a:bodyPr/>
        <a:lstStyle/>
        <a:p>
          <a:endParaRPr lang="en-SG"/>
        </a:p>
      </dgm:t>
    </dgm:pt>
    <dgm:pt modelId="{3778E330-6AC8-4159-9AA9-A4572385665B}" type="sibTrans" cxnId="{749AFB43-DF2F-41B1-9AD8-121DFCB7B6FB}">
      <dgm:prSet custT="1"/>
      <dgm:spPr>
        <a:noFill/>
        <a:ln>
          <a:noFill/>
        </a:ln>
      </dgm:spPr>
      <dgm:t>
        <a:bodyPr/>
        <a:lstStyle/>
        <a:p>
          <a:endParaRPr lang="en-SG" sz="1600"/>
        </a:p>
      </dgm:t>
    </dgm:pt>
    <dgm:pt modelId="{249D6917-EB16-4014-8E48-8B6F720E83DA}">
      <dgm:prSet custT="1"/>
      <dgm:spPr>
        <a:noFill/>
        <a:ln>
          <a:noFill/>
        </a:ln>
      </dgm:spPr>
      <dgm:t>
        <a:bodyPr/>
        <a:lstStyle/>
        <a:p>
          <a:r>
            <a:rPr lang="en-US" sz="2000" dirty="0">
              <a:solidFill>
                <a:srgbClr val="FF0000"/>
              </a:solidFill>
              <a:latin typeface="+mj-lt"/>
            </a:rPr>
            <a:t>Diabetic</a:t>
          </a:r>
        </a:p>
      </dgm:t>
    </dgm:pt>
    <dgm:pt modelId="{95F29505-E22C-4FDF-8A2B-8A1130BA8DFA}" type="parTrans" cxnId="{7E1DA630-FD20-4E98-9ACA-9304B508E997}">
      <dgm:prSet/>
      <dgm:spPr/>
      <dgm:t>
        <a:bodyPr/>
        <a:lstStyle/>
        <a:p>
          <a:endParaRPr lang="en-SG"/>
        </a:p>
      </dgm:t>
    </dgm:pt>
    <dgm:pt modelId="{B7BFB230-FC95-4450-939E-DF359D93B2C3}" type="sibTrans" cxnId="{7E1DA630-FD20-4E98-9ACA-9304B508E997}">
      <dgm:prSet custT="1"/>
      <dgm:spPr>
        <a:noFill/>
        <a:ln>
          <a:noFill/>
        </a:ln>
      </dgm:spPr>
      <dgm:t>
        <a:bodyPr/>
        <a:lstStyle/>
        <a:p>
          <a:endParaRPr lang="en-SG" sz="1600"/>
        </a:p>
      </dgm:t>
    </dgm:pt>
    <dgm:pt modelId="{42DFE91E-74CC-454E-92FF-58206B1E7A04}">
      <dgm:prSet custT="1"/>
      <dgm:spPr>
        <a:noFill/>
        <a:ln>
          <a:noFill/>
        </a:ln>
      </dgm:spPr>
      <dgm:t>
        <a:bodyPr/>
        <a:lstStyle/>
        <a:p>
          <a:r>
            <a:rPr lang="en-US" sz="2000" dirty="0">
              <a:solidFill>
                <a:srgbClr val="FF0000"/>
              </a:solidFill>
              <a:latin typeface="+mj-lt"/>
            </a:rPr>
            <a:t>Physical Activity</a:t>
          </a:r>
        </a:p>
      </dgm:t>
    </dgm:pt>
    <dgm:pt modelId="{E82BDC11-F1A8-4405-92FE-E994ECE98DEB}" type="parTrans" cxnId="{8EFD9522-B21C-41CA-855D-82EE2042B4D2}">
      <dgm:prSet/>
      <dgm:spPr/>
      <dgm:t>
        <a:bodyPr/>
        <a:lstStyle/>
        <a:p>
          <a:endParaRPr lang="en-SG"/>
        </a:p>
      </dgm:t>
    </dgm:pt>
    <dgm:pt modelId="{ADD6CDAF-9B45-46AB-8DA6-D50AB958404B}" type="sibTrans" cxnId="{8EFD9522-B21C-41CA-855D-82EE2042B4D2}">
      <dgm:prSet custT="1"/>
      <dgm:spPr>
        <a:noFill/>
        <a:ln>
          <a:noFill/>
        </a:ln>
      </dgm:spPr>
      <dgm:t>
        <a:bodyPr/>
        <a:lstStyle/>
        <a:p>
          <a:endParaRPr lang="en-SG" sz="1600"/>
        </a:p>
      </dgm:t>
    </dgm:pt>
    <dgm:pt modelId="{CAEBF1EF-52FE-43CE-942B-9A63FE0F6E4E}">
      <dgm:prSet custT="1"/>
      <dgm:spPr>
        <a:noFill/>
        <a:ln>
          <a:noFill/>
        </a:ln>
      </dgm:spPr>
      <dgm:t>
        <a:bodyPr/>
        <a:lstStyle/>
        <a:p>
          <a:r>
            <a:rPr lang="en-US" sz="2000" dirty="0">
              <a:solidFill>
                <a:srgbClr val="FF0000"/>
              </a:solidFill>
              <a:latin typeface="+mj-lt"/>
            </a:rPr>
            <a:t>General Health</a:t>
          </a:r>
        </a:p>
      </dgm:t>
    </dgm:pt>
    <dgm:pt modelId="{DF673DFC-14C9-4F84-9012-29E9C254356A}" type="parTrans" cxnId="{8126436F-C0BC-4210-BC65-238A6C70A981}">
      <dgm:prSet/>
      <dgm:spPr/>
      <dgm:t>
        <a:bodyPr/>
        <a:lstStyle/>
        <a:p>
          <a:endParaRPr lang="en-SG"/>
        </a:p>
      </dgm:t>
    </dgm:pt>
    <dgm:pt modelId="{A035F15F-12A1-4473-8738-015A628818F5}" type="sibTrans" cxnId="{8126436F-C0BC-4210-BC65-238A6C70A981}">
      <dgm:prSet custT="1"/>
      <dgm:spPr>
        <a:noFill/>
        <a:ln>
          <a:noFill/>
        </a:ln>
      </dgm:spPr>
      <dgm:t>
        <a:bodyPr/>
        <a:lstStyle/>
        <a:p>
          <a:endParaRPr lang="en-SG" sz="1600"/>
        </a:p>
      </dgm:t>
    </dgm:pt>
    <dgm:pt modelId="{AF25207D-9B5E-4B4C-B3FF-51E9D53F0BF0}">
      <dgm:prSet custT="1"/>
      <dgm:spPr>
        <a:noFill/>
        <a:ln>
          <a:noFill/>
        </a:ln>
      </dgm:spPr>
      <dgm:t>
        <a:bodyPr/>
        <a:lstStyle/>
        <a:p>
          <a:r>
            <a:rPr lang="en-US" sz="2000" dirty="0">
              <a:solidFill>
                <a:srgbClr val="FF0000"/>
              </a:solidFill>
              <a:latin typeface="+mj-lt"/>
            </a:rPr>
            <a:t>Sleep Time</a:t>
          </a:r>
        </a:p>
      </dgm:t>
    </dgm:pt>
    <dgm:pt modelId="{2E47E53A-FD9E-43B1-AE57-23736497944D}" type="parTrans" cxnId="{9D07F83D-C633-4C23-9E85-9690D24A2C84}">
      <dgm:prSet/>
      <dgm:spPr/>
      <dgm:t>
        <a:bodyPr/>
        <a:lstStyle/>
        <a:p>
          <a:endParaRPr lang="en-SG"/>
        </a:p>
      </dgm:t>
    </dgm:pt>
    <dgm:pt modelId="{62762A40-CDB4-44AE-BC42-18189DC6D13D}" type="sibTrans" cxnId="{9D07F83D-C633-4C23-9E85-9690D24A2C84}">
      <dgm:prSet custT="1"/>
      <dgm:spPr>
        <a:noFill/>
        <a:ln>
          <a:noFill/>
        </a:ln>
      </dgm:spPr>
      <dgm:t>
        <a:bodyPr/>
        <a:lstStyle/>
        <a:p>
          <a:endParaRPr lang="en-SG" sz="1600"/>
        </a:p>
      </dgm:t>
    </dgm:pt>
    <dgm:pt modelId="{18774B41-89DF-484C-B5AB-016DA16EE572}">
      <dgm:prSet custT="1"/>
      <dgm:spPr>
        <a:noFill/>
        <a:ln>
          <a:noFill/>
        </a:ln>
      </dgm:spPr>
      <dgm:t>
        <a:bodyPr/>
        <a:lstStyle/>
        <a:p>
          <a:r>
            <a:rPr lang="en-US" sz="2000" dirty="0">
              <a:solidFill>
                <a:srgbClr val="FF0000"/>
              </a:solidFill>
              <a:latin typeface="+mj-lt"/>
            </a:rPr>
            <a:t>Asthma</a:t>
          </a:r>
        </a:p>
      </dgm:t>
    </dgm:pt>
    <dgm:pt modelId="{76797A11-B829-4CA4-AC1D-9957F046687A}" type="parTrans" cxnId="{69ECB488-E2A9-4557-95C1-294D4C06BB21}">
      <dgm:prSet/>
      <dgm:spPr/>
      <dgm:t>
        <a:bodyPr/>
        <a:lstStyle/>
        <a:p>
          <a:endParaRPr lang="en-SG"/>
        </a:p>
      </dgm:t>
    </dgm:pt>
    <dgm:pt modelId="{7F797F0D-B168-436F-B58D-B90190F53524}" type="sibTrans" cxnId="{69ECB488-E2A9-4557-95C1-294D4C06BB21}">
      <dgm:prSet custT="1"/>
      <dgm:spPr>
        <a:noFill/>
        <a:ln>
          <a:noFill/>
        </a:ln>
      </dgm:spPr>
      <dgm:t>
        <a:bodyPr/>
        <a:lstStyle/>
        <a:p>
          <a:endParaRPr lang="en-SG" sz="1600"/>
        </a:p>
      </dgm:t>
    </dgm:pt>
    <dgm:pt modelId="{EB4E25C8-8C20-459B-9128-05563914F5BE}">
      <dgm:prSet custT="1"/>
      <dgm:spPr>
        <a:noFill/>
        <a:ln>
          <a:noFill/>
        </a:ln>
      </dgm:spPr>
      <dgm:t>
        <a:bodyPr/>
        <a:lstStyle/>
        <a:p>
          <a:r>
            <a:rPr lang="en-US" sz="2000" dirty="0">
              <a:solidFill>
                <a:srgbClr val="FF0000"/>
              </a:solidFill>
              <a:latin typeface="+mj-lt"/>
            </a:rPr>
            <a:t>Kidney Disease</a:t>
          </a:r>
        </a:p>
      </dgm:t>
    </dgm:pt>
    <dgm:pt modelId="{BF6EE549-1FE5-40A8-9CDE-97D6FAA1E144}" type="parTrans" cxnId="{BDBFA4B7-D97A-46ED-B10C-CD2F2C077987}">
      <dgm:prSet/>
      <dgm:spPr/>
      <dgm:t>
        <a:bodyPr/>
        <a:lstStyle/>
        <a:p>
          <a:endParaRPr lang="en-SG"/>
        </a:p>
      </dgm:t>
    </dgm:pt>
    <dgm:pt modelId="{49492FD5-806F-42BC-89B7-333D0487AD5E}" type="sibTrans" cxnId="{BDBFA4B7-D97A-46ED-B10C-CD2F2C077987}">
      <dgm:prSet custT="1"/>
      <dgm:spPr>
        <a:noFill/>
        <a:ln>
          <a:noFill/>
        </a:ln>
      </dgm:spPr>
      <dgm:t>
        <a:bodyPr/>
        <a:lstStyle/>
        <a:p>
          <a:endParaRPr lang="en-SG" sz="1600"/>
        </a:p>
      </dgm:t>
    </dgm:pt>
    <dgm:pt modelId="{4A7AF5C1-E1D9-46CF-A312-D0EBAD62F100}">
      <dgm:prSet custT="1"/>
      <dgm:spPr>
        <a:noFill/>
        <a:ln>
          <a:noFill/>
        </a:ln>
      </dgm:spPr>
      <dgm:t>
        <a:bodyPr/>
        <a:lstStyle/>
        <a:p>
          <a:r>
            <a:rPr lang="en-US" sz="2000" dirty="0">
              <a:solidFill>
                <a:srgbClr val="FF0000"/>
              </a:solidFill>
              <a:latin typeface="+mj-lt"/>
            </a:rPr>
            <a:t>Skin Cancer</a:t>
          </a:r>
        </a:p>
      </dgm:t>
    </dgm:pt>
    <dgm:pt modelId="{C585429D-71E9-423F-8662-695BF15AB6FE}" type="parTrans" cxnId="{131AD863-B3EE-426A-839A-1A19D893F976}">
      <dgm:prSet/>
      <dgm:spPr/>
      <dgm:t>
        <a:bodyPr/>
        <a:lstStyle/>
        <a:p>
          <a:endParaRPr lang="en-SG"/>
        </a:p>
      </dgm:t>
    </dgm:pt>
    <dgm:pt modelId="{B86671AB-4B9D-42FA-9EF6-331A97583EFE}" type="sibTrans" cxnId="{131AD863-B3EE-426A-839A-1A19D893F976}">
      <dgm:prSet custT="1"/>
      <dgm:spPr>
        <a:noFill/>
        <a:ln>
          <a:noFill/>
        </a:ln>
      </dgm:spPr>
      <dgm:t>
        <a:bodyPr/>
        <a:lstStyle/>
        <a:p>
          <a:endParaRPr lang="en-SG" sz="1600"/>
        </a:p>
      </dgm:t>
    </dgm:pt>
    <dgm:pt modelId="{37BA8875-D98B-42B9-B7CE-E862CC69A6DB}" type="pres">
      <dgm:prSet presAssocID="{76BA3BC1-5CDA-4DBA-9798-D8FCF02053DC}" presName="cycle" presStyleCnt="0">
        <dgm:presLayoutVars>
          <dgm:dir/>
          <dgm:resizeHandles val="exact"/>
        </dgm:presLayoutVars>
      </dgm:prSet>
      <dgm:spPr/>
    </dgm:pt>
    <dgm:pt modelId="{1E429A4C-58BA-4A51-90ED-C512E986EF76}" type="pres">
      <dgm:prSet presAssocID="{084400EE-756B-4C12-B69A-819E8765E332}" presName="node" presStyleLbl="node1" presStyleIdx="0" presStyleCnt="17">
        <dgm:presLayoutVars>
          <dgm:bulletEnabled val="1"/>
        </dgm:presLayoutVars>
      </dgm:prSet>
      <dgm:spPr/>
    </dgm:pt>
    <dgm:pt modelId="{DFD16DEA-C233-438D-B04B-A308239E4373}" type="pres">
      <dgm:prSet presAssocID="{E91D2240-5F71-40F0-B8A0-850988A3DA09}" presName="sibTrans" presStyleLbl="sibTrans2D1" presStyleIdx="0" presStyleCnt="17"/>
      <dgm:spPr/>
    </dgm:pt>
    <dgm:pt modelId="{4948F918-F5C3-487F-8412-37829B399BC3}" type="pres">
      <dgm:prSet presAssocID="{E91D2240-5F71-40F0-B8A0-850988A3DA09}" presName="connectorText" presStyleLbl="sibTrans2D1" presStyleIdx="0" presStyleCnt="17"/>
      <dgm:spPr/>
    </dgm:pt>
    <dgm:pt modelId="{D294A335-EADD-4214-B801-7521BE9A412D}" type="pres">
      <dgm:prSet presAssocID="{BB1E6321-2F5C-405B-9541-2301727AFA3E}" presName="node" presStyleLbl="node1" presStyleIdx="1" presStyleCnt="17" custScaleX="400414">
        <dgm:presLayoutVars>
          <dgm:bulletEnabled val="1"/>
        </dgm:presLayoutVars>
      </dgm:prSet>
      <dgm:spPr/>
    </dgm:pt>
    <dgm:pt modelId="{6E92D0D9-8D0A-4C80-A7FF-3E8CE02E0385}" type="pres">
      <dgm:prSet presAssocID="{C111CA2B-988C-4807-BFF0-4615486E4A59}" presName="sibTrans" presStyleLbl="sibTrans2D1" presStyleIdx="1" presStyleCnt="17"/>
      <dgm:spPr/>
    </dgm:pt>
    <dgm:pt modelId="{A801CCE0-DF9F-48C4-9095-F6DD202F81B0}" type="pres">
      <dgm:prSet presAssocID="{C111CA2B-988C-4807-BFF0-4615486E4A59}" presName="connectorText" presStyleLbl="sibTrans2D1" presStyleIdx="1" presStyleCnt="17"/>
      <dgm:spPr/>
    </dgm:pt>
    <dgm:pt modelId="{527EABFC-3001-4D42-8149-51679913D6FA}" type="pres">
      <dgm:prSet presAssocID="{36493094-C958-4CF7-B107-9632A61F4918}" presName="node" presStyleLbl="node1" presStyleIdx="2" presStyleCnt="17" custScaleX="580237">
        <dgm:presLayoutVars>
          <dgm:bulletEnabled val="1"/>
        </dgm:presLayoutVars>
      </dgm:prSet>
      <dgm:spPr/>
    </dgm:pt>
    <dgm:pt modelId="{DBE305EC-E594-470C-BDFF-CF50F934E709}" type="pres">
      <dgm:prSet presAssocID="{1DECCE0F-A95C-4822-8EE2-4421E2842F03}" presName="sibTrans" presStyleLbl="sibTrans2D1" presStyleIdx="2" presStyleCnt="17"/>
      <dgm:spPr/>
    </dgm:pt>
    <dgm:pt modelId="{77E8E36F-90CC-42CD-8192-632401809836}" type="pres">
      <dgm:prSet presAssocID="{1DECCE0F-A95C-4822-8EE2-4421E2842F03}" presName="connectorText" presStyleLbl="sibTrans2D1" presStyleIdx="2" presStyleCnt="17"/>
      <dgm:spPr/>
    </dgm:pt>
    <dgm:pt modelId="{C90C7BF4-2B45-49F3-A25E-A69E59537F89}" type="pres">
      <dgm:prSet presAssocID="{3DE7BB2E-636C-4B82-9D57-5A6FBFFDEBCB}" presName="node" presStyleLbl="node1" presStyleIdx="3" presStyleCnt="17" custScaleX="217719">
        <dgm:presLayoutVars>
          <dgm:bulletEnabled val="1"/>
        </dgm:presLayoutVars>
      </dgm:prSet>
      <dgm:spPr/>
    </dgm:pt>
    <dgm:pt modelId="{7873C7AD-C4C6-4E44-ABCC-89F3A1929F5C}" type="pres">
      <dgm:prSet presAssocID="{7E7BDE91-91C6-4D74-9598-5E863830B54B}" presName="sibTrans" presStyleLbl="sibTrans2D1" presStyleIdx="3" presStyleCnt="17"/>
      <dgm:spPr/>
    </dgm:pt>
    <dgm:pt modelId="{D220453D-7D4B-4678-AF89-E816AFBC2B72}" type="pres">
      <dgm:prSet presAssocID="{7E7BDE91-91C6-4D74-9598-5E863830B54B}" presName="connectorText" presStyleLbl="sibTrans2D1" presStyleIdx="3" presStyleCnt="17"/>
      <dgm:spPr/>
    </dgm:pt>
    <dgm:pt modelId="{A425AD92-9A0D-4845-A35C-A5EEC799C26D}" type="pres">
      <dgm:prSet presAssocID="{16241EFC-0637-4A00-89EB-989710675C47}" presName="node" presStyleLbl="node1" presStyleIdx="4" presStyleCnt="17" custScaleX="508516">
        <dgm:presLayoutVars>
          <dgm:bulletEnabled val="1"/>
        </dgm:presLayoutVars>
      </dgm:prSet>
      <dgm:spPr/>
    </dgm:pt>
    <dgm:pt modelId="{07D8F5CE-3C9D-4AC1-9630-FED3C6C61424}" type="pres">
      <dgm:prSet presAssocID="{CBC094BB-BB4B-4EE7-963A-2AAAA902E11D}" presName="sibTrans" presStyleLbl="sibTrans2D1" presStyleIdx="4" presStyleCnt="17"/>
      <dgm:spPr/>
    </dgm:pt>
    <dgm:pt modelId="{BAC43CA3-6CE1-4A1B-B458-F19FCA447600}" type="pres">
      <dgm:prSet presAssocID="{CBC094BB-BB4B-4EE7-963A-2AAAA902E11D}" presName="connectorText" presStyleLbl="sibTrans2D1" presStyleIdx="4" presStyleCnt="17"/>
      <dgm:spPr/>
    </dgm:pt>
    <dgm:pt modelId="{366355EC-1D5E-485B-89F9-CEF0C2A3AFF6}" type="pres">
      <dgm:prSet presAssocID="{CBF687E9-53D1-4DB5-80B1-79C3B179057F}" presName="node" presStyleLbl="node1" presStyleIdx="5" presStyleCnt="17" custScaleX="549054">
        <dgm:presLayoutVars>
          <dgm:bulletEnabled val="1"/>
        </dgm:presLayoutVars>
      </dgm:prSet>
      <dgm:spPr/>
    </dgm:pt>
    <dgm:pt modelId="{AF7DAA2E-BCBB-4450-AAAF-997FF98C7E84}" type="pres">
      <dgm:prSet presAssocID="{6D320E16-C59C-4DF5-9484-E59BC6FFF986}" presName="sibTrans" presStyleLbl="sibTrans2D1" presStyleIdx="5" presStyleCnt="17"/>
      <dgm:spPr/>
    </dgm:pt>
    <dgm:pt modelId="{3683BB59-41B2-4344-A2FE-81A575A7F11D}" type="pres">
      <dgm:prSet presAssocID="{6D320E16-C59C-4DF5-9484-E59BC6FFF986}" presName="connectorText" presStyleLbl="sibTrans2D1" presStyleIdx="5" presStyleCnt="17"/>
      <dgm:spPr/>
    </dgm:pt>
    <dgm:pt modelId="{16E06FF0-DB4E-4628-AEE1-69EB24E539D7}" type="pres">
      <dgm:prSet presAssocID="{E61C7049-0C45-409A-AD55-B29F91D22F12}" presName="node" presStyleLbl="node1" presStyleIdx="6" presStyleCnt="17" custScaleX="834369">
        <dgm:presLayoutVars>
          <dgm:bulletEnabled val="1"/>
        </dgm:presLayoutVars>
      </dgm:prSet>
      <dgm:spPr/>
    </dgm:pt>
    <dgm:pt modelId="{330E5C23-6B88-4F58-8208-6493F13A5D74}" type="pres">
      <dgm:prSet presAssocID="{1D193EFB-DF8C-4BB3-BF99-76ED662B35EE}" presName="sibTrans" presStyleLbl="sibTrans2D1" presStyleIdx="6" presStyleCnt="17"/>
      <dgm:spPr/>
    </dgm:pt>
    <dgm:pt modelId="{DDDA7951-7473-43DB-92FA-5E3AFF1656EE}" type="pres">
      <dgm:prSet presAssocID="{1D193EFB-DF8C-4BB3-BF99-76ED662B35EE}" presName="connectorText" presStyleLbl="sibTrans2D1" presStyleIdx="6" presStyleCnt="17"/>
      <dgm:spPr/>
    </dgm:pt>
    <dgm:pt modelId="{5F13AE38-674F-4C22-9D9C-8E44FEB36762}" type="pres">
      <dgm:prSet presAssocID="{7474A502-3B3B-40AC-BBF0-8292451C1E1F}" presName="node" presStyleLbl="node1" presStyleIdx="7" presStyleCnt="17">
        <dgm:presLayoutVars>
          <dgm:bulletEnabled val="1"/>
        </dgm:presLayoutVars>
      </dgm:prSet>
      <dgm:spPr/>
    </dgm:pt>
    <dgm:pt modelId="{FD33662C-7FAF-4486-A039-219E96808D7B}" type="pres">
      <dgm:prSet presAssocID="{2993CAD8-9021-459F-886F-FAA19125BD15}" presName="sibTrans" presStyleLbl="sibTrans2D1" presStyleIdx="7" presStyleCnt="17"/>
      <dgm:spPr/>
    </dgm:pt>
    <dgm:pt modelId="{C38B70BB-92AE-4DA2-AA28-90943ABF54A8}" type="pres">
      <dgm:prSet presAssocID="{2993CAD8-9021-459F-886F-FAA19125BD15}" presName="connectorText" presStyleLbl="sibTrans2D1" presStyleIdx="7" presStyleCnt="17"/>
      <dgm:spPr/>
    </dgm:pt>
    <dgm:pt modelId="{368D5F7B-CE41-4D82-B127-5AA026728996}" type="pres">
      <dgm:prSet presAssocID="{48CD4526-A2B5-497F-BFB7-2B4EC42DC897}" presName="node" presStyleLbl="node1" presStyleIdx="8" presStyleCnt="17">
        <dgm:presLayoutVars>
          <dgm:bulletEnabled val="1"/>
        </dgm:presLayoutVars>
      </dgm:prSet>
      <dgm:spPr/>
    </dgm:pt>
    <dgm:pt modelId="{58152D66-4C76-4783-887D-17E39E246418}" type="pres">
      <dgm:prSet presAssocID="{9B501470-15BD-4197-8655-60D2F4084C2C}" presName="sibTrans" presStyleLbl="sibTrans2D1" presStyleIdx="8" presStyleCnt="17"/>
      <dgm:spPr/>
    </dgm:pt>
    <dgm:pt modelId="{4ECB5800-7A22-4AA9-9039-8DB03AC31424}" type="pres">
      <dgm:prSet presAssocID="{9B501470-15BD-4197-8655-60D2F4084C2C}" presName="connectorText" presStyleLbl="sibTrans2D1" presStyleIdx="8" presStyleCnt="17"/>
      <dgm:spPr/>
    </dgm:pt>
    <dgm:pt modelId="{DAF76D08-7CA3-4326-94BB-73234BC77055}" type="pres">
      <dgm:prSet presAssocID="{18D8637B-E21C-41E0-AC40-E2E0894DA5B8}" presName="node" presStyleLbl="node1" presStyleIdx="9" presStyleCnt="17" custScaleX="178987">
        <dgm:presLayoutVars>
          <dgm:bulletEnabled val="1"/>
        </dgm:presLayoutVars>
      </dgm:prSet>
      <dgm:spPr/>
    </dgm:pt>
    <dgm:pt modelId="{EA2F69DD-D3EC-44A2-A136-B45A90C5F89A}" type="pres">
      <dgm:prSet presAssocID="{3778E330-6AC8-4159-9AA9-A4572385665B}" presName="sibTrans" presStyleLbl="sibTrans2D1" presStyleIdx="9" presStyleCnt="17"/>
      <dgm:spPr/>
    </dgm:pt>
    <dgm:pt modelId="{48761220-1B36-411C-A956-71717EB95707}" type="pres">
      <dgm:prSet presAssocID="{3778E330-6AC8-4159-9AA9-A4572385665B}" presName="connectorText" presStyleLbl="sibTrans2D1" presStyleIdx="9" presStyleCnt="17"/>
      <dgm:spPr/>
    </dgm:pt>
    <dgm:pt modelId="{36EB523B-6606-4138-97D8-195E8874AEDD}" type="pres">
      <dgm:prSet presAssocID="{249D6917-EB16-4014-8E48-8B6F720E83DA}" presName="node" presStyleLbl="node1" presStyleIdx="10" presStyleCnt="17" custScaleX="288135">
        <dgm:presLayoutVars>
          <dgm:bulletEnabled val="1"/>
        </dgm:presLayoutVars>
      </dgm:prSet>
      <dgm:spPr/>
    </dgm:pt>
    <dgm:pt modelId="{47FD97B3-5065-4D9B-85E1-13A48590D7DC}" type="pres">
      <dgm:prSet presAssocID="{B7BFB230-FC95-4450-939E-DF359D93B2C3}" presName="sibTrans" presStyleLbl="sibTrans2D1" presStyleIdx="10" presStyleCnt="17"/>
      <dgm:spPr/>
    </dgm:pt>
    <dgm:pt modelId="{D21121AC-E496-4C18-8F89-9236E34DFD8F}" type="pres">
      <dgm:prSet presAssocID="{B7BFB230-FC95-4450-939E-DF359D93B2C3}" presName="connectorText" presStyleLbl="sibTrans2D1" presStyleIdx="10" presStyleCnt="17"/>
      <dgm:spPr/>
    </dgm:pt>
    <dgm:pt modelId="{50FED65B-41FD-47E7-8DB3-EDF9D6598A7E}" type="pres">
      <dgm:prSet presAssocID="{42DFE91E-74CC-454E-92FF-58206B1E7A04}" presName="node" presStyleLbl="node1" presStyleIdx="11" presStyleCnt="17" custScaleX="370112">
        <dgm:presLayoutVars>
          <dgm:bulletEnabled val="1"/>
        </dgm:presLayoutVars>
      </dgm:prSet>
      <dgm:spPr/>
    </dgm:pt>
    <dgm:pt modelId="{B063A51F-EC35-428D-AF76-44327E1B99EB}" type="pres">
      <dgm:prSet presAssocID="{ADD6CDAF-9B45-46AB-8DA6-D50AB958404B}" presName="sibTrans" presStyleLbl="sibTrans2D1" presStyleIdx="11" presStyleCnt="17"/>
      <dgm:spPr/>
    </dgm:pt>
    <dgm:pt modelId="{EF71E724-76A2-4F33-A2A1-279D7F010AD8}" type="pres">
      <dgm:prSet presAssocID="{ADD6CDAF-9B45-46AB-8DA6-D50AB958404B}" presName="connectorText" presStyleLbl="sibTrans2D1" presStyleIdx="11" presStyleCnt="17"/>
      <dgm:spPr/>
    </dgm:pt>
    <dgm:pt modelId="{B739ED05-EEC6-476E-B5D5-A8CE42B37B20}" type="pres">
      <dgm:prSet presAssocID="{CAEBF1EF-52FE-43CE-942B-9A63FE0F6E4E}" presName="node" presStyleLbl="node1" presStyleIdx="12" presStyleCnt="17" custScaleX="358919">
        <dgm:presLayoutVars>
          <dgm:bulletEnabled val="1"/>
        </dgm:presLayoutVars>
      </dgm:prSet>
      <dgm:spPr/>
    </dgm:pt>
    <dgm:pt modelId="{293676ED-3234-4AF9-AE40-F9F2DA483FF5}" type="pres">
      <dgm:prSet presAssocID="{A035F15F-12A1-4473-8738-015A628818F5}" presName="sibTrans" presStyleLbl="sibTrans2D1" presStyleIdx="12" presStyleCnt="17"/>
      <dgm:spPr/>
    </dgm:pt>
    <dgm:pt modelId="{091E8207-96F0-4C43-A19A-8A74C96E987D}" type="pres">
      <dgm:prSet presAssocID="{A035F15F-12A1-4473-8738-015A628818F5}" presName="connectorText" presStyleLbl="sibTrans2D1" presStyleIdx="12" presStyleCnt="17"/>
      <dgm:spPr/>
    </dgm:pt>
    <dgm:pt modelId="{9295207B-C04A-42FB-88F7-7E5D8E6F33E8}" type="pres">
      <dgm:prSet presAssocID="{AF25207D-9B5E-4B4C-B3FF-51E9D53F0BF0}" presName="node" presStyleLbl="node1" presStyleIdx="13" presStyleCnt="17" custScaleX="528587">
        <dgm:presLayoutVars>
          <dgm:bulletEnabled val="1"/>
        </dgm:presLayoutVars>
      </dgm:prSet>
      <dgm:spPr/>
    </dgm:pt>
    <dgm:pt modelId="{0C669275-1245-4025-A821-61F44E0E5225}" type="pres">
      <dgm:prSet presAssocID="{62762A40-CDB4-44AE-BC42-18189DC6D13D}" presName="sibTrans" presStyleLbl="sibTrans2D1" presStyleIdx="13" presStyleCnt="17"/>
      <dgm:spPr/>
    </dgm:pt>
    <dgm:pt modelId="{405913FF-158A-417E-A067-9CB36420F099}" type="pres">
      <dgm:prSet presAssocID="{62762A40-CDB4-44AE-BC42-18189DC6D13D}" presName="connectorText" presStyleLbl="sibTrans2D1" presStyleIdx="13" presStyleCnt="17"/>
      <dgm:spPr/>
    </dgm:pt>
    <dgm:pt modelId="{BB691CE0-E7E4-4853-A592-D2F3275F4FB4}" type="pres">
      <dgm:prSet presAssocID="{18774B41-89DF-484C-B5AB-016DA16EE572}" presName="node" presStyleLbl="node1" presStyleIdx="14" presStyleCnt="17" custScaleX="407218">
        <dgm:presLayoutVars>
          <dgm:bulletEnabled val="1"/>
        </dgm:presLayoutVars>
      </dgm:prSet>
      <dgm:spPr/>
    </dgm:pt>
    <dgm:pt modelId="{C4658D9A-7E22-4292-839C-B64FDF27C2FE}" type="pres">
      <dgm:prSet presAssocID="{7F797F0D-B168-436F-B58D-B90190F53524}" presName="sibTrans" presStyleLbl="sibTrans2D1" presStyleIdx="14" presStyleCnt="17"/>
      <dgm:spPr/>
    </dgm:pt>
    <dgm:pt modelId="{6EBBE521-B6F2-4E32-BBB8-ECC14600DED4}" type="pres">
      <dgm:prSet presAssocID="{7F797F0D-B168-436F-B58D-B90190F53524}" presName="connectorText" presStyleLbl="sibTrans2D1" presStyleIdx="14" presStyleCnt="17"/>
      <dgm:spPr/>
    </dgm:pt>
    <dgm:pt modelId="{D59920CF-A5F2-428C-BF62-AB3A62DAC0AD}" type="pres">
      <dgm:prSet presAssocID="{EB4E25C8-8C20-459B-9128-05563914F5BE}" presName="node" presStyleLbl="node1" presStyleIdx="15" presStyleCnt="17" custScaleX="444104">
        <dgm:presLayoutVars>
          <dgm:bulletEnabled val="1"/>
        </dgm:presLayoutVars>
      </dgm:prSet>
      <dgm:spPr/>
    </dgm:pt>
    <dgm:pt modelId="{602EC66D-8286-41E3-9436-5FACD27A3FFD}" type="pres">
      <dgm:prSet presAssocID="{49492FD5-806F-42BC-89B7-333D0487AD5E}" presName="sibTrans" presStyleLbl="sibTrans2D1" presStyleIdx="15" presStyleCnt="17"/>
      <dgm:spPr/>
    </dgm:pt>
    <dgm:pt modelId="{6354D562-9582-4A6F-9E3B-8B4F767B1AD8}" type="pres">
      <dgm:prSet presAssocID="{49492FD5-806F-42BC-89B7-333D0487AD5E}" presName="connectorText" presStyleLbl="sibTrans2D1" presStyleIdx="15" presStyleCnt="17"/>
      <dgm:spPr/>
    </dgm:pt>
    <dgm:pt modelId="{0DEF67B0-0BD7-4FA3-89A2-508BF29523AD}" type="pres">
      <dgm:prSet presAssocID="{4A7AF5C1-E1D9-46CF-A312-D0EBAD62F100}" presName="node" presStyleLbl="node1" presStyleIdx="16" presStyleCnt="17" custScaleX="415934">
        <dgm:presLayoutVars>
          <dgm:bulletEnabled val="1"/>
        </dgm:presLayoutVars>
      </dgm:prSet>
      <dgm:spPr/>
    </dgm:pt>
    <dgm:pt modelId="{196741EA-16F1-42DC-8E6F-C3960233192D}" type="pres">
      <dgm:prSet presAssocID="{B86671AB-4B9D-42FA-9EF6-331A97583EFE}" presName="sibTrans" presStyleLbl="sibTrans2D1" presStyleIdx="16" presStyleCnt="17"/>
      <dgm:spPr/>
    </dgm:pt>
    <dgm:pt modelId="{0094FAF1-603D-4809-9BFB-56195DBDFAD1}" type="pres">
      <dgm:prSet presAssocID="{B86671AB-4B9D-42FA-9EF6-331A97583EFE}" presName="connectorText" presStyleLbl="sibTrans2D1" presStyleIdx="16" presStyleCnt="17"/>
      <dgm:spPr/>
    </dgm:pt>
  </dgm:ptLst>
  <dgm:cxnLst>
    <dgm:cxn modelId="{90C61C00-9EF5-434D-BE5C-C7BE55B3DC22}" type="presOf" srcId="{3DE7BB2E-636C-4B82-9D57-5A6FBFFDEBCB}" destId="{C90C7BF4-2B45-49F3-A25E-A69E59537F89}" srcOrd="0" destOrd="0" presId="urn:microsoft.com/office/officeart/2005/8/layout/cycle2"/>
    <dgm:cxn modelId="{FA962C01-5F78-424F-8D02-258E108C5C3B}" type="presOf" srcId="{18774B41-89DF-484C-B5AB-016DA16EE572}" destId="{BB691CE0-E7E4-4853-A592-D2F3275F4FB4}" srcOrd="0" destOrd="0" presId="urn:microsoft.com/office/officeart/2005/8/layout/cycle2"/>
    <dgm:cxn modelId="{6D435106-52BC-43AE-A36B-5111D5F0AD07}" srcId="{76BA3BC1-5CDA-4DBA-9798-D8FCF02053DC}" destId="{BB1E6321-2F5C-405B-9541-2301727AFA3E}" srcOrd="1" destOrd="0" parTransId="{36A6604A-0BAA-49AD-AC93-CBA84268FD1F}" sibTransId="{C111CA2B-988C-4807-BFF0-4615486E4A59}"/>
    <dgm:cxn modelId="{5B58A00C-30E8-4F1F-AFA9-95605E2D4373}" type="presOf" srcId="{CBC094BB-BB4B-4EE7-963A-2AAAA902E11D}" destId="{BAC43CA3-6CE1-4A1B-B458-F19FCA447600}" srcOrd="1" destOrd="0" presId="urn:microsoft.com/office/officeart/2005/8/layout/cycle2"/>
    <dgm:cxn modelId="{7FCE4F10-1B3D-4877-9388-91838FF4C7FD}" type="presOf" srcId="{3778E330-6AC8-4159-9AA9-A4572385665B}" destId="{EA2F69DD-D3EC-44A2-A136-B45A90C5F89A}" srcOrd="0" destOrd="0" presId="urn:microsoft.com/office/officeart/2005/8/layout/cycle2"/>
    <dgm:cxn modelId="{79767815-FB47-4B6E-BAF4-3BC380664359}" type="presOf" srcId="{1DECCE0F-A95C-4822-8EE2-4421E2842F03}" destId="{DBE305EC-E594-470C-BDFF-CF50F934E709}" srcOrd="0" destOrd="0" presId="urn:microsoft.com/office/officeart/2005/8/layout/cycle2"/>
    <dgm:cxn modelId="{584AF418-3524-4144-93EA-8242BD544742}" type="presOf" srcId="{1D193EFB-DF8C-4BB3-BF99-76ED662B35EE}" destId="{330E5C23-6B88-4F58-8208-6493F13A5D74}" srcOrd="0" destOrd="0" presId="urn:microsoft.com/office/officeart/2005/8/layout/cycle2"/>
    <dgm:cxn modelId="{8418521A-C989-4D0E-9CC5-5FB05E5FE271}" type="presOf" srcId="{B7BFB230-FC95-4450-939E-DF359D93B2C3}" destId="{D21121AC-E496-4C18-8F89-9236E34DFD8F}" srcOrd="1" destOrd="0" presId="urn:microsoft.com/office/officeart/2005/8/layout/cycle2"/>
    <dgm:cxn modelId="{9B2E7021-D185-49D2-90C8-04AA256C011B}" type="presOf" srcId="{76BA3BC1-5CDA-4DBA-9798-D8FCF02053DC}" destId="{37BA8875-D98B-42B9-B7CE-E862CC69A6DB}" srcOrd="0" destOrd="0" presId="urn:microsoft.com/office/officeart/2005/8/layout/cycle2"/>
    <dgm:cxn modelId="{8EFD9522-B21C-41CA-855D-82EE2042B4D2}" srcId="{76BA3BC1-5CDA-4DBA-9798-D8FCF02053DC}" destId="{42DFE91E-74CC-454E-92FF-58206B1E7A04}" srcOrd="11" destOrd="0" parTransId="{E82BDC11-F1A8-4405-92FE-E994ECE98DEB}" sibTransId="{ADD6CDAF-9B45-46AB-8DA6-D50AB958404B}"/>
    <dgm:cxn modelId="{98C46C25-45FC-47EE-974C-B29AAF9D9432}" type="presOf" srcId="{CBC094BB-BB4B-4EE7-963A-2AAAA902E11D}" destId="{07D8F5CE-3C9D-4AC1-9630-FED3C6C61424}" srcOrd="0" destOrd="0" presId="urn:microsoft.com/office/officeart/2005/8/layout/cycle2"/>
    <dgm:cxn modelId="{A8101E28-97A2-46A1-B0B3-23B92A30EAEC}" type="presOf" srcId="{49492FD5-806F-42BC-89B7-333D0487AD5E}" destId="{6354D562-9582-4A6F-9E3B-8B4F767B1AD8}" srcOrd="1" destOrd="0" presId="urn:microsoft.com/office/officeart/2005/8/layout/cycle2"/>
    <dgm:cxn modelId="{1A7ACE28-02E1-46D8-A2AC-F80C10A2B2E7}" type="presOf" srcId="{C111CA2B-988C-4807-BFF0-4615486E4A59}" destId="{6E92D0D9-8D0A-4C80-A7FF-3E8CE02E0385}" srcOrd="0" destOrd="0" presId="urn:microsoft.com/office/officeart/2005/8/layout/cycle2"/>
    <dgm:cxn modelId="{7E1DA630-FD20-4E98-9ACA-9304B508E997}" srcId="{76BA3BC1-5CDA-4DBA-9798-D8FCF02053DC}" destId="{249D6917-EB16-4014-8E48-8B6F720E83DA}" srcOrd="10" destOrd="0" parTransId="{95F29505-E22C-4FDF-8A2B-8A1130BA8DFA}" sibTransId="{B7BFB230-FC95-4450-939E-DF359D93B2C3}"/>
    <dgm:cxn modelId="{53393E3B-5D93-4338-A151-1DDD668F100E}" type="presOf" srcId="{1D193EFB-DF8C-4BB3-BF99-76ED662B35EE}" destId="{DDDA7951-7473-43DB-92FA-5E3AFF1656EE}" srcOrd="1" destOrd="0" presId="urn:microsoft.com/office/officeart/2005/8/layout/cycle2"/>
    <dgm:cxn modelId="{9D07F83D-C633-4C23-9E85-9690D24A2C84}" srcId="{76BA3BC1-5CDA-4DBA-9798-D8FCF02053DC}" destId="{AF25207D-9B5E-4B4C-B3FF-51E9D53F0BF0}" srcOrd="13" destOrd="0" parTransId="{2E47E53A-FD9E-43B1-AE57-23736497944D}" sibTransId="{62762A40-CDB4-44AE-BC42-18189DC6D13D}"/>
    <dgm:cxn modelId="{20BACF5F-07A6-4779-BABC-943D16EC0308}" type="presOf" srcId="{EB4E25C8-8C20-459B-9128-05563914F5BE}" destId="{D59920CF-A5F2-428C-BF62-AB3A62DAC0AD}" srcOrd="0" destOrd="0" presId="urn:microsoft.com/office/officeart/2005/8/layout/cycle2"/>
    <dgm:cxn modelId="{2A569A41-BDF2-49E4-BB2C-CCF4A491153A}" type="presOf" srcId="{48CD4526-A2B5-497F-BFB7-2B4EC42DC897}" destId="{368D5F7B-CE41-4D82-B127-5AA026728996}" srcOrd="0" destOrd="0" presId="urn:microsoft.com/office/officeart/2005/8/layout/cycle2"/>
    <dgm:cxn modelId="{C6EFCE62-5EAC-45E6-AE1C-59025C5AA446}" srcId="{76BA3BC1-5CDA-4DBA-9798-D8FCF02053DC}" destId="{36493094-C958-4CF7-B107-9632A61F4918}" srcOrd="2" destOrd="0" parTransId="{412BEAD4-E35B-4C8E-B70B-68FCE1B13A41}" sibTransId="{1DECCE0F-A95C-4822-8EE2-4421E2842F03}"/>
    <dgm:cxn modelId="{5FEC0843-06C3-4E4A-8B5B-2341413714C9}" type="presOf" srcId="{B86671AB-4B9D-42FA-9EF6-331A97583EFE}" destId="{0094FAF1-603D-4809-9BFB-56195DBDFAD1}" srcOrd="1" destOrd="0" presId="urn:microsoft.com/office/officeart/2005/8/layout/cycle2"/>
    <dgm:cxn modelId="{131AD863-B3EE-426A-839A-1A19D893F976}" srcId="{76BA3BC1-5CDA-4DBA-9798-D8FCF02053DC}" destId="{4A7AF5C1-E1D9-46CF-A312-D0EBAD62F100}" srcOrd="16" destOrd="0" parTransId="{C585429D-71E9-423F-8662-695BF15AB6FE}" sibTransId="{B86671AB-4B9D-42FA-9EF6-331A97583EFE}"/>
    <dgm:cxn modelId="{749AFB43-DF2F-41B1-9AD8-121DFCB7B6FB}" srcId="{76BA3BC1-5CDA-4DBA-9798-D8FCF02053DC}" destId="{18D8637B-E21C-41E0-AC40-E2E0894DA5B8}" srcOrd="9" destOrd="0" parTransId="{F99E9F8D-6345-4371-A147-45D806FA779D}" sibTransId="{3778E330-6AC8-4159-9AA9-A4572385665B}"/>
    <dgm:cxn modelId="{F56D3567-C6F8-4295-8951-54733F0BC7B4}" srcId="{76BA3BC1-5CDA-4DBA-9798-D8FCF02053DC}" destId="{CBF687E9-53D1-4DB5-80B1-79C3B179057F}" srcOrd="5" destOrd="0" parTransId="{52A5B719-6726-4DA8-8BBA-9C7B2A53D3B0}" sibTransId="{6D320E16-C59C-4DF5-9484-E59BC6FFF986}"/>
    <dgm:cxn modelId="{C4F48B68-1D43-4BF5-B7B7-96B7FA2C8C62}" type="presOf" srcId="{49492FD5-806F-42BC-89B7-333D0487AD5E}" destId="{602EC66D-8286-41E3-9436-5FACD27A3FFD}" srcOrd="0" destOrd="0" presId="urn:microsoft.com/office/officeart/2005/8/layout/cycle2"/>
    <dgm:cxn modelId="{11386E49-55E8-44D3-B8B1-0FEF34F48C5C}" srcId="{76BA3BC1-5CDA-4DBA-9798-D8FCF02053DC}" destId="{7474A502-3B3B-40AC-BBF0-8292451C1E1F}" srcOrd="7" destOrd="0" parTransId="{7D50D249-F461-4BDA-86B6-232CA3CEA61F}" sibTransId="{2993CAD8-9021-459F-886F-FAA19125BD15}"/>
    <dgm:cxn modelId="{BD843E4B-A268-4FB8-B85C-66FBCCC1F44E}" type="presOf" srcId="{6D320E16-C59C-4DF5-9484-E59BC6FFF986}" destId="{3683BB59-41B2-4344-A2FE-81A575A7F11D}" srcOrd="1" destOrd="0" presId="urn:microsoft.com/office/officeart/2005/8/layout/cycle2"/>
    <dgm:cxn modelId="{2448D64B-1C43-4004-9BDA-FFEBD3EEB306}" type="presOf" srcId="{4A7AF5C1-E1D9-46CF-A312-D0EBAD62F100}" destId="{0DEF67B0-0BD7-4FA3-89A2-508BF29523AD}" srcOrd="0" destOrd="0" presId="urn:microsoft.com/office/officeart/2005/8/layout/cycle2"/>
    <dgm:cxn modelId="{F9E1DF4E-7685-4E0D-8BAE-72A12E7E06DE}" srcId="{76BA3BC1-5CDA-4DBA-9798-D8FCF02053DC}" destId="{084400EE-756B-4C12-B69A-819E8765E332}" srcOrd="0" destOrd="0" parTransId="{559D7096-DC79-4194-B710-4E43E4B8F88C}" sibTransId="{E91D2240-5F71-40F0-B8A0-850988A3DA09}"/>
    <dgm:cxn modelId="{8126436F-C0BC-4210-BC65-238A6C70A981}" srcId="{76BA3BC1-5CDA-4DBA-9798-D8FCF02053DC}" destId="{CAEBF1EF-52FE-43CE-942B-9A63FE0F6E4E}" srcOrd="12" destOrd="0" parTransId="{DF673DFC-14C9-4F84-9012-29E9C254356A}" sibTransId="{A035F15F-12A1-4473-8738-015A628818F5}"/>
    <dgm:cxn modelId="{7DCCC950-50DD-40F3-921E-6D2793B34CF4}" srcId="{76BA3BC1-5CDA-4DBA-9798-D8FCF02053DC}" destId="{16241EFC-0637-4A00-89EB-989710675C47}" srcOrd="4" destOrd="0" parTransId="{4F17731C-5645-4988-AFCD-CEF5C826FC67}" sibTransId="{CBC094BB-BB4B-4EE7-963A-2AAAA902E11D}"/>
    <dgm:cxn modelId="{A7005E51-C3A7-45C4-838D-C751141AF16C}" type="presOf" srcId="{9B501470-15BD-4197-8655-60D2F4084C2C}" destId="{4ECB5800-7A22-4AA9-9039-8DB03AC31424}" srcOrd="1" destOrd="0" presId="urn:microsoft.com/office/officeart/2005/8/layout/cycle2"/>
    <dgm:cxn modelId="{14615C75-0FFC-4AD6-B52E-1E028D4CD5B1}" type="presOf" srcId="{2993CAD8-9021-459F-886F-FAA19125BD15}" destId="{FD33662C-7FAF-4486-A039-219E96808D7B}" srcOrd="0" destOrd="0" presId="urn:microsoft.com/office/officeart/2005/8/layout/cycle2"/>
    <dgm:cxn modelId="{C59A7676-4B95-4BD4-B1EE-33C73F016CE6}" type="presOf" srcId="{BB1E6321-2F5C-405B-9541-2301727AFA3E}" destId="{D294A335-EADD-4214-B801-7521BE9A412D}" srcOrd="0" destOrd="0" presId="urn:microsoft.com/office/officeart/2005/8/layout/cycle2"/>
    <dgm:cxn modelId="{3AEFC156-2835-4CE9-90F2-68F8F7F34550}" type="presOf" srcId="{CAEBF1EF-52FE-43CE-942B-9A63FE0F6E4E}" destId="{B739ED05-EEC6-476E-B5D5-A8CE42B37B20}" srcOrd="0" destOrd="0" presId="urn:microsoft.com/office/officeart/2005/8/layout/cycle2"/>
    <dgm:cxn modelId="{03685557-B4CD-4D22-92F0-DC856E7610BF}" type="presOf" srcId="{36493094-C958-4CF7-B107-9632A61F4918}" destId="{527EABFC-3001-4D42-8149-51679913D6FA}" srcOrd="0" destOrd="0" presId="urn:microsoft.com/office/officeart/2005/8/layout/cycle2"/>
    <dgm:cxn modelId="{80DF4079-B4F2-4306-A290-EA430EC9B5F0}" srcId="{76BA3BC1-5CDA-4DBA-9798-D8FCF02053DC}" destId="{E61C7049-0C45-409A-AD55-B29F91D22F12}" srcOrd="6" destOrd="0" parTransId="{24B8B973-F6E9-4133-82C2-A498C72FDF88}" sibTransId="{1D193EFB-DF8C-4BB3-BF99-76ED662B35EE}"/>
    <dgm:cxn modelId="{46D4B784-6B2A-42FA-9DAD-4273E6218D48}" type="presOf" srcId="{B7BFB230-FC95-4450-939E-DF359D93B2C3}" destId="{47FD97B3-5065-4D9B-85E1-13A48590D7DC}" srcOrd="0" destOrd="0" presId="urn:microsoft.com/office/officeart/2005/8/layout/cycle2"/>
    <dgm:cxn modelId="{7E1D1288-E24F-4E5B-84B5-F4CEE6447171}" type="presOf" srcId="{1DECCE0F-A95C-4822-8EE2-4421E2842F03}" destId="{77E8E36F-90CC-42CD-8192-632401809836}" srcOrd="1" destOrd="0" presId="urn:microsoft.com/office/officeart/2005/8/layout/cycle2"/>
    <dgm:cxn modelId="{69ECB488-E2A9-4557-95C1-294D4C06BB21}" srcId="{76BA3BC1-5CDA-4DBA-9798-D8FCF02053DC}" destId="{18774B41-89DF-484C-B5AB-016DA16EE572}" srcOrd="14" destOrd="0" parTransId="{76797A11-B829-4CA4-AC1D-9957F046687A}" sibTransId="{7F797F0D-B168-436F-B58D-B90190F53524}"/>
    <dgm:cxn modelId="{C39DE499-6084-4A10-AEBC-0F65E119E233}" type="presOf" srcId="{16241EFC-0637-4A00-89EB-989710675C47}" destId="{A425AD92-9A0D-4845-A35C-A5EEC799C26D}" srcOrd="0" destOrd="0" presId="urn:microsoft.com/office/officeart/2005/8/layout/cycle2"/>
    <dgm:cxn modelId="{69690E9C-8407-495C-BA03-F2F1C86CDCAA}" type="presOf" srcId="{ADD6CDAF-9B45-46AB-8DA6-D50AB958404B}" destId="{EF71E724-76A2-4F33-A2A1-279D7F010AD8}" srcOrd="1" destOrd="0" presId="urn:microsoft.com/office/officeart/2005/8/layout/cycle2"/>
    <dgm:cxn modelId="{D6922DA1-FC6D-4E47-A096-AB2057BC68FC}" type="presOf" srcId="{7474A502-3B3B-40AC-BBF0-8292451C1E1F}" destId="{5F13AE38-674F-4C22-9D9C-8E44FEB36762}" srcOrd="0" destOrd="0" presId="urn:microsoft.com/office/officeart/2005/8/layout/cycle2"/>
    <dgm:cxn modelId="{682D80A2-D345-4FD7-8193-A63C60867E41}" type="presOf" srcId="{42DFE91E-74CC-454E-92FF-58206B1E7A04}" destId="{50FED65B-41FD-47E7-8DB3-EDF9D6598A7E}" srcOrd="0" destOrd="0" presId="urn:microsoft.com/office/officeart/2005/8/layout/cycle2"/>
    <dgm:cxn modelId="{FF82FEA7-1C3E-471B-A5E6-931A1226BAD8}" type="presOf" srcId="{62762A40-CDB4-44AE-BC42-18189DC6D13D}" destId="{0C669275-1245-4025-A821-61F44E0E5225}" srcOrd="0" destOrd="0" presId="urn:microsoft.com/office/officeart/2005/8/layout/cycle2"/>
    <dgm:cxn modelId="{A9DC61AC-996C-489A-8CBC-3BB0B7E9907B}" type="presOf" srcId="{18D8637B-E21C-41E0-AC40-E2E0894DA5B8}" destId="{DAF76D08-7CA3-4326-94BB-73234BC77055}" srcOrd="0" destOrd="0" presId="urn:microsoft.com/office/officeart/2005/8/layout/cycle2"/>
    <dgm:cxn modelId="{5D1BB5AE-AC04-417F-BC4F-AC1E4D460A12}" type="presOf" srcId="{6D320E16-C59C-4DF5-9484-E59BC6FFF986}" destId="{AF7DAA2E-BCBB-4450-AAAF-997FF98C7E84}" srcOrd="0" destOrd="0" presId="urn:microsoft.com/office/officeart/2005/8/layout/cycle2"/>
    <dgm:cxn modelId="{0C496EAF-EB40-4494-A439-14D84528A8EC}" type="presOf" srcId="{7E7BDE91-91C6-4D74-9598-5E863830B54B}" destId="{D220453D-7D4B-4678-AF89-E816AFBC2B72}" srcOrd="1" destOrd="0" presId="urn:microsoft.com/office/officeart/2005/8/layout/cycle2"/>
    <dgm:cxn modelId="{F9EFA2B3-57E1-44DA-8B08-3A5E9125E7DB}" type="presOf" srcId="{C111CA2B-988C-4807-BFF0-4615486E4A59}" destId="{A801CCE0-DF9F-48C4-9095-F6DD202F81B0}" srcOrd="1" destOrd="0" presId="urn:microsoft.com/office/officeart/2005/8/layout/cycle2"/>
    <dgm:cxn modelId="{836501B5-D14A-4070-B450-551EF4C9CE50}" type="presOf" srcId="{E91D2240-5F71-40F0-B8A0-850988A3DA09}" destId="{DFD16DEA-C233-438D-B04B-A308239E4373}" srcOrd="0" destOrd="0" presId="urn:microsoft.com/office/officeart/2005/8/layout/cycle2"/>
    <dgm:cxn modelId="{525841B7-5D37-4146-B6BB-D1B1A5F00DFA}" type="presOf" srcId="{B86671AB-4B9D-42FA-9EF6-331A97583EFE}" destId="{196741EA-16F1-42DC-8E6F-C3960233192D}" srcOrd="0" destOrd="0" presId="urn:microsoft.com/office/officeart/2005/8/layout/cycle2"/>
    <dgm:cxn modelId="{BDBFA4B7-D97A-46ED-B10C-CD2F2C077987}" srcId="{76BA3BC1-5CDA-4DBA-9798-D8FCF02053DC}" destId="{EB4E25C8-8C20-459B-9128-05563914F5BE}" srcOrd="15" destOrd="0" parTransId="{BF6EE549-1FE5-40A8-9CDE-97D6FAA1E144}" sibTransId="{49492FD5-806F-42BC-89B7-333D0487AD5E}"/>
    <dgm:cxn modelId="{66A0FDBB-F3D0-4B50-AE49-58EFF9B366EC}" type="presOf" srcId="{E61C7049-0C45-409A-AD55-B29F91D22F12}" destId="{16E06FF0-DB4E-4628-AEE1-69EB24E539D7}" srcOrd="0" destOrd="0" presId="urn:microsoft.com/office/officeart/2005/8/layout/cycle2"/>
    <dgm:cxn modelId="{135994C1-852F-4327-B542-B3D710E307A9}" srcId="{76BA3BC1-5CDA-4DBA-9798-D8FCF02053DC}" destId="{3DE7BB2E-636C-4B82-9D57-5A6FBFFDEBCB}" srcOrd="3" destOrd="0" parTransId="{B0E0C5FA-C4ED-432A-A50E-3FCE5AABB013}" sibTransId="{7E7BDE91-91C6-4D74-9598-5E863830B54B}"/>
    <dgm:cxn modelId="{8B34F4C1-C3DE-4A61-B306-4E5B62B6CD48}" type="presOf" srcId="{7E7BDE91-91C6-4D74-9598-5E863830B54B}" destId="{7873C7AD-C4C6-4E44-ABCC-89F3A1929F5C}" srcOrd="0" destOrd="0" presId="urn:microsoft.com/office/officeart/2005/8/layout/cycle2"/>
    <dgm:cxn modelId="{65D086C9-F6B0-4CC2-A875-AA8259850D45}" type="presOf" srcId="{ADD6CDAF-9B45-46AB-8DA6-D50AB958404B}" destId="{B063A51F-EC35-428D-AF76-44327E1B99EB}" srcOrd="0" destOrd="0" presId="urn:microsoft.com/office/officeart/2005/8/layout/cycle2"/>
    <dgm:cxn modelId="{5F185ECA-6883-4A64-B393-EFC704B2C9BC}" type="presOf" srcId="{2993CAD8-9021-459F-886F-FAA19125BD15}" destId="{C38B70BB-92AE-4DA2-AA28-90943ABF54A8}" srcOrd="1" destOrd="0" presId="urn:microsoft.com/office/officeart/2005/8/layout/cycle2"/>
    <dgm:cxn modelId="{230390CC-ED5D-4F93-BDCB-40D61F3DE6C2}" type="presOf" srcId="{A035F15F-12A1-4473-8738-015A628818F5}" destId="{091E8207-96F0-4C43-A19A-8A74C96E987D}" srcOrd="1" destOrd="0" presId="urn:microsoft.com/office/officeart/2005/8/layout/cycle2"/>
    <dgm:cxn modelId="{ACD4E6D0-446F-4101-AF58-4BE2B8FE6163}" type="presOf" srcId="{A035F15F-12A1-4473-8738-015A628818F5}" destId="{293676ED-3234-4AF9-AE40-F9F2DA483FF5}" srcOrd="0" destOrd="0" presId="urn:microsoft.com/office/officeart/2005/8/layout/cycle2"/>
    <dgm:cxn modelId="{2FEDB0E1-F538-4866-A981-F48F129BC131}" type="presOf" srcId="{7F797F0D-B168-436F-B58D-B90190F53524}" destId="{6EBBE521-B6F2-4E32-BBB8-ECC14600DED4}" srcOrd="1" destOrd="0" presId="urn:microsoft.com/office/officeart/2005/8/layout/cycle2"/>
    <dgm:cxn modelId="{87FDC0E1-BC22-4B8A-9B23-82DA03942BF2}" type="presOf" srcId="{62762A40-CDB4-44AE-BC42-18189DC6D13D}" destId="{405913FF-158A-417E-A067-9CB36420F099}" srcOrd="1" destOrd="0" presId="urn:microsoft.com/office/officeart/2005/8/layout/cycle2"/>
    <dgm:cxn modelId="{4B29C6E2-AF4C-4F79-AE87-845EA634EC28}" type="presOf" srcId="{249D6917-EB16-4014-8E48-8B6F720E83DA}" destId="{36EB523B-6606-4138-97D8-195E8874AEDD}" srcOrd="0" destOrd="0" presId="urn:microsoft.com/office/officeart/2005/8/layout/cycle2"/>
    <dgm:cxn modelId="{051C39E3-97F2-46A8-8D70-6998021688B0}" type="presOf" srcId="{CBF687E9-53D1-4DB5-80B1-79C3B179057F}" destId="{366355EC-1D5E-485B-89F9-CEF0C2A3AFF6}" srcOrd="0" destOrd="0" presId="urn:microsoft.com/office/officeart/2005/8/layout/cycle2"/>
    <dgm:cxn modelId="{487B54E7-BF85-486B-91F1-4DA5F938C761}" type="presOf" srcId="{E91D2240-5F71-40F0-B8A0-850988A3DA09}" destId="{4948F918-F5C3-487F-8412-37829B399BC3}" srcOrd="1" destOrd="0" presId="urn:microsoft.com/office/officeart/2005/8/layout/cycle2"/>
    <dgm:cxn modelId="{FFE526E8-3BD6-4247-9FC8-93BFDE1237E1}" type="presOf" srcId="{AF25207D-9B5E-4B4C-B3FF-51E9D53F0BF0}" destId="{9295207B-C04A-42FB-88F7-7E5D8E6F33E8}" srcOrd="0" destOrd="0" presId="urn:microsoft.com/office/officeart/2005/8/layout/cycle2"/>
    <dgm:cxn modelId="{880F42EA-7C3D-428E-B128-4522A6ABDB40}" srcId="{76BA3BC1-5CDA-4DBA-9798-D8FCF02053DC}" destId="{48CD4526-A2B5-497F-BFB7-2B4EC42DC897}" srcOrd="8" destOrd="0" parTransId="{97AD367A-1C20-4006-9D73-E696FDFDEB53}" sibTransId="{9B501470-15BD-4197-8655-60D2F4084C2C}"/>
    <dgm:cxn modelId="{736942EB-4F04-4D69-968F-DF176600724C}" type="presOf" srcId="{3778E330-6AC8-4159-9AA9-A4572385665B}" destId="{48761220-1B36-411C-A956-71717EB95707}" srcOrd="1" destOrd="0" presId="urn:microsoft.com/office/officeart/2005/8/layout/cycle2"/>
    <dgm:cxn modelId="{C6FDCFED-C0E9-4367-BCD0-4CC1E8461A73}" type="presOf" srcId="{084400EE-756B-4C12-B69A-819E8765E332}" destId="{1E429A4C-58BA-4A51-90ED-C512E986EF76}" srcOrd="0" destOrd="0" presId="urn:microsoft.com/office/officeart/2005/8/layout/cycle2"/>
    <dgm:cxn modelId="{F85789EE-EA2A-49CA-9BAA-D8E99D5E710D}" type="presOf" srcId="{7F797F0D-B168-436F-B58D-B90190F53524}" destId="{C4658D9A-7E22-4292-839C-B64FDF27C2FE}" srcOrd="0" destOrd="0" presId="urn:microsoft.com/office/officeart/2005/8/layout/cycle2"/>
    <dgm:cxn modelId="{5A6D32F3-9D1E-475B-86D6-A333139A681B}" type="presOf" srcId="{9B501470-15BD-4197-8655-60D2F4084C2C}" destId="{58152D66-4C76-4783-887D-17E39E246418}" srcOrd="0" destOrd="0" presId="urn:microsoft.com/office/officeart/2005/8/layout/cycle2"/>
    <dgm:cxn modelId="{AAE28531-5E43-4042-8827-217F3EB36514}" type="presParOf" srcId="{37BA8875-D98B-42B9-B7CE-E862CC69A6DB}" destId="{1E429A4C-58BA-4A51-90ED-C512E986EF76}" srcOrd="0" destOrd="0" presId="urn:microsoft.com/office/officeart/2005/8/layout/cycle2"/>
    <dgm:cxn modelId="{F7333E71-408D-4790-A49C-E1CB7E84CFED}" type="presParOf" srcId="{37BA8875-D98B-42B9-B7CE-E862CC69A6DB}" destId="{DFD16DEA-C233-438D-B04B-A308239E4373}" srcOrd="1" destOrd="0" presId="urn:microsoft.com/office/officeart/2005/8/layout/cycle2"/>
    <dgm:cxn modelId="{CA30D59B-4558-4211-9AD7-2A9A046B8C33}" type="presParOf" srcId="{DFD16DEA-C233-438D-B04B-A308239E4373}" destId="{4948F918-F5C3-487F-8412-37829B399BC3}" srcOrd="0" destOrd="0" presId="urn:microsoft.com/office/officeart/2005/8/layout/cycle2"/>
    <dgm:cxn modelId="{1124500A-0335-4C55-B000-A8651BF7B46D}" type="presParOf" srcId="{37BA8875-D98B-42B9-B7CE-E862CC69A6DB}" destId="{D294A335-EADD-4214-B801-7521BE9A412D}" srcOrd="2" destOrd="0" presId="urn:microsoft.com/office/officeart/2005/8/layout/cycle2"/>
    <dgm:cxn modelId="{3F3D161D-D2DB-461C-A161-70952E6B8471}" type="presParOf" srcId="{37BA8875-D98B-42B9-B7CE-E862CC69A6DB}" destId="{6E92D0D9-8D0A-4C80-A7FF-3E8CE02E0385}" srcOrd="3" destOrd="0" presId="urn:microsoft.com/office/officeart/2005/8/layout/cycle2"/>
    <dgm:cxn modelId="{9A525843-2B3E-4E04-971D-0B1779209308}" type="presParOf" srcId="{6E92D0D9-8D0A-4C80-A7FF-3E8CE02E0385}" destId="{A801CCE0-DF9F-48C4-9095-F6DD202F81B0}" srcOrd="0" destOrd="0" presId="urn:microsoft.com/office/officeart/2005/8/layout/cycle2"/>
    <dgm:cxn modelId="{C009B487-870B-477B-AA95-CE67B244CD11}" type="presParOf" srcId="{37BA8875-D98B-42B9-B7CE-E862CC69A6DB}" destId="{527EABFC-3001-4D42-8149-51679913D6FA}" srcOrd="4" destOrd="0" presId="urn:microsoft.com/office/officeart/2005/8/layout/cycle2"/>
    <dgm:cxn modelId="{A9010F59-68C8-4D2F-AF69-1743C04870A9}" type="presParOf" srcId="{37BA8875-D98B-42B9-B7CE-E862CC69A6DB}" destId="{DBE305EC-E594-470C-BDFF-CF50F934E709}" srcOrd="5" destOrd="0" presId="urn:microsoft.com/office/officeart/2005/8/layout/cycle2"/>
    <dgm:cxn modelId="{82263B0B-3318-421D-8B64-0B215476546A}" type="presParOf" srcId="{DBE305EC-E594-470C-BDFF-CF50F934E709}" destId="{77E8E36F-90CC-42CD-8192-632401809836}" srcOrd="0" destOrd="0" presId="urn:microsoft.com/office/officeart/2005/8/layout/cycle2"/>
    <dgm:cxn modelId="{FD8FF67D-90BC-418C-81BE-39EF939DAFD7}" type="presParOf" srcId="{37BA8875-D98B-42B9-B7CE-E862CC69A6DB}" destId="{C90C7BF4-2B45-49F3-A25E-A69E59537F89}" srcOrd="6" destOrd="0" presId="urn:microsoft.com/office/officeart/2005/8/layout/cycle2"/>
    <dgm:cxn modelId="{9EFF3697-EB78-4781-82BA-66AA76A71B36}" type="presParOf" srcId="{37BA8875-D98B-42B9-B7CE-E862CC69A6DB}" destId="{7873C7AD-C4C6-4E44-ABCC-89F3A1929F5C}" srcOrd="7" destOrd="0" presId="urn:microsoft.com/office/officeart/2005/8/layout/cycle2"/>
    <dgm:cxn modelId="{E6C38434-8799-415C-B89E-6694496376EB}" type="presParOf" srcId="{7873C7AD-C4C6-4E44-ABCC-89F3A1929F5C}" destId="{D220453D-7D4B-4678-AF89-E816AFBC2B72}" srcOrd="0" destOrd="0" presId="urn:microsoft.com/office/officeart/2005/8/layout/cycle2"/>
    <dgm:cxn modelId="{31021B3A-9F88-4A14-9A47-531D4D1B71FF}" type="presParOf" srcId="{37BA8875-D98B-42B9-B7CE-E862CC69A6DB}" destId="{A425AD92-9A0D-4845-A35C-A5EEC799C26D}" srcOrd="8" destOrd="0" presId="urn:microsoft.com/office/officeart/2005/8/layout/cycle2"/>
    <dgm:cxn modelId="{5663BC33-9680-4752-AF38-B361E9771215}" type="presParOf" srcId="{37BA8875-D98B-42B9-B7CE-E862CC69A6DB}" destId="{07D8F5CE-3C9D-4AC1-9630-FED3C6C61424}" srcOrd="9" destOrd="0" presId="urn:microsoft.com/office/officeart/2005/8/layout/cycle2"/>
    <dgm:cxn modelId="{D0B630D2-F82D-4CA7-84B9-895B8F7444ED}" type="presParOf" srcId="{07D8F5CE-3C9D-4AC1-9630-FED3C6C61424}" destId="{BAC43CA3-6CE1-4A1B-B458-F19FCA447600}" srcOrd="0" destOrd="0" presId="urn:microsoft.com/office/officeart/2005/8/layout/cycle2"/>
    <dgm:cxn modelId="{BC581D34-E70F-405D-B275-942202851694}" type="presParOf" srcId="{37BA8875-D98B-42B9-B7CE-E862CC69A6DB}" destId="{366355EC-1D5E-485B-89F9-CEF0C2A3AFF6}" srcOrd="10" destOrd="0" presId="urn:microsoft.com/office/officeart/2005/8/layout/cycle2"/>
    <dgm:cxn modelId="{81D71C1A-4B06-41BD-8772-8868DE771AFC}" type="presParOf" srcId="{37BA8875-D98B-42B9-B7CE-E862CC69A6DB}" destId="{AF7DAA2E-BCBB-4450-AAAF-997FF98C7E84}" srcOrd="11" destOrd="0" presId="urn:microsoft.com/office/officeart/2005/8/layout/cycle2"/>
    <dgm:cxn modelId="{5AC6A812-5133-4FD5-A241-EF708A5EA8CD}" type="presParOf" srcId="{AF7DAA2E-BCBB-4450-AAAF-997FF98C7E84}" destId="{3683BB59-41B2-4344-A2FE-81A575A7F11D}" srcOrd="0" destOrd="0" presId="urn:microsoft.com/office/officeart/2005/8/layout/cycle2"/>
    <dgm:cxn modelId="{990016EE-89ED-4304-A623-AF1A587313C8}" type="presParOf" srcId="{37BA8875-D98B-42B9-B7CE-E862CC69A6DB}" destId="{16E06FF0-DB4E-4628-AEE1-69EB24E539D7}" srcOrd="12" destOrd="0" presId="urn:microsoft.com/office/officeart/2005/8/layout/cycle2"/>
    <dgm:cxn modelId="{E012C8C1-78EC-4F0B-928E-F5BEB39BD43D}" type="presParOf" srcId="{37BA8875-D98B-42B9-B7CE-E862CC69A6DB}" destId="{330E5C23-6B88-4F58-8208-6493F13A5D74}" srcOrd="13" destOrd="0" presId="urn:microsoft.com/office/officeart/2005/8/layout/cycle2"/>
    <dgm:cxn modelId="{35823CDA-2491-4CD8-8463-BF46961D3B19}" type="presParOf" srcId="{330E5C23-6B88-4F58-8208-6493F13A5D74}" destId="{DDDA7951-7473-43DB-92FA-5E3AFF1656EE}" srcOrd="0" destOrd="0" presId="urn:microsoft.com/office/officeart/2005/8/layout/cycle2"/>
    <dgm:cxn modelId="{107C19E9-29A8-45A9-938F-7E0E43B9ADAE}" type="presParOf" srcId="{37BA8875-D98B-42B9-B7CE-E862CC69A6DB}" destId="{5F13AE38-674F-4C22-9D9C-8E44FEB36762}" srcOrd="14" destOrd="0" presId="urn:microsoft.com/office/officeart/2005/8/layout/cycle2"/>
    <dgm:cxn modelId="{79BDADC8-15A2-4D41-9264-3F32BC34AED0}" type="presParOf" srcId="{37BA8875-D98B-42B9-B7CE-E862CC69A6DB}" destId="{FD33662C-7FAF-4486-A039-219E96808D7B}" srcOrd="15" destOrd="0" presId="urn:microsoft.com/office/officeart/2005/8/layout/cycle2"/>
    <dgm:cxn modelId="{489A7176-6EBC-423C-8B15-6D365748C076}" type="presParOf" srcId="{FD33662C-7FAF-4486-A039-219E96808D7B}" destId="{C38B70BB-92AE-4DA2-AA28-90943ABF54A8}" srcOrd="0" destOrd="0" presId="urn:microsoft.com/office/officeart/2005/8/layout/cycle2"/>
    <dgm:cxn modelId="{4903AAEC-4B77-4007-BF17-ABF2CEC0F3C3}" type="presParOf" srcId="{37BA8875-D98B-42B9-B7CE-E862CC69A6DB}" destId="{368D5F7B-CE41-4D82-B127-5AA026728996}" srcOrd="16" destOrd="0" presId="urn:microsoft.com/office/officeart/2005/8/layout/cycle2"/>
    <dgm:cxn modelId="{B082DFBE-C1F5-463F-967C-5A35A31BA8E4}" type="presParOf" srcId="{37BA8875-D98B-42B9-B7CE-E862CC69A6DB}" destId="{58152D66-4C76-4783-887D-17E39E246418}" srcOrd="17" destOrd="0" presId="urn:microsoft.com/office/officeart/2005/8/layout/cycle2"/>
    <dgm:cxn modelId="{737443E9-3A64-4820-8ACA-82F4CD9A24CE}" type="presParOf" srcId="{58152D66-4C76-4783-887D-17E39E246418}" destId="{4ECB5800-7A22-4AA9-9039-8DB03AC31424}" srcOrd="0" destOrd="0" presId="urn:microsoft.com/office/officeart/2005/8/layout/cycle2"/>
    <dgm:cxn modelId="{EDA4852B-EFC9-4BAC-89D8-A188409245A7}" type="presParOf" srcId="{37BA8875-D98B-42B9-B7CE-E862CC69A6DB}" destId="{DAF76D08-7CA3-4326-94BB-73234BC77055}" srcOrd="18" destOrd="0" presId="urn:microsoft.com/office/officeart/2005/8/layout/cycle2"/>
    <dgm:cxn modelId="{0004177A-5523-4281-8807-EB12F835E2FB}" type="presParOf" srcId="{37BA8875-D98B-42B9-B7CE-E862CC69A6DB}" destId="{EA2F69DD-D3EC-44A2-A136-B45A90C5F89A}" srcOrd="19" destOrd="0" presId="urn:microsoft.com/office/officeart/2005/8/layout/cycle2"/>
    <dgm:cxn modelId="{CA6D0B2C-9D9F-480A-A1B2-7EB6264C60FF}" type="presParOf" srcId="{EA2F69DD-D3EC-44A2-A136-B45A90C5F89A}" destId="{48761220-1B36-411C-A956-71717EB95707}" srcOrd="0" destOrd="0" presId="urn:microsoft.com/office/officeart/2005/8/layout/cycle2"/>
    <dgm:cxn modelId="{AB7AA82A-5EED-48A5-A964-C8EC203EA0FA}" type="presParOf" srcId="{37BA8875-D98B-42B9-B7CE-E862CC69A6DB}" destId="{36EB523B-6606-4138-97D8-195E8874AEDD}" srcOrd="20" destOrd="0" presId="urn:microsoft.com/office/officeart/2005/8/layout/cycle2"/>
    <dgm:cxn modelId="{6B09F874-D0E1-4DC5-B079-C52850D80AAB}" type="presParOf" srcId="{37BA8875-D98B-42B9-B7CE-E862CC69A6DB}" destId="{47FD97B3-5065-4D9B-85E1-13A48590D7DC}" srcOrd="21" destOrd="0" presId="urn:microsoft.com/office/officeart/2005/8/layout/cycle2"/>
    <dgm:cxn modelId="{5CDD6592-5AE0-4A35-AB4D-7D875D3E4D7E}" type="presParOf" srcId="{47FD97B3-5065-4D9B-85E1-13A48590D7DC}" destId="{D21121AC-E496-4C18-8F89-9236E34DFD8F}" srcOrd="0" destOrd="0" presId="urn:microsoft.com/office/officeart/2005/8/layout/cycle2"/>
    <dgm:cxn modelId="{F790E2DC-4D90-4088-BC3C-21616E78892D}" type="presParOf" srcId="{37BA8875-D98B-42B9-B7CE-E862CC69A6DB}" destId="{50FED65B-41FD-47E7-8DB3-EDF9D6598A7E}" srcOrd="22" destOrd="0" presId="urn:microsoft.com/office/officeart/2005/8/layout/cycle2"/>
    <dgm:cxn modelId="{10456310-33F4-46C5-8B8F-A60538A4DCBC}" type="presParOf" srcId="{37BA8875-D98B-42B9-B7CE-E862CC69A6DB}" destId="{B063A51F-EC35-428D-AF76-44327E1B99EB}" srcOrd="23" destOrd="0" presId="urn:microsoft.com/office/officeart/2005/8/layout/cycle2"/>
    <dgm:cxn modelId="{3EC668EC-457D-486A-A54C-C62AE03B0691}" type="presParOf" srcId="{B063A51F-EC35-428D-AF76-44327E1B99EB}" destId="{EF71E724-76A2-4F33-A2A1-279D7F010AD8}" srcOrd="0" destOrd="0" presId="urn:microsoft.com/office/officeart/2005/8/layout/cycle2"/>
    <dgm:cxn modelId="{858A654D-9439-4EB7-9E3D-0D0B915C19D9}" type="presParOf" srcId="{37BA8875-D98B-42B9-B7CE-E862CC69A6DB}" destId="{B739ED05-EEC6-476E-B5D5-A8CE42B37B20}" srcOrd="24" destOrd="0" presId="urn:microsoft.com/office/officeart/2005/8/layout/cycle2"/>
    <dgm:cxn modelId="{AD90407F-5B2F-4DE0-9C36-4EAA045AB7D6}" type="presParOf" srcId="{37BA8875-D98B-42B9-B7CE-E862CC69A6DB}" destId="{293676ED-3234-4AF9-AE40-F9F2DA483FF5}" srcOrd="25" destOrd="0" presId="urn:microsoft.com/office/officeart/2005/8/layout/cycle2"/>
    <dgm:cxn modelId="{62DCC681-3134-401E-82CC-0CA395ECEDE8}" type="presParOf" srcId="{293676ED-3234-4AF9-AE40-F9F2DA483FF5}" destId="{091E8207-96F0-4C43-A19A-8A74C96E987D}" srcOrd="0" destOrd="0" presId="urn:microsoft.com/office/officeart/2005/8/layout/cycle2"/>
    <dgm:cxn modelId="{B6186229-E75F-48DD-B9E0-554118A46378}" type="presParOf" srcId="{37BA8875-D98B-42B9-B7CE-E862CC69A6DB}" destId="{9295207B-C04A-42FB-88F7-7E5D8E6F33E8}" srcOrd="26" destOrd="0" presId="urn:microsoft.com/office/officeart/2005/8/layout/cycle2"/>
    <dgm:cxn modelId="{362FE1F3-63D8-4CBB-B650-2C74F117397A}" type="presParOf" srcId="{37BA8875-D98B-42B9-B7CE-E862CC69A6DB}" destId="{0C669275-1245-4025-A821-61F44E0E5225}" srcOrd="27" destOrd="0" presId="urn:microsoft.com/office/officeart/2005/8/layout/cycle2"/>
    <dgm:cxn modelId="{4314AB6A-36E3-47EC-B6E9-7805F1ACF886}" type="presParOf" srcId="{0C669275-1245-4025-A821-61F44E0E5225}" destId="{405913FF-158A-417E-A067-9CB36420F099}" srcOrd="0" destOrd="0" presId="urn:microsoft.com/office/officeart/2005/8/layout/cycle2"/>
    <dgm:cxn modelId="{C61F29DF-CC0F-4862-A2E9-C36EB6F48BAE}" type="presParOf" srcId="{37BA8875-D98B-42B9-B7CE-E862CC69A6DB}" destId="{BB691CE0-E7E4-4853-A592-D2F3275F4FB4}" srcOrd="28" destOrd="0" presId="urn:microsoft.com/office/officeart/2005/8/layout/cycle2"/>
    <dgm:cxn modelId="{AFB1D67E-40C5-4A6A-A17A-CD14A31FD130}" type="presParOf" srcId="{37BA8875-D98B-42B9-B7CE-E862CC69A6DB}" destId="{C4658D9A-7E22-4292-839C-B64FDF27C2FE}" srcOrd="29" destOrd="0" presId="urn:microsoft.com/office/officeart/2005/8/layout/cycle2"/>
    <dgm:cxn modelId="{B2B11477-B4A5-4593-A8EF-F2FE0C9E52AF}" type="presParOf" srcId="{C4658D9A-7E22-4292-839C-B64FDF27C2FE}" destId="{6EBBE521-B6F2-4E32-BBB8-ECC14600DED4}" srcOrd="0" destOrd="0" presId="urn:microsoft.com/office/officeart/2005/8/layout/cycle2"/>
    <dgm:cxn modelId="{0CC5CE56-4774-479A-B862-545CFD93FA98}" type="presParOf" srcId="{37BA8875-D98B-42B9-B7CE-E862CC69A6DB}" destId="{D59920CF-A5F2-428C-BF62-AB3A62DAC0AD}" srcOrd="30" destOrd="0" presId="urn:microsoft.com/office/officeart/2005/8/layout/cycle2"/>
    <dgm:cxn modelId="{05B3C29F-7F6E-4897-830F-4A34DBD9D043}" type="presParOf" srcId="{37BA8875-D98B-42B9-B7CE-E862CC69A6DB}" destId="{602EC66D-8286-41E3-9436-5FACD27A3FFD}" srcOrd="31" destOrd="0" presId="urn:microsoft.com/office/officeart/2005/8/layout/cycle2"/>
    <dgm:cxn modelId="{0715ED3D-5695-4E0D-AF67-A50427D80468}" type="presParOf" srcId="{602EC66D-8286-41E3-9436-5FACD27A3FFD}" destId="{6354D562-9582-4A6F-9E3B-8B4F767B1AD8}" srcOrd="0" destOrd="0" presId="urn:microsoft.com/office/officeart/2005/8/layout/cycle2"/>
    <dgm:cxn modelId="{D762ADFA-CF96-4C2F-B645-E143F3EC6C74}" type="presParOf" srcId="{37BA8875-D98B-42B9-B7CE-E862CC69A6DB}" destId="{0DEF67B0-0BD7-4FA3-89A2-508BF29523AD}" srcOrd="32" destOrd="0" presId="urn:microsoft.com/office/officeart/2005/8/layout/cycle2"/>
    <dgm:cxn modelId="{6223B58D-E209-47BD-BF57-0BB5B852F99F}" type="presParOf" srcId="{37BA8875-D98B-42B9-B7CE-E862CC69A6DB}" destId="{196741EA-16F1-42DC-8E6F-C3960233192D}" srcOrd="33" destOrd="0" presId="urn:microsoft.com/office/officeart/2005/8/layout/cycle2"/>
    <dgm:cxn modelId="{0CA47057-1D76-4ACA-B011-9294D1D316C3}" type="presParOf" srcId="{196741EA-16F1-42DC-8E6F-C3960233192D}" destId="{0094FAF1-603D-4809-9BFB-56195DBDFAD1}"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BA3BC1-5CDA-4DBA-9798-D8FCF02053D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SG"/>
        </a:p>
      </dgm:t>
    </dgm:pt>
    <dgm:pt modelId="{084400EE-756B-4C12-B69A-819E8765E332}">
      <dgm:prSet phldrT="[Text]" custT="1"/>
      <dgm:spPr>
        <a:noFill/>
        <a:ln>
          <a:noFill/>
        </a:ln>
      </dgm:spPr>
      <dgm:t>
        <a:bodyPr/>
        <a:lstStyle/>
        <a:p>
          <a:r>
            <a:rPr lang="en-US" sz="4000" dirty="0">
              <a:solidFill>
                <a:srgbClr val="FF0000"/>
              </a:solidFill>
              <a:latin typeface="+mj-lt"/>
            </a:rPr>
            <a:t>Age</a:t>
          </a:r>
          <a:endParaRPr lang="en-SG" sz="4000" dirty="0"/>
        </a:p>
      </dgm:t>
    </dgm:pt>
    <dgm:pt modelId="{559D7096-DC79-4194-B710-4E43E4B8F88C}" type="parTrans" cxnId="{F9E1DF4E-7685-4E0D-8BAE-72A12E7E06DE}">
      <dgm:prSet/>
      <dgm:spPr/>
      <dgm:t>
        <a:bodyPr/>
        <a:lstStyle/>
        <a:p>
          <a:endParaRPr lang="en-SG"/>
        </a:p>
      </dgm:t>
    </dgm:pt>
    <dgm:pt modelId="{E91D2240-5F71-40F0-B8A0-850988A3DA09}" type="sibTrans" cxnId="{F9E1DF4E-7685-4E0D-8BAE-72A12E7E06DE}">
      <dgm:prSet custT="1"/>
      <dgm:spPr>
        <a:noFill/>
        <a:ln>
          <a:noFill/>
        </a:ln>
      </dgm:spPr>
      <dgm:t>
        <a:bodyPr/>
        <a:lstStyle/>
        <a:p>
          <a:endParaRPr lang="en-SG" sz="1600"/>
        </a:p>
      </dgm:t>
    </dgm:pt>
    <dgm:pt modelId="{BB1E6321-2F5C-405B-9541-2301727AFA3E}">
      <dgm:prSet custT="1"/>
      <dgm:spPr>
        <a:noFill/>
        <a:ln>
          <a:noFill/>
        </a:ln>
      </dgm:spPr>
      <dgm:t>
        <a:bodyPr/>
        <a:lstStyle/>
        <a:p>
          <a:r>
            <a:rPr lang="en-US" sz="4000" dirty="0">
              <a:solidFill>
                <a:srgbClr val="FF0000"/>
              </a:solidFill>
              <a:latin typeface="+mj-lt"/>
            </a:rPr>
            <a:t>Smoking</a:t>
          </a:r>
        </a:p>
      </dgm:t>
    </dgm:pt>
    <dgm:pt modelId="{C111CA2B-988C-4807-BFF0-4615486E4A59}" type="sibTrans" cxnId="{6D435106-52BC-43AE-A36B-5111D5F0AD07}">
      <dgm:prSet custT="1"/>
      <dgm:spPr>
        <a:noFill/>
        <a:ln>
          <a:noFill/>
        </a:ln>
      </dgm:spPr>
      <dgm:t>
        <a:bodyPr/>
        <a:lstStyle/>
        <a:p>
          <a:endParaRPr lang="en-SG" sz="1600"/>
        </a:p>
      </dgm:t>
    </dgm:pt>
    <dgm:pt modelId="{36A6604A-0BAA-49AD-AC93-CBA84268FD1F}" type="parTrans" cxnId="{6D435106-52BC-43AE-A36B-5111D5F0AD07}">
      <dgm:prSet/>
      <dgm:spPr/>
      <dgm:t>
        <a:bodyPr/>
        <a:lstStyle/>
        <a:p>
          <a:endParaRPr lang="en-SG"/>
        </a:p>
      </dgm:t>
    </dgm:pt>
    <dgm:pt modelId="{36493094-C958-4CF7-B107-9632A61F4918}">
      <dgm:prSet custT="1"/>
      <dgm:spPr>
        <a:noFill/>
        <a:ln>
          <a:noFill/>
        </a:ln>
      </dgm:spPr>
      <dgm:t>
        <a:bodyPr/>
        <a:lstStyle/>
        <a:p>
          <a:r>
            <a:rPr lang="en-US" sz="4000" dirty="0">
              <a:solidFill>
                <a:srgbClr val="FF0000"/>
              </a:solidFill>
              <a:latin typeface="+mj-lt"/>
            </a:rPr>
            <a:t>Diabetic</a:t>
          </a:r>
        </a:p>
      </dgm:t>
    </dgm:pt>
    <dgm:pt modelId="{1DECCE0F-A95C-4822-8EE2-4421E2842F03}" type="sibTrans" cxnId="{C6EFCE62-5EAC-45E6-AE1C-59025C5AA446}">
      <dgm:prSet custT="1"/>
      <dgm:spPr>
        <a:noFill/>
        <a:ln>
          <a:noFill/>
        </a:ln>
      </dgm:spPr>
      <dgm:t>
        <a:bodyPr/>
        <a:lstStyle/>
        <a:p>
          <a:endParaRPr lang="en-SG" sz="1600"/>
        </a:p>
      </dgm:t>
    </dgm:pt>
    <dgm:pt modelId="{412BEAD4-E35B-4C8E-B70B-68FCE1B13A41}" type="parTrans" cxnId="{C6EFCE62-5EAC-45E6-AE1C-59025C5AA446}">
      <dgm:prSet/>
      <dgm:spPr/>
      <dgm:t>
        <a:bodyPr/>
        <a:lstStyle/>
        <a:p>
          <a:endParaRPr lang="en-SG"/>
        </a:p>
      </dgm:t>
    </dgm:pt>
    <dgm:pt modelId="{3DE7BB2E-636C-4B82-9D57-5A6FBFFDEBCB}">
      <dgm:prSet custT="1"/>
      <dgm:spPr>
        <a:noFill/>
        <a:ln>
          <a:noFill/>
        </a:ln>
      </dgm:spPr>
      <dgm:t>
        <a:bodyPr/>
        <a:lstStyle/>
        <a:p>
          <a:r>
            <a:rPr lang="en-US" sz="4000" dirty="0">
              <a:solidFill>
                <a:srgbClr val="FF0000"/>
              </a:solidFill>
              <a:latin typeface="+mj-lt"/>
            </a:rPr>
            <a:t>General Health</a:t>
          </a:r>
        </a:p>
      </dgm:t>
    </dgm:pt>
    <dgm:pt modelId="{7E7BDE91-91C6-4D74-9598-5E863830B54B}" type="sibTrans" cxnId="{135994C1-852F-4327-B542-B3D710E307A9}">
      <dgm:prSet custT="1"/>
      <dgm:spPr>
        <a:noFill/>
        <a:ln>
          <a:noFill/>
        </a:ln>
      </dgm:spPr>
      <dgm:t>
        <a:bodyPr/>
        <a:lstStyle/>
        <a:p>
          <a:endParaRPr lang="en-SG" sz="1600"/>
        </a:p>
      </dgm:t>
    </dgm:pt>
    <dgm:pt modelId="{B0E0C5FA-C4ED-432A-A50E-3FCE5AABB013}" type="parTrans" cxnId="{135994C1-852F-4327-B542-B3D710E307A9}">
      <dgm:prSet/>
      <dgm:spPr/>
      <dgm:t>
        <a:bodyPr/>
        <a:lstStyle/>
        <a:p>
          <a:endParaRPr lang="en-SG"/>
        </a:p>
      </dgm:t>
    </dgm:pt>
    <dgm:pt modelId="{16241EFC-0637-4A00-89EB-989710675C47}">
      <dgm:prSet custT="1"/>
      <dgm:spPr>
        <a:noFill/>
        <a:ln>
          <a:noFill/>
        </a:ln>
      </dgm:spPr>
      <dgm:t>
        <a:bodyPr/>
        <a:lstStyle/>
        <a:p>
          <a:r>
            <a:rPr lang="en-US" sz="4000" dirty="0">
              <a:solidFill>
                <a:srgbClr val="FF0000"/>
              </a:solidFill>
              <a:latin typeface="+mj-lt"/>
            </a:rPr>
            <a:t>Sleep Time</a:t>
          </a:r>
        </a:p>
      </dgm:t>
    </dgm:pt>
    <dgm:pt modelId="{CBC094BB-BB4B-4EE7-963A-2AAAA902E11D}" type="sibTrans" cxnId="{7DCCC950-50DD-40F3-921E-6D2793B34CF4}">
      <dgm:prSet custT="1"/>
      <dgm:spPr>
        <a:noFill/>
        <a:ln>
          <a:noFill/>
        </a:ln>
      </dgm:spPr>
      <dgm:t>
        <a:bodyPr/>
        <a:lstStyle/>
        <a:p>
          <a:endParaRPr lang="en-SG" sz="1600"/>
        </a:p>
      </dgm:t>
    </dgm:pt>
    <dgm:pt modelId="{4F17731C-5645-4988-AFCD-CEF5C826FC67}" type="parTrans" cxnId="{7DCCC950-50DD-40F3-921E-6D2793B34CF4}">
      <dgm:prSet/>
      <dgm:spPr/>
      <dgm:t>
        <a:bodyPr/>
        <a:lstStyle/>
        <a:p>
          <a:endParaRPr lang="en-SG"/>
        </a:p>
      </dgm:t>
    </dgm:pt>
    <dgm:pt modelId="{37BA8875-D98B-42B9-B7CE-E862CC69A6DB}" type="pres">
      <dgm:prSet presAssocID="{76BA3BC1-5CDA-4DBA-9798-D8FCF02053DC}" presName="cycle" presStyleCnt="0">
        <dgm:presLayoutVars>
          <dgm:dir/>
          <dgm:resizeHandles val="exact"/>
        </dgm:presLayoutVars>
      </dgm:prSet>
      <dgm:spPr/>
    </dgm:pt>
    <dgm:pt modelId="{1E429A4C-58BA-4A51-90ED-C512E986EF76}" type="pres">
      <dgm:prSet presAssocID="{084400EE-756B-4C12-B69A-819E8765E332}" presName="node" presStyleLbl="node1" presStyleIdx="0" presStyleCnt="5">
        <dgm:presLayoutVars>
          <dgm:bulletEnabled val="1"/>
        </dgm:presLayoutVars>
      </dgm:prSet>
      <dgm:spPr/>
    </dgm:pt>
    <dgm:pt modelId="{DFD16DEA-C233-438D-B04B-A308239E4373}" type="pres">
      <dgm:prSet presAssocID="{E91D2240-5F71-40F0-B8A0-850988A3DA09}" presName="sibTrans" presStyleLbl="sibTrans2D1" presStyleIdx="0" presStyleCnt="5"/>
      <dgm:spPr/>
    </dgm:pt>
    <dgm:pt modelId="{4948F918-F5C3-487F-8412-37829B399BC3}" type="pres">
      <dgm:prSet presAssocID="{E91D2240-5F71-40F0-B8A0-850988A3DA09}" presName="connectorText" presStyleLbl="sibTrans2D1" presStyleIdx="0" presStyleCnt="5"/>
      <dgm:spPr/>
    </dgm:pt>
    <dgm:pt modelId="{D294A335-EADD-4214-B801-7521BE9A412D}" type="pres">
      <dgm:prSet presAssocID="{BB1E6321-2F5C-405B-9541-2301727AFA3E}" presName="node" presStyleLbl="node1" presStyleIdx="1" presStyleCnt="5" custScaleX="400414">
        <dgm:presLayoutVars>
          <dgm:bulletEnabled val="1"/>
        </dgm:presLayoutVars>
      </dgm:prSet>
      <dgm:spPr/>
    </dgm:pt>
    <dgm:pt modelId="{6E92D0D9-8D0A-4C80-A7FF-3E8CE02E0385}" type="pres">
      <dgm:prSet presAssocID="{C111CA2B-988C-4807-BFF0-4615486E4A59}" presName="sibTrans" presStyleLbl="sibTrans2D1" presStyleIdx="1" presStyleCnt="5"/>
      <dgm:spPr/>
    </dgm:pt>
    <dgm:pt modelId="{A801CCE0-DF9F-48C4-9095-F6DD202F81B0}" type="pres">
      <dgm:prSet presAssocID="{C111CA2B-988C-4807-BFF0-4615486E4A59}" presName="connectorText" presStyleLbl="sibTrans2D1" presStyleIdx="1" presStyleCnt="5"/>
      <dgm:spPr/>
    </dgm:pt>
    <dgm:pt modelId="{527EABFC-3001-4D42-8149-51679913D6FA}" type="pres">
      <dgm:prSet presAssocID="{36493094-C958-4CF7-B107-9632A61F4918}" presName="node" presStyleLbl="node1" presStyleIdx="2" presStyleCnt="5" custScaleX="580237">
        <dgm:presLayoutVars>
          <dgm:bulletEnabled val="1"/>
        </dgm:presLayoutVars>
      </dgm:prSet>
      <dgm:spPr/>
    </dgm:pt>
    <dgm:pt modelId="{DBE305EC-E594-470C-BDFF-CF50F934E709}" type="pres">
      <dgm:prSet presAssocID="{1DECCE0F-A95C-4822-8EE2-4421E2842F03}" presName="sibTrans" presStyleLbl="sibTrans2D1" presStyleIdx="2" presStyleCnt="5"/>
      <dgm:spPr/>
    </dgm:pt>
    <dgm:pt modelId="{77E8E36F-90CC-42CD-8192-632401809836}" type="pres">
      <dgm:prSet presAssocID="{1DECCE0F-A95C-4822-8EE2-4421E2842F03}" presName="connectorText" presStyleLbl="sibTrans2D1" presStyleIdx="2" presStyleCnt="5"/>
      <dgm:spPr/>
    </dgm:pt>
    <dgm:pt modelId="{C90C7BF4-2B45-49F3-A25E-A69E59537F89}" type="pres">
      <dgm:prSet presAssocID="{3DE7BB2E-636C-4B82-9D57-5A6FBFFDEBCB}" presName="node" presStyleLbl="node1" presStyleIdx="3" presStyleCnt="5" custScaleX="217719">
        <dgm:presLayoutVars>
          <dgm:bulletEnabled val="1"/>
        </dgm:presLayoutVars>
      </dgm:prSet>
      <dgm:spPr/>
    </dgm:pt>
    <dgm:pt modelId="{7873C7AD-C4C6-4E44-ABCC-89F3A1929F5C}" type="pres">
      <dgm:prSet presAssocID="{7E7BDE91-91C6-4D74-9598-5E863830B54B}" presName="sibTrans" presStyleLbl="sibTrans2D1" presStyleIdx="3" presStyleCnt="5"/>
      <dgm:spPr/>
    </dgm:pt>
    <dgm:pt modelId="{D220453D-7D4B-4678-AF89-E816AFBC2B72}" type="pres">
      <dgm:prSet presAssocID="{7E7BDE91-91C6-4D74-9598-5E863830B54B}" presName="connectorText" presStyleLbl="sibTrans2D1" presStyleIdx="3" presStyleCnt="5"/>
      <dgm:spPr/>
    </dgm:pt>
    <dgm:pt modelId="{A425AD92-9A0D-4845-A35C-A5EEC799C26D}" type="pres">
      <dgm:prSet presAssocID="{16241EFC-0637-4A00-89EB-989710675C47}" presName="node" presStyleLbl="node1" presStyleIdx="4" presStyleCnt="5" custScaleX="508516">
        <dgm:presLayoutVars>
          <dgm:bulletEnabled val="1"/>
        </dgm:presLayoutVars>
      </dgm:prSet>
      <dgm:spPr/>
    </dgm:pt>
    <dgm:pt modelId="{07D8F5CE-3C9D-4AC1-9630-FED3C6C61424}" type="pres">
      <dgm:prSet presAssocID="{CBC094BB-BB4B-4EE7-963A-2AAAA902E11D}" presName="sibTrans" presStyleLbl="sibTrans2D1" presStyleIdx="4" presStyleCnt="5"/>
      <dgm:spPr/>
    </dgm:pt>
    <dgm:pt modelId="{BAC43CA3-6CE1-4A1B-B458-F19FCA447600}" type="pres">
      <dgm:prSet presAssocID="{CBC094BB-BB4B-4EE7-963A-2AAAA902E11D}" presName="connectorText" presStyleLbl="sibTrans2D1" presStyleIdx="4" presStyleCnt="5"/>
      <dgm:spPr/>
    </dgm:pt>
  </dgm:ptLst>
  <dgm:cxnLst>
    <dgm:cxn modelId="{90C61C00-9EF5-434D-BE5C-C7BE55B3DC22}" type="presOf" srcId="{3DE7BB2E-636C-4B82-9D57-5A6FBFFDEBCB}" destId="{C90C7BF4-2B45-49F3-A25E-A69E59537F89}" srcOrd="0" destOrd="0" presId="urn:microsoft.com/office/officeart/2005/8/layout/cycle2"/>
    <dgm:cxn modelId="{6D435106-52BC-43AE-A36B-5111D5F0AD07}" srcId="{76BA3BC1-5CDA-4DBA-9798-D8FCF02053DC}" destId="{BB1E6321-2F5C-405B-9541-2301727AFA3E}" srcOrd="1" destOrd="0" parTransId="{36A6604A-0BAA-49AD-AC93-CBA84268FD1F}" sibTransId="{C111CA2B-988C-4807-BFF0-4615486E4A59}"/>
    <dgm:cxn modelId="{5B58A00C-30E8-4F1F-AFA9-95605E2D4373}" type="presOf" srcId="{CBC094BB-BB4B-4EE7-963A-2AAAA902E11D}" destId="{BAC43CA3-6CE1-4A1B-B458-F19FCA447600}" srcOrd="1" destOrd="0" presId="urn:microsoft.com/office/officeart/2005/8/layout/cycle2"/>
    <dgm:cxn modelId="{79767815-FB47-4B6E-BAF4-3BC380664359}" type="presOf" srcId="{1DECCE0F-A95C-4822-8EE2-4421E2842F03}" destId="{DBE305EC-E594-470C-BDFF-CF50F934E709}" srcOrd="0" destOrd="0" presId="urn:microsoft.com/office/officeart/2005/8/layout/cycle2"/>
    <dgm:cxn modelId="{9B2E7021-D185-49D2-90C8-04AA256C011B}" type="presOf" srcId="{76BA3BC1-5CDA-4DBA-9798-D8FCF02053DC}" destId="{37BA8875-D98B-42B9-B7CE-E862CC69A6DB}" srcOrd="0" destOrd="0" presId="urn:microsoft.com/office/officeart/2005/8/layout/cycle2"/>
    <dgm:cxn modelId="{98C46C25-45FC-47EE-974C-B29AAF9D9432}" type="presOf" srcId="{CBC094BB-BB4B-4EE7-963A-2AAAA902E11D}" destId="{07D8F5CE-3C9D-4AC1-9630-FED3C6C61424}" srcOrd="0" destOrd="0" presId="urn:microsoft.com/office/officeart/2005/8/layout/cycle2"/>
    <dgm:cxn modelId="{1A7ACE28-02E1-46D8-A2AC-F80C10A2B2E7}" type="presOf" srcId="{C111CA2B-988C-4807-BFF0-4615486E4A59}" destId="{6E92D0D9-8D0A-4C80-A7FF-3E8CE02E0385}" srcOrd="0" destOrd="0" presId="urn:microsoft.com/office/officeart/2005/8/layout/cycle2"/>
    <dgm:cxn modelId="{C6EFCE62-5EAC-45E6-AE1C-59025C5AA446}" srcId="{76BA3BC1-5CDA-4DBA-9798-D8FCF02053DC}" destId="{36493094-C958-4CF7-B107-9632A61F4918}" srcOrd="2" destOrd="0" parTransId="{412BEAD4-E35B-4C8E-B70B-68FCE1B13A41}" sibTransId="{1DECCE0F-A95C-4822-8EE2-4421E2842F03}"/>
    <dgm:cxn modelId="{F9E1DF4E-7685-4E0D-8BAE-72A12E7E06DE}" srcId="{76BA3BC1-5CDA-4DBA-9798-D8FCF02053DC}" destId="{084400EE-756B-4C12-B69A-819E8765E332}" srcOrd="0" destOrd="0" parTransId="{559D7096-DC79-4194-B710-4E43E4B8F88C}" sibTransId="{E91D2240-5F71-40F0-B8A0-850988A3DA09}"/>
    <dgm:cxn modelId="{7DCCC950-50DD-40F3-921E-6D2793B34CF4}" srcId="{76BA3BC1-5CDA-4DBA-9798-D8FCF02053DC}" destId="{16241EFC-0637-4A00-89EB-989710675C47}" srcOrd="4" destOrd="0" parTransId="{4F17731C-5645-4988-AFCD-CEF5C826FC67}" sibTransId="{CBC094BB-BB4B-4EE7-963A-2AAAA902E11D}"/>
    <dgm:cxn modelId="{C59A7676-4B95-4BD4-B1EE-33C73F016CE6}" type="presOf" srcId="{BB1E6321-2F5C-405B-9541-2301727AFA3E}" destId="{D294A335-EADD-4214-B801-7521BE9A412D}" srcOrd="0" destOrd="0" presId="urn:microsoft.com/office/officeart/2005/8/layout/cycle2"/>
    <dgm:cxn modelId="{03685557-B4CD-4D22-92F0-DC856E7610BF}" type="presOf" srcId="{36493094-C958-4CF7-B107-9632A61F4918}" destId="{527EABFC-3001-4D42-8149-51679913D6FA}" srcOrd="0" destOrd="0" presId="urn:microsoft.com/office/officeart/2005/8/layout/cycle2"/>
    <dgm:cxn modelId="{7E1D1288-E24F-4E5B-84B5-F4CEE6447171}" type="presOf" srcId="{1DECCE0F-A95C-4822-8EE2-4421E2842F03}" destId="{77E8E36F-90CC-42CD-8192-632401809836}" srcOrd="1" destOrd="0" presId="urn:microsoft.com/office/officeart/2005/8/layout/cycle2"/>
    <dgm:cxn modelId="{C39DE499-6084-4A10-AEBC-0F65E119E233}" type="presOf" srcId="{16241EFC-0637-4A00-89EB-989710675C47}" destId="{A425AD92-9A0D-4845-A35C-A5EEC799C26D}" srcOrd="0" destOrd="0" presId="urn:microsoft.com/office/officeart/2005/8/layout/cycle2"/>
    <dgm:cxn modelId="{0C496EAF-EB40-4494-A439-14D84528A8EC}" type="presOf" srcId="{7E7BDE91-91C6-4D74-9598-5E863830B54B}" destId="{D220453D-7D4B-4678-AF89-E816AFBC2B72}" srcOrd="1" destOrd="0" presId="urn:microsoft.com/office/officeart/2005/8/layout/cycle2"/>
    <dgm:cxn modelId="{F9EFA2B3-57E1-44DA-8B08-3A5E9125E7DB}" type="presOf" srcId="{C111CA2B-988C-4807-BFF0-4615486E4A59}" destId="{A801CCE0-DF9F-48C4-9095-F6DD202F81B0}" srcOrd="1" destOrd="0" presId="urn:microsoft.com/office/officeart/2005/8/layout/cycle2"/>
    <dgm:cxn modelId="{836501B5-D14A-4070-B450-551EF4C9CE50}" type="presOf" srcId="{E91D2240-5F71-40F0-B8A0-850988A3DA09}" destId="{DFD16DEA-C233-438D-B04B-A308239E4373}" srcOrd="0" destOrd="0" presId="urn:microsoft.com/office/officeart/2005/8/layout/cycle2"/>
    <dgm:cxn modelId="{135994C1-852F-4327-B542-B3D710E307A9}" srcId="{76BA3BC1-5CDA-4DBA-9798-D8FCF02053DC}" destId="{3DE7BB2E-636C-4B82-9D57-5A6FBFFDEBCB}" srcOrd="3" destOrd="0" parTransId="{B0E0C5FA-C4ED-432A-A50E-3FCE5AABB013}" sibTransId="{7E7BDE91-91C6-4D74-9598-5E863830B54B}"/>
    <dgm:cxn modelId="{8B34F4C1-C3DE-4A61-B306-4E5B62B6CD48}" type="presOf" srcId="{7E7BDE91-91C6-4D74-9598-5E863830B54B}" destId="{7873C7AD-C4C6-4E44-ABCC-89F3A1929F5C}" srcOrd="0" destOrd="0" presId="urn:microsoft.com/office/officeart/2005/8/layout/cycle2"/>
    <dgm:cxn modelId="{487B54E7-BF85-486B-91F1-4DA5F938C761}" type="presOf" srcId="{E91D2240-5F71-40F0-B8A0-850988A3DA09}" destId="{4948F918-F5C3-487F-8412-37829B399BC3}" srcOrd="1" destOrd="0" presId="urn:microsoft.com/office/officeart/2005/8/layout/cycle2"/>
    <dgm:cxn modelId="{C6FDCFED-C0E9-4367-BCD0-4CC1E8461A73}" type="presOf" srcId="{084400EE-756B-4C12-B69A-819E8765E332}" destId="{1E429A4C-58BA-4A51-90ED-C512E986EF76}" srcOrd="0" destOrd="0" presId="urn:microsoft.com/office/officeart/2005/8/layout/cycle2"/>
    <dgm:cxn modelId="{AAE28531-5E43-4042-8827-217F3EB36514}" type="presParOf" srcId="{37BA8875-D98B-42B9-B7CE-E862CC69A6DB}" destId="{1E429A4C-58BA-4A51-90ED-C512E986EF76}" srcOrd="0" destOrd="0" presId="urn:microsoft.com/office/officeart/2005/8/layout/cycle2"/>
    <dgm:cxn modelId="{F7333E71-408D-4790-A49C-E1CB7E84CFED}" type="presParOf" srcId="{37BA8875-D98B-42B9-B7CE-E862CC69A6DB}" destId="{DFD16DEA-C233-438D-B04B-A308239E4373}" srcOrd="1" destOrd="0" presId="urn:microsoft.com/office/officeart/2005/8/layout/cycle2"/>
    <dgm:cxn modelId="{CA30D59B-4558-4211-9AD7-2A9A046B8C33}" type="presParOf" srcId="{DFD16DEA-C233-438D-B04B-A308239E4373}" destId="{4948F918-F5C3-487F-8412-37829B399BC3}" srcOrd="0" destOrd="0" presId="urn:microsoft.com/office/officeart/2005/8/layout/cycle2"/>
    <dgm:cxn modelId="{1124500A-0335-4C55-B000-A8651BF7B46D}" type="presParOf" srcId="{37BA8875-D98B-42B9-B7CE-E862CC69A6DB}" destId="{D294A335-EADD-4214-B801-7521BE9A412D}" srcOrd="2" destOrd="0" presId="urn:microsoft.com/office/officeart/2005/8/layout/cycle2"/>
    <dgm:cxn modelId="{3F3D161D-D2DB-461C-A161-70952E6B8471}" type="presParOf" srcId="{37BA8875-D98B-42B9-B7CE-E862CC69A6DB}" destId="{6E92D0D9-8D0A-4C80-A7FF-3E8CE02E0385}" srcOrd="3" destOrd="0" presId="urn:microsoft.com/office/officeart/2005/8/layout/cycle2"/>
    <dgm:cxn modelId="{9A525843-2B3E-4E04-971D-0B1779209308}" type="presParOf" srcId="{6E92D0D9-8D0A-4C80-A7FF-3E8CE02E0385}" destId="{A801CCE0-DF9F-48C4-9095-F6DD202F81B0}" srcOrd="0" destOrd="0" presId="urn:microsoft.com/office/officeart/2005/8/layout/cycle2"/>
    <dgm:cxn modelId="{C009B487-870B-477B-AA95-CE67B244CD11}" type="presParOf" srcId="{37BA8875-D98B-42B9-B7CE-E862CC69A6DB}" destId="{527EABFC-3001-4D42-8149-51679913D6FA}" srcOrd="4" destOrd="0" presId="urn:microsoft.com/office/officeart/2005/8/layout/cycle2"/>
    <dgm:cxn modelId="{A9010F59-68C8-4D2F-AF69-1743C04870A9}" type="presParOf" srcId="{37BA8875-D98B-42B9-B7CE-E862CC69A6DB}" destId="{DBE305EC-E594-470C-BDFF-CF50F934E709}" srcOrd="5" destOrd="0" presId="urn:microsoft.com/office/officeart/2005/8/layout/cycle2"/>
    <dgm:cxn modelId="{82263B0B-3318-421D-8B64-0B215476546A}" type="presParOf" srcId="{DBE305EC-E594-470C-BDFF-CF50F934E709}" destId="{77E8E36F-90CC-42CD-8192-632401809836}" srcOrd="0" destOrd="0" presId="urn:microsoft.com/office/officeart/2005/8/layout/cycle2"/>
    <dgm:cxn modelId="{FD8FF67D-90BC-418C-81BE-39EF939DAFD7}" type="presParOf" srcId="{37BA8875-D98B-42B9-B7CE-E862CC69A6DB}" destId="{C90C7BF4-2B45-49F3-A25E-A69E59537F89}" srcOrd="6" destOrd="0" presId="urn:microsoft.com/office/officeart/2005/8/layout/cycle2"/>
    <dgm:cxn modelId="{9EFF3697-EB78-4781-82BA-66AA76A71B36}" type="presParOf" srcId="{37BA8875-D98B-42B9-B7CE-E862CC69A6DB}" destId="{7873C7AD-C4C6-4E44-ABCC-89F3A1929F5C}" srcOrd="7" destOrd="0" presId="urn:microsoft.com/office/officeart/2005/8/layout/cycle2"/>
    <dgm:cxn modelId="{E6C38434-8799-415C-B89E-6694496376EB}" type="presParOf" srcId="{7873C7AD-C4C6-4E44-ABCC-89F3A1929F5C}" destId="{D220453D-7D4B-4678-AF89-E816AFBC2B72}" srcOrd="0" destOrd="0" presId="urn:microsoft.com/office/officeart/2005/8/layout/cycle2"/>
    <dgm:cxn modelId="{31021B3A-9F88-4A14-9A47-531D4D1B71FF}" type="presParOf" srcId="{37BA8875-D98B-42B9-B7CE-E862CC69A6DB}" destId="{A425AD92-9A0D-4845-A35C-A5EEC799C26D}" srcOrd="8" destOrd="0" presId="urn:microsoft.com/office/officeart/2005/8/layout/cycle2"/>
    <dgm:cxn modelId="{5663BC33-9680-4752-AF38-B361E9771215}" type="presParOf" srcId="{37BA8875-D98B-42B9-B7CE-E862CC69A6DB}" destId="{07D8F5CE-3C9D-4AC1-9630-FED3C6C61424}" srcOrd="9" destOrd="0" presId="urn:microsoft.com/office/officeart/2005/8/layout/cycle2"/>
    <dgm:cxn modelId="{D0B630D2-F82D-4CA7-84B9-895B8F7444ED}" type="presParOf" srcId="{07D8F5CE-3C9D-4AC1-9630-FED3C6C61424}" destId="{BAC43CA3-6CE1-4A1B-B458-F19FCA447600}"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BA3BC1-5CDA-4DBA-9798-D8FCF02053D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SG"/>
        </a:p>
      </dgm:t>
    </dgm:pt>
    <dgm:pt modelId="{084400EE-756B-4C12-B69A-819E8765E332}">
      <dgm:prSet phldrT="[Text]" custT="1"/>
      <dgm:spPr>
        <a:noFill/>
        <a:ln>
          <a:noFill/>
        </a:ln>
      </dgm:spPr>
      <dgm:t>
        <a:bodyPr/>
        <a:lstStyle/>
        <a:p>
          <a:r>
            <a:rPr lang="en-US" sz="2000">
              <a:solidFill>
                <a:srgbClr val="FF0000"/>
              </a:solidFill>
              <a:latin typeface="+mj-lt"/>
            </a:rPr>
            <a:t>BMI</a:t>
          </a:r>
          <a:endParaRPr lang="en-SG" sz="2000"/>
        </a:p>
      </dgm:t>
    </dgm:pt>
    <dgm:pt modelId="{559D7096-DC79-4194-B710-4E43E4B8F88C}" type="parTrans" cxnId="{F9E1DF4E-7685-4E0D-8BAE-72A12E7E06DE}">
      <dgm:prSet/>
      <dgm:spPr/>
      <dgm:t>
        <a:bodyPr/>
        <a:lstStyle/>
        <a:p>
          <a:endParaRPr lang="en-SG"/>
        </a:p>
      </dgm:t>
    </dgm:pt>
    <dgm:pt modelId="{E91D2240-5F71-40F0-B8A0-850988A3DA09}" type="sibTrans" cxnId="{F9E1DF4E-7685-4E0D-8BAE-72A12E7E06DE}">
      <dgm:prSet custT="1"/>
      <dgm:spPr>
        <a:noFill/>
        <a:ln>
          <a:noFill/>
        </a:ln>
      </dgm:spPr>
      <dgm:t>
        <a:bodyPr/>
        <a:lstStyle/>
        <a:p>
          <a:endParaRPr lang="en-SG" sz="1600"/>
        </a:p>
      </dgm:t>
    </dgm:pt>
    <dgm:pt modelId="{BB1E6321-2F5C-405B-9541-2301727AFA3E}">
      <dgm:prSet custT="1"/>
      <dgm:spPr>
        <a:noFill/>
        <a:ln>
          <a:noFill/>
        </a:ln>
      </dgm:spPr>
      <dgm:t>
        <a:bodyPr/>
        <a:lstStyle/>
        <a:p>
          <a:r>
            <a:rPr lang="en-US" sz="2000" dirty="0">
              <a:solidFill>
                <a:srgbClr val="FF0000"/>
              </a:solidFill>
              <a:latin typeface="+mj-lt"/>
            </a:rPr>
            <a:t>Smoking</a:t>
          </a:r>
        </a:p>
      </dgm:t>
    </dgm:pt>
    <dgm:pt modelId="{36A6604A-0BAA-49AD-AC93-CBA84268FD1F}" type="parTrans" cxnId="{6D435106-52BC-43AE-A36B-5111D5F0AD07}">
      <dgm:prSet/>
      <dgm:spPr/>
      <dgm:t>
        <a:bodyPr/>
        <a:lstStyle/>
        <a:p>
          <a:endParaRPr lang="en-SG"/>
        </a:p>
      </dgm:t>
    </dgm:pt>
    <dgm:pt modelId="{C111CA2B-988C-4807-BFF0-4615486E4A59}" type="sibTrans" cxnId="{6D435106-52BC-43AE-A36B-5111D5F0AD07}">
      <dgm:prSet custT="1"/>
      <dgm:spPr>
        <a:noFill/>
        <a:ln>
          <a:noFill/>
        </a:ln>
      </dgm:spPr>
      <dgm:t>
        <a:bodyPr/>
        <a:lstStyle/>
        <a:p>
          <a:endParaRPr lang="en-SG" sz="1600"/>
        </a:p>
      </dgm:t>
    </dgm:pt>
    <dgm:pt modelId="{36493094-C958-4CF7-B107-9632A61F4918}">
      <dgm:prSet custT="1"/>
      <dgm:spPr>
        <a:noFill/>
        <a:ln>
          <a:noFill/>
        </a:ln>
      </dgm:spPr>
      <dgm:t>
        <a:bodyPr/>
        <a:lstStyle/>
        <a:p>
          <a:r>
            <a:rPr lang="en-US" sz="2000" dirty="0">
              <a:solidFill>
                <a:srgbClr val="FF0000"/>
              </a:solidFill>
              <a:latin typeface="+mj-lt"/>
            </a:rPr>
            <a:t>Alcohol Drinking</a:t>
          </a:r>
        </a:p>
      </dgm:t>
    </dgm:pt>
    <dgm:pt modelId="{412BEAD4-E35B-4C8E-B70B-68FCE1B13A41}" type="parTrans" cxnId="{C6EFCE62-5EAC-45E6-AE1C-59025C5AA446}">
      <dgm:prSet/>
      <dgm:spPr/>
      <dgm:t>
        <a:bodyPr/>
        <a:lstStyle/>
        <a:p>
          <a:endParaRPr lang="en-SG"/>
        </a:p>
      </dgm:t>
    </dgm:pt>
    <dgm:pt modelId="{1DECCE0F-A95C-4822-8EE2-4421E2842F03}" type="sibTrans" cxnId="{C6EFCE62-5EAC-45E6-AE1C-59025C5AA446}">
      <dgm:prSet custT="1"/>
      <dgm:spPr>
        <a:noFill/>
        <a:ln>
          <a:noFill/>
        </a:ln>
      </dgm:spPr>
      <dgm:t>
        <a:bodyPr/>
        <a:lstStyle/>
        <a:p>
          <a:endParaRPr lang="en-SG" sz="1600"/>
        </a:p>
      </dgm:t>
    </dgm:pt>
    <dgm:pt modelId="{3DE7BB2E-636C-4B82-9D57-5A6FBFFDEBCB}">
      <dgm:prSet custT="1"/>
      <dgm:spPr>
        <a:noFill/>
        <a:ln>
          <a:noFill/>
        </a:ln>
      </dgm:spPr>
      <dgm:t>
        <a:bodyPr/>
        <a:lstStyle/>
        <a:p>
          <a:r>
            <a:rPr lang="en-US" sz="2000" dirty="0">
              <a:solidFill>
                <a:srgbClr val="FF0000"/>
              </a:solidFill>
              <a:latin typeface="+mj-lt"/>
            </a:rPr>
            <a:t>Stroke</a:t>
          </a:r>
        </a:p>
      </dgm:t>
    </dgm:pt>
    <dgm:pt modelId="{B0E0C5FA-C4ED-432A-A50E-3FCE5AABB013}" type="parTrans" cxnId="{135994C1-852F-4327-B542-B3D710E307A9}">
      <dgm:prSet/>
      <dgm:spPr/>
      <dgm:t>
        <a:bodyPr/>
        <a:lstStyle/>
        <a:p>
          <a:endParaRPr lang="en-SG"/>
        </a:p>
      </dgm:t>
    </dgm:pt>
    <dgm:pt modelId="{7E7BDE91-91C6-4D74-9598-5E863830B54B}" type="sibTrans" cxnId="{135994C1-852F-4327-B542-B3D710E307A9}">
      <dgm:prSet custT="1"/>
      <dgm:spPr>
        <a:noFill/>
        <a:ln>
          <a:noFill/>
        </a:ln>
      </dgm:spPr>
      <dgm:t>
        <a:bodyPr/>
        <a:lstStyle/>
        <a:p>
          <a:endParaRPr lang="en-SG" sz="1600"/>
        </a:p>
      </dgm:t>
    </dgm:pt>
    <dgm:pt modelId="{16241EFC-0637-4A00-89EB-989710675C47}">
      <dgm:prSet custT="1"/>
      <dgm:spPr>
        <a:noFill/>
        <a:ln>
          <a:noFill/>
        </a:ln>
      </dgm:spPr>
      <dgm:t>
        <a:bodyPr/>
        <a:lstStyle/>
        <a:p>
          <a:r>
            <a:rPr lang="en-US" sz="2000" dirty="0">
              <a:solidFill>
                <a:srgbClr val="FF0000"/>
              </a:solidFill>
              <a:latin typeface="+mj-lt"/>
            </a:rPr>
            <a:t>Physical Health</a:t>
          </a:r>
        </a:p>
      </dgm:t>
    </dgm:pt>
    <dgm:pt modelId="{4F17731C-5645-4988-AFCD-CEF5C826FC67}" type="parTrans" cxnId="{7DCCC950-50DD-40F3-921E-6D2793B34CF4}">
      <dgm:prSet/>
      <dgm:spPr/>
      <dgm:t>
        <a:bodyPr/>
        <a:lstStyle/>
        <a:p>
          <a:endParaRPr lang="en-SG"/>
        </a:p>
      </dgm:t>
    </dgm:pt>
    <dgm:pt modelId="{CBC094BB-BB4B-4EE7-963A-2AAAA902E11D}" type="sibTrans" cxnId="{7DCCC950-50DD-40F3-921E-6D2793B34CF4}">
      <dgm:prSet custT="1"/>
      <dgm:spPr>
        <a:noFill/>
        <a:ln>
          <a:noFill/>
        </a:ln>
      </dgm:spPr>
      <dgm:t>
        <a:bodyPr/>
        <a:lstStyle/>
        <a:p>
          <a:endParaRPr lang="en-SG" sz="1600"/>
        </a:p>
      </dgm:t>
    </dgm:pt>
    <dgm:pt modelId="{CBF687E9-53D1-4DB5-80B1-79C3B179057F}">
      <dgm:prSet custT="1"/>
      <dgm:spPr>
        <a:noFill/>
        <a:ln>
          <a:noFill/>
        </a:ln>
      </dgm:spPr>
      <dgm:t>
        <a:bodyPr/>
        <a:lstStyle/>
        <a:p>
          <a:r>
            <a:rPr lang="en-US" sz="2000" dirty="0">
              <a:solidFill>
                <a:srgbClr val="FF0000"/>
              </a:solidFill>
              <a:latin typeface="+mj-lt"/>
            </a:rPr>
            <a:t>Mental Health</a:t>
          </a:r>
        </a:p>
      </dgm:t>
    </dgm:pt>
    <dgm:pt modelId="{52A5B719-6726-4DA8-8BBA-9C7B2A53D3B0}" type="parTrans" cxnId="{F56D3567-C6F8-4295-8951-54733F0BC7B4}">
      <dgm:prSet/>
      <dgm:spPr/>
      <dgm:t>
        <a:bodyPr/>
        <a:lstStyle/>
        <a:p>
          <a:endParaRPr lang="en-SG"/>
        </a:p>
      </dgm:t>
    </dgm:pt>
    <dgm:pt modelId="{6D320E16-C59C-4DF5-9484-E59BC6FFF986}" type="sibTrans" cxnId="{F56D3567-C6F8-4295-8951-54733F0BC7B4}">
      <dgm:prSet custT="1"/>
      <dgm:spPr>
        <a:noFill/>
        <a:ln>
          <a:noFill/>
        </a:ln>
      </dgm:spPr>
      <dgm:t>
        <a:bodyPr/>
        <a:lstStyle/>
        <a:p>
          <a:endParaRPr lang="en-SG" sz="1600"/>
        </a:p>
      </dgm:t>
    </dgm:pt>
    <dgm:pt modelId="{E61C7049-0C45-409A-AD55-B29F91D22F12}">
      <dgm:prSet custT="1"/>
      <dgm:spPr>
        <a:noFill/>
        <a:ln>
          <a:noFill/>
        </a:ln>
      </dgm:spPr>
      <dgm:t>
        <a:bodyPr/>
        <a:lstStyle/>
        <a:p>
          <a:r>
            <a:rPr lang="en-US" sz="2000" dirty="0">
              <a:solidFill>
                <a:srgbClr val="FF0000"/>
              </a:solidFill>
              <a:latin typeface="+mj-lt"/>
            </a:rPr>
            <a:t>Difficulty Walking</a:t>
          </a:r>
        </a:p>
      </dgm:t>
    </dgm:pt>
    <dgm:pt modelId="{24B8B973-F6E9-4133-82C2-A498C72FDF88}" type="parTrans" cxnId="{80DF4079-B4F2-4306-A290-EA430EC9B5F0}">
      <dgm:prSet/>
      <dgm:spPr/>
      <dgm:t>
        <a:bodyPr/>
        <a:lstStyle/>
        <a:p>
          <a:endParaRPr lang="en-SG"/>
        </a:p>
      </dgm:t>
    </dgm:pt>
    <dgm:pt modelId="{1D193EFB-DF8C-4BB3-BF99-76ED662B35EE}" type="sibTrans" cxnId="{80DF4079-B4F2-4306-A290-EA430EC9B5F0}">
      <dgm:prSet custT="1"/>
      <dgm:spPr>
        <a:noFill/>
        <a:ln>
          <a:noFill/>
        </a:ln>
      </dgm:spPr>
      <dgm:t>
        <a:bodyPr/>
        <a:lstStyle/>
        <a:p>
          <a:endParaRPr lang="en-SG" sz="1600"/>
        </a:p>
      </dgm:t>
    </dgm:pt>
    <dgm:pt modelId="{7474A502-3B3B-40AC-BBF0-8292451C1E1F}">
      <dgm:prSet custT="1"/>
      <dgm:spPr>
        <a:noFill/>
        <a:ln>
          <a:noFill/>
        </a:ln>
      </dgm:spPr>
      <dgm:t>
        <a:bodyPr/>
        <a:lstStyle/>
        <a:p>
          <a:r>
            <a:rPr lang="en-US" sz="2000" dirty="0">
              <a:solidFill>
                <a:srgbClr val="FF0000"/>
              </a:solidFill>
              <a:latin typeface="+mj-lt"/>
            </a:rPr>
            <a:t>Sex</a:t>
          </a:r>
        </a:p>
      </dgm:t>
    </dgm:pt>
    <dgm:pt modelId="{7D50D249-F461-4BDA-86B6-232CA3CEA61F}" type="parTrans" cxnId="{11386E49-55E8-44D3-B8B1-0FEF34F48C5C}">
      <dgm:prSet/>
      <dgm:spPr/>
      <dgm:t>
        <a:bodyPr/>
        <a:lstStyle/>
        <a:p>
          <a:endParaRPr lang="en-SG"/>
        </a:p>
      </dgm:t>
    </dgm:pt>
    <dgm:pt modelId="{2993CAD8-9021-459F-886F-FAA19125BD15}" type="sibTrans" cxnId="{11386E49-55E8-44D3-B8B1-0FEF34F48C5C}">
      <dgm:prSet custT="1"/>
      <dgm:spPr>
        <a:noFill/>
        <a:ln>
          <a:noFill/>
        </a:ln>
      </dgm:spPr>
      <dgm:t>
        <a:bodyPr/>
        <a:lstStyle/>
        <a:p>
          <a:endParaRPr lang="en-SG" sz="1600"/>
        </a:p>
      </dgm:t>
    </dgm:pt>
    <dgm:pt modelId="{48CD4526-A2B5-497F-BFB7-2B4EC42DC897}">
      <dgm:prSet custT="1"/>
      <dgm:spPr>
        <a:noFill/>
        <a:ln>
          <a:noFill/>
        </a:ln>
      </dgm:spPr>
      <dgm:t>
        <a:bodyPr/>
        <a:lstStyle/>
        <a:p>
          <a:r>
            <a:rPr lang="en-US" sz="2000">
              <a:solidFill>
                <a:srgbClr val="FF0000"/>
              </a:solidFill>
              <a:latin typeface="+mj-lt"/>
            </a:rPr>
            <a:t>Age</a:t>
          </a:r>
          <a:endParaRPr lang="en-US" sz="2000" dirty="0">
            <a:solidFill>
              <a:srgbClr val="FF0000"/>
            </a:solidFill>
            <a:latin typeface="+mj-lt"/>
          </a:endParaRPr>
        </a:p>
      </dgm:t>
    </dgm:pt>
    <dgm:pt modelId="{97AD367A-1C20-4006-9D73-E696FDFDEB53}" type="parTrans" cxnId="{880F42EA-7C3D-428E-B128-4522A6ABDB40}">
      <dgm:prSet/>
      <dgm:spPr/>
      <dgm:t>
        <a:bodyPr/>
        <a:lstStyle/>
        <a:p>
          <a:endParaRPr lang="en-SG"/>
        </a:p>
      </dgm:t>
    </dgm:pt>
    <dgm:pt modelId="{9B501470-15BD-4197-8655-60D2F4084C2C}" type="sibTrans" cxnId="{880F42EA-7C3D-428E-B128-4522A6ABDB40}">
      <dgm:prSet custT="1"/>
      <dgm:spPr>
        <a:noFill/>
        <a:ln>
          <a:noFill/>
        </a:ln>
      </dgm:spPr>
      <dgm:t>
        <a:bodyPr/>
        <a:lstStyle/>
        <a:p>
          <a:endParaRPr lang="en-SG" sz="1600"/>
        </a:p>
      </dgm:t>
    </dgm:pt>
    <dgm:pt modelId="{18D8637B-E21C-41E0-AC40-E2E0894DA5B8}">
      <dgm:prSet custT="1"/>
      <dgm:spPr>
        <a:noFill/>
        <a:ln>
          <a:noFill/>
        </a:ln>
      </dgm:spPr>
      <dgm:t>
        <a:bodyPr/>
        <a:lstStyle/>
        <a:p>
          <a:r>
            <a:rPr lang="en-US" sz="2000" dirty="0">
              <a:solidFill>
                <a:srgbClr val="FF0000"/>
              </a:solidFill>
              <a:latin typeface="+mj-lt"/>
            </a:rPr>
            <a:t>Race</a:t>
          </a:r>
        </a:p>
      </dgm:t>
    </dgm:pt>
    <dgm:pt modelId="{F99E9F8D-6345-4371-A147-45D806FA779D}" type="parTrans" cxnId="{749AFB43-DF2F-41B1-9AD8-121DFCB7B6FB}">
      <dgm:prSet/>
      <dgm:spPr/>
      <dgm:t>
        <a:bodyPr/>
        <a:lstStyle/>
        <a:p>
          <a:endParaRPr lang="en-SG"/>
        </a:p>
      </dgm:t>
    </dgm:pt>
    <dgm:pt modelId="{3778E330-6AC8-4159-9AA9-A4572385665B}" type="sibTrans" cxnId="{749AFB43-DF2F-41B1-9AD8-121DFCB7B6FB}">
      <dgm:prSet custT="1"/>
      <dgm:spPr>
        <a:noFill/>
        <a:ln>
          <a:noFill/>
        </a:ln>
      </dgm:spPr>
      <dgm:t>
        <a:bodyPr/>
        <a:lstStyle/>
        <a:p>
          <a:endParaRPr lang="en-SG" sz="1600"/>
        </a:p>
      </dgm:t>
    </dgm:pt>
    <dgm:pt modelId="{249D6917-EB16-4014-8E48-8B6F720E83DA}">
      <dgm:prSet custT="1"/>
      <dgm:spPr>
        <a:noFill/>
        <a:ln>
          <a:noFill/>
        </a:ln>
      </dgm:spPr>
      <dgm:t>
        <a:bodyPr/>
        <a:lstStyle/>
        <a:p>
          <a:r>
            <a:rPr lang="en-US" sz="2000" dirty="0">
              <a:solidFill>
                <a:srgbClr val="FF0000"/>
              </a:solidFill>
              <a:latin typeface="+mj-lt"/>
            </a:rPr>
            <a:t>Diabetic</a:t>
          </a:r>
        </a:p>
      </dgm:t>
    </dgm:pt>
    <dgm:pt modelId="{95F29505-E22C-4FDF-8A2B-8A1130BA8DFA}" type="parTrans" cxnId="{7E1DA630-FD20-4E98-9ACA-9304B508E997}">
      <dgm:prSet/>
      <dgm:spPr/>
      <dgm:t>
        <a:bodyPr/>
        <a:lstStyle/>
        <a:p>
          <a:endParaRPr lang="en-SG"/>
        </a:p>
      </dgm:t>
    </dgm:pt>
    <dgm:pt modelId="{B7BFB230-FC95-4450-939E-DF359D93B2C3}" type="sibTrans" cxnId="{7E1DA630-FD20-4E98-9ACA-9304B508E997}">
      <dgm:prSet custT="1"/>
      <dgm:spPr>
        <a:noFill/>
        <a:ln>
          <a:noFill/>
        </a:ln>
      </dgm:spPr>
      <dgm:t>
        <a:bodyPr/>
        <a:lstStyle/>
        <a:p>
          <a:endParaRPr lang="en-SG" sz="1600"/>
        </a:p>
      </dgm:t>
    </dgm:pt>
    <dgm:pt modelId="{42DFE91E-74CC-454E-92FF-58206B1E7A04}">
      <dgm:prSet custT="1"/>
      <dgm:spPr>
        <a:noFill/>
        <a:ln>
          <a:noFill/>
        </a:ln>
      </dgm:spPr>
      <dgm:t>
        <a:bodyPr/>
        <a:lstStyle/>
        <a:p>
          <a:r>
            <a:rPr lang="en-US" sz="2000" dirty="0">
              <a:solidFill>
                <a:srgbClr val="FF0000"/>
              </a:solidFill>
              <a:latin typeface="+mj-lt"/>
            </a:rPr>
            <a:t>Physical Activity</a:t>
          </a:r>
        </a:p>
      </dgm:t>
    </dgm:pt>
    <dgm:pt modelId="{E82BDC11-F1A8-4405-92FE-E994ECE98DEB}" type="parTrans" cxnId="{8EFD9522-B21C-41CA-855D-82EE2042B4D2}">
      <dgm:prSet/>
      <dgm:spPr/>
      <dgm:t>
        <a:bodyPr/>
        <a:lstStyle/>
        <a:p>
          <a:endParaRPr lang="en-SG"/>
        </a:p>
      </dgm:t>
    </dgm:pt>
    <dgm:pt modelId="{ADD6CDAF-9B45-46AB-8DA6-D50AB958404B}" type="sibTrans" cxnId="{8EFD9522-B21C-41CA-855D-82EE2042B4D2}">
      <dgm:prSet custT="1"/>
      <dgm:spPr>
        <a:noFill/>
        <a:ln>
          <a:noFill/>
        </a:ln>
      </dgm:spPr>
      <dgm:t>
        <a:bodyPr/>
        <a:lstStyle/>
        <a:p>
          <a:endParaRPr lang="en-SG" sz="1600"/>
        </a:p>
      </dgm:t>
    </dgm:pt>
    <dgm:pt modelId="{CAEBF1EF-52FE-43CE-942B-9A63FE0F6E4E}">
      <dgm:prSet custT="1"/>
      <dgm:spPr>
        <a:noFill/>
        <a:ln>
          <a:noFill/>
        </a:ln>
      </dgm:spPr>
      <dgm:t>
        <a:bodyPr/>
        <a:lstStyle/>
        <a:p>
          <a:r>
            <a:rPr lang="en-US" sz="2000" dirty="0">
              <a:solidFill>
                <a:srgbClr val="FF0000"/>
              </a:solidFill>
              <a:latin typeface="+mj-lt"/>
            </a:rPr>
            <a:t>General Health</a:t>
          </a:r>
        </a:p>
      </dgm:t>
    </dgm:pt>
    <dgm:pt modelId="{DF673DFC-14C9-4F84-9012-29E9C254356A}" type="parTrans" cxnId="{8126436F-C0BC-4210-BC65-238A6C70A981}">
      <dgm:prSet/>
      <dgm:spPr/>
      <dgm:t>
        <a:bodyPr/>
        <a:lstStyle/>
        <a:p>
          <a:endParaRPr lang="en-SG"/>
        </a:p>
      </dgm:t>
    </dgm:pt>
    <dgm:pt modelId="{A035F15F-12A1-4473-8738-015A628818F5}" type="sibTrans" cxnId="{8126436F-C0BC-4210-BC65-238A6C70A981}">
      <dgm:prSet custT="1"/>
      <dgm:spPr>
        <a:noFill/>
        <a:ln>
          <a:noFill/>
        </a:ln>
      </dgm:spPr>
      <dgm:t>
        <a:bodyPr/>
        <a:lstStyle/>
        <a:p>
          <a:endParaRPr lang="en-SG" sz="1600"/>
        </a:p>
      </dgm:t>
    </dgm:pt>
    <dgm:pt modelId="{AF25207D-9B5E-4B4C-B3FF-51E9D53F0BF0}">
      <dgm:prSet custT="1"/>
      <dgm:spPr>
        <a:noFill/>
        <a:ln>
          <a:noFill/>
        </a:ln>
      </dgm:spPr>
      <dgm:t>
        <a:bodyPr/>
        <a:lstStyle/>
        <a:p>
          <a:r>
            <a:rPr lang="en-US" sz="2000" dirty="0">
              <a:solidFill>
                <a:srgbClr val="FF0000"/>
              </a:solidFill>
              <a:latin typeface="+mj-lt"/>
            </a:rPr>
            <a:t>Sleep Time</a:t>
          </a:r>
        </a:p>
      </dgm:t>
    </dgm:pt>
    <dgm:pt modelId="{2E47E53A-FD9E-43B1-AE57-23736497944D}" type="parTrans" cxnId="{9D07F83D-C633-4C23-9E85-9690D24A2C84}">
      <dgm:prSet/>
      <dgm:spPr/>
      <dgm:t>
        <a:bodyPr/>
        <a:lstStyle/>
        <a:p>
          <a:endParaRPr lang="en-SG"/>
        </a:p>
      </dgm:t>
    </dgm:pt>
    <dgm:pt modelId="{62762A40-CDB4-44AE-BC42-18189DC6D13D}" type="sibTrans" cxnId="{9D07F83D-C633-4C23-9E85-9690D24A2C84}">
      <dgm:prSet custT="1"/>
      <dgm:spPr>
        <a:noFill/>
        <a:ln>
          <a:noFill/>
        </a:ln>
      </dgm:spPr>
      <dgm:t>
        <a:bodyPr/>
        <a:lstStyle/>
        <a:p>
          <a:endParaRPr lang="en-SG" sz="1600"/>
        </a:p>
      </dgm:t>
    </dgm:pt>
    <dgm:pt modelId="{18774B41-89DF-484C-B5AB-016DA16EE572}">
      <dgm:prSet custT="1"/>
      <dgm:spPr>
        <a:noFill/>
        <a:ln>
          <a:noFill/>
        </a:ln>
      </dgm:spPr>
      <dgm:t>
        <a:bodyPr/>
        <a:lstStyle/>
        <a:p>
          <a:r>
            <a:rPr lang="en-US" sz="2000" dirty="0">
              <a:solidFill>
                <a:srgbClr val="FF0000"/>
              </a:solidFill>
              <a:latin typeface="+mj-lt"/>
            </a:rPr>
            <a:t>Asthma</a:t>
          </a:r>
        </a:p>
      </dgm:t>
    </dgm:pt>
    <dgm:pt modelId="{76797A11-B829-4CA4-AC1D-9957F046687A}" type="parTrans" cxnId="{69ECB488-E2A9-4557-95C1-294D4C06BB21}">
      <dgm:prSet/>
      <dgm:spPr/>
      <dgm:t>
        <a:bodyPr/>
        <a:lstStyle/>
        <a:p>
          <a:endParaRPr lang="en-SG"/>
        </a:p>
      </dgm:t>
    </dgm:pt>
    <dgm:pt modelId="{7F797F0D-B168-436F-B58D-B90190F53524}" type="sibTrans" cxnId="{69ECB488-E2A9-4557-95C1-294D4C06BB21}">
      <dgm:prSet custT="1"/>
      <dgm:spPr>
        <a:noFill/>
        <a:ln>
          <a:noFill/>
        </a:ln>
      </dgm:spPr>
      <dgm:t>
        <a:bodyPr/>
        <a:lstStyle/>
        <a:p>
          <a:endParaRPr lang="en-SG" sz="1600"/>
        </a:p>
      </dgm:t>
    </dgm:pt>
    <dgm:pt modelId="{EB4E25C8-8C20-459B-9128-05563914F5BE}">
      <dgm:prSet custT="1"/>
      <dgm:spPr>
        <a:noFill/>
        <a:ln>
          <a:noFill/>
        </a:ln>
      </dgm:spPr>
      <dgm:t>
        <a:bodyPr/>
        <a:lstStyle/>
        <a:p>
          <a:r>
            <a:rPr lang="en-US" sz="2000" dirty="0">
              <a:solidFill>
                <a:srgbClr val="FF0000"/>
              </a:solidFill>
              <a:latin typeface="+mj-lt"/>
            </a:rPr>
            <a:t>Kidney Disease</a:t>
          </a:r>
        </a:p>
      </dgm:t>
    </dgm:pt>
    <dgm:pt modelId="{BF6EE549-1FE5-40A8-9CDE-97D6FAA1E144}" type="parTrans" cxnId="{BDBFA4B7-D97A-46ED-B10C-CD2F2C077987}">
      <dgm:prSet/>
      <dgm:spPr/>
      <dgm:t>
        <a:bodyPr/>
        <a:lstStyle/>
        <a:p>
          <a:endParaRPr lang="en-SG"/>
        </a:p>
      </dgm:t>
    </dgm:pt>
    <dgm:pt modelId="{49492FD5-806F-42BC-89B7-333D0487AD5E}" type="sibTrans" cxnId="{BDBFA4B7-D97A-46ED-B10C-CD2F2C077987}">
      <dgm:prSet custT="1"/>
      <dgm:spPr>
        <a:noFill/>
        <a:ln>
          <a:noFill/>
        </a:ln>
      </dgm:spPr>
      <dgm:t>
        <a:bodyPr/>
        <a:lstStyle/>
        <a:p>
          <a:endParaRPr lang="en-SG" sz="1600"/>
        </a:p>
      </dgm:t>
    </dgm:pt>
    <dgm:pt modelId="{4A7AF5C1-E1D9-46CF-A312-D0EBAD62F100}">
      <dgm:prSet custT="1"/>
      <dgm:spPr>
        <a:noFill/>
        <a:ln>
          <a:noFill/>
        </a:ln>
      </dgm:spPr>
      <dgm:t>
        <a:bodyPr/>
        <a:lstStyle/>
        <a:p>
          <a:r>
            <a:rPr lang="en-US" sz="2000" dirty="0">
              <a:solidFill>
                <a:srgbClr val="FF0000"/>
              </a:solidFill>
              <a:latin typeface="+mj-lt"/>
            </a:rPr>
            <a:t>Skin Cancer</a:t>
          </a:r>
        </a:p>
      </dgm:t>
    </dgm:pt>
    <dgm:pt modelId="{C585429D-71E9-423F-8662-695BF15AB6FE}" type="parTrans" cxnId="{131AD863-B3EE-426A-839A-1A19D893F976}">
      <dgm:prSet/>
      <dgm:spPr/>
      <dgm:t>
        <a:bodyPr/>
        <a:lstStyle/>
        <a:p>
          <a:endParaRPr lang="en-SG"/>
        </a:p>
      </dgm:t>
    </dgm:pt>
    <dgm:pt modelId="{B86671AB-4B9D-42FA-9EF6-331A97583EFE}" type="sibTrans" cxnId="{131AD863-B3EE-426A-839A-1A19D893F976}">
      <dgm:prSet custT="1"/>
      <dgm:spPr>
        <a:noFill/>
        <a:ln>
          <a:noFill/>
        </a:ln>
      </dgm:spPr>
      <dgm:t>
        <a:bodyPr/>
        <a:lstStyle/>
        <a:p>
          <a:endParaRPr lang="en-SG" sz="1600"/>
        </a:p>
      </dgm:t>
    </dgm:pt>
    <dgm:pt modelId="{37BA8875-D98B-42B9-B7CE-E862CC69A6DB}" type="pres">
      <dgm:prSet presAssocID="{76BA3BC1-5CDA-4DBA-9798-D8FCF02053DC}" presName="cycle" presStyleCnt="0">
        <dgm:presLayoutVars>
          <dgm:dir/>
          <dgm:resizeHandles val="exact"/>
        </dgm:presLayoutVars>
      </dgm:prSet>
      <dgm:spPr/>
    </dgm:pt>
    <dgm:pt modelId="{1E429A4C-58BA-4A51-90ED-C512E986EF76}" type="pres">
      <dgm:prSet presAssocID="{084400EE-756B-4C12-B69A-819E8765E332}" presName="node" presStyleLbl="node1" presStyleIdx="0" presStyleCnt="17">
        <dgm:presLayoutVars>
          <dgm:bulletEnabled val="1"/>
        </dgm:presLayoutVars>
      </dgm:prSet>
      <dgm:spPr/>
    </dgm:pt>
    <dgm:pt modelId="{DFD16DEA-C233-438D-B04B-A308239E4373}" type="pres">
      <dgm:prSet presAssocID="{E91D2240-5F71-40F0-B8A0-850988A3DA09}" presName="sibTrans" presStyleLbl="sibTrans2D1" presStyleIdx="0" presStyleCnt="17"/>
      <dgm:spPr/>
    </dgm:pt>
    <dgm:pt modelId="{4948F918-F5C3-487F-8412-37829B399BC3}" type="pres">
      <dgm:prSet presAssocID="{E91D2240-5F71-40F0-B8A0-850988A3DA09}" presName="connectorText" presStyleLbl="sibTrans2D1" presStyleIdx="0" presStyleCnt="17"/>
      <dgm:spPr/>
    </dgm:pt>
    <dgm:pt modelId="{D294A335-EADD-4214-B801-7521BE9A412D}" type="pres">
      <dgm:prSet presAssocID="{BB1E6321-2F5C-405B-9541-2301727AFA3E}" presName="node" presStyleLbl="node1" presStyleIdx="1" presStyleCnt="17" custScaleX="400414">
        <dgm:presLayoutVars>
          <dgm:bulletEnabled val="1"/>
        </dgm:presLayoutVars>
      </dgm:prSet>
      <dgm:spPr/>
    </dgm:pt>
    <dgm:pt modelId="{6E92D0D9-8D0A-4C80-A7FF-3E8CE02E0385}" type="pres">
      <dgm:prSet presAssocID="{C111CA2B-988C-4807-BFF0-4615486E4A59}" presName="sibTrans" presStyleLbl="sibTrans2D1" presStyleIdx="1" presStyleCnt="17"/>
      <dgm:spPr/>
    </dgm:pt>
    <dgm:pt modelId="{A801CCE0-DF9F-48C4-9095-F6DD202F81B0}" type="pres">
      <dgm:prSet presAssocID="{C111CA2B-988C-4807-BFF0-4615486E4A59}" presName="connectorText" presStyleLbl="sibTrans2D1" presStyleIdx="1" presStyleCnt="17"/>
      <dgm:spPr/>
    </dgm:pt>
    <dgm:pt modelId="{527EABFC-3001-4D42-8149-51679913D6FA}" type="pres">
      <dgm:prSet presAssocID="{36493094-C958-4CF7-B107-9632A61F4918}" presName="node" presStyleLbl="node1" presStyleIdx="2" presStyleCnt="17" custScaleX="580237">
        <dgm:presLayoutVars>
          <dgm:bulletEnabled val="1"/>
        </dgm:presLayoutVars>
      </dgm:prSet>
      <dgm:spPr/>
    </dgm:pt>
    <dgm:pt modelId="{DBE305EC-E594-470C-BDFF-CF50F934E709}" type="pres">
      <dgm:prSet presAssocID="{1DECCE0F-A95C-4822-8EE2-4421E2842F03}" presName="sibTrans" presStyleLbl="sibTrans2D1" presStyleIdx="2" presStyleCnt="17"/>
      <dgm:spPr/>
    </dgm:pt>
    <dgm:pt modelId="{77E8E36F-90CC-42CD-8192-632401809836}" type="pres">
      <dgm:prSet presAssocID="{1DECCE0F-A95C-4822-8EE2-4421E2842F03}" presName="connectorText" presStyleLbl="sibTrans2D1" presStyleIdx="2" presStyleCnt="17"/>
      <dgm:spPr/>
    </dgm:pt>
    <dgm:pt modelId="{C90C7BF4-2B45-49F3-A25E-A69E59537F89}" type="pres">
      <dgm:prSet presAssocID="{3DE7BB2E-636C-4B82-9D57-5A6FBFFDEBCB}" presName="node" presStyleLbl="node1" presStyleIdx="3" presStyleCnt="17" custScaleX="217719">
        <dgm:presLayoutVars>
          <dgm:bulletEnabled val="1"/>
        </dgm:presLayoutVars>
      </dgm:prSet>
      <dgm:spPr/>
    </dgm:pt>
    <dgm:pt modelId="{7873C7AD-C4C6-4E44-ABCC-89F3A1929F5C}" type="pres">
      <dgm:prSet presAssocID="{7E7BDE91-91C6-4D74-9598-5E863830B54B}" presName="sibTrans" presStyleLbl="sibTrans2D1" presStyleIdx="3" presStyleCnt="17"/>
      <dgm:spPr/>
    </dgm:pt>
    <dgm:pt modelId="{D220453D-7D4B-4678-AF89-E816AFBC2B72}" type="pres">
      <dgm:prSet presAssocID="{7E7BDE91-91C6-4D74-9598-5E863830B54B}" presName="connectorText" presStyleLbl="sibTrans2D1" presStyleIdx="3" presStyleCnt="17"/>
      <dgm:spPr/>
    </dgm:pt>
    <dgm:pt modelId="{A425AD92-9A0D-4845-A35C-A5EEC799C26D}" type="pres">
      <dgm:prSet presAssocID="{16241EFC-0637-4A00-89EB-989710675C47}" presName="node" presStyleLbl="node1" presStyleIdx="4" presStyleCnt="17" custScaleX="508516">
        <dgm:presLayoutVars>
          <dgm:bulletEnabled val="1"/>
        </dgm:presLayoutVars>
      </dgm:prSet>
      <dgm:spPr/>
    </dgm:pt>
    <dgm:pt modelId="{07D8F5CE-3C9D-4AC1-9630-FED3C6C61424}" type="pres">
      <dgm:prSet presAssocID="{CBC094BB-BB4B-4EE7-963A-2AAAA902E11D}" presName="sibTrans" presStyleLbl="sibTrans2D1" presStyleIdx="4" presStyleCnt="17"/>
      <dgm:spPr/>
    </dgm:pt>
    <dgm:pt modelId="{BAC43CA3-6CE1-4A1B-B458-F19FCA447600}" type="pres">
      <dgm:prSet presAssocID="{CBC094BB-BB4B-4EE7-963A-2AAAA902E11D}" presName="connectorText" presStyleLbl="sibTrans2D1" presStyleIdx="4" presStyleCnt="17"/>
      <dgm:spPr/>
    </dgm:pt>
    <dgm:pt modelId="{366355EC-1D5E-485B-89F9-CEF0C2A3AFF6}" type="pres">
      <dgm:prSet presAssocID="{CBF687E9-53D1-4DB5-80B1-79C3B179057F}" presName="node" presStyleLbl="node1" presStyleIdx="5" presStyleCnt="17" custScaleX="549054">
        <dgm:presLayoutVars>
          <dgm:bulletEnabled val="1"/>
        </dgm:presLayoutVars>
      </dgm:prSet>
      <dgm:spPr/>
    </dgm:pt>
    <dgm:pt modelId="{AF7DAA2E-BCBB-4450-AAAF-997FF98C7E84}" type="pres">
      <dgm:prSet presAssocID="{6D320E16-C59C-4DF5-9484-E59BC6FFF986}" presName="sibTrans" presStyleLbl="sibTrans2D1" presStyleIdx="5" presStyleCnt="17"/>
      <dgm:spPr/>
    </dgm:pt>
    <dgm:pt modelId="{3683BB59-41B2-4344-A2FE-81A575A7F11D}" type="pres">
      <dgm:prSet presAssocID="{6D320E16-C59C-4DF5-9484-E59BC6FFF986}" presName="connectorText" presStyleLbl="sibTrans2D1" presStyleIdx="5" presStyleCnt="17"/>
      <dgm:spPr/>
    </dgm:pt>
    <dgm:pt modelId="{16E06FF0-DB4E-4628-AEE1-69EB24E539D7}" type="pres">
      <dgm:prSet presAssocID="{E61C7049-0C45-409A-AD55-B29F91D22F12}" presName="node" presStyleLbl="node1" presStyleIdx="6" presStyleCnt="17" custScaleX="834369">
        <dgm:presLayoutVars>
          <dgm:bulletEnabled val="1"/>
        </dgm:presLayoutVars>
      </dgm:prSet>
      <dgm:spPr/>
    </dgm:pt>
    <dgm:pt modelId="{330E5C23-6B88-4F58-8208-6493F13A5D74}" type="pres">
      <dgm:prSet presAssocID="{1D193EFB-DF8C-4BB3-BF99-76ED662B35EE}" presName="sibTrans" presStyleLbl="sibTrans2D1" presStyleIdx="6" presStyleCnt="17"/>
      <dgm:spPr/>
    </dgm:pt>
    <dgm:pt modelId="{DDDA7951-7473-43DB-92FA-5E3AFF1656EE}" type="pres">
      <dgm:prSet presAssocID="{1D193EFB-DF8C-4BB3-BF99-76ED662B35EE}" presName="connectorText" presStyleLbl="sibTrans2D1" presStyleIdx="6" presStyleCnt="17"/>
      <dgm:spPr/>
    </dgm:pt>
    <dgm:pt modelId="{5F13AE38-674F-4C22-9D9C-8E44FEB36762}" type="pres">
      <dgm:prSet presAssocID="{7474A502-3B3B-40AC-BBF0-8292451C1E1F}" presName="node" presStyleLbl="node1" presStyleIdx="7" presStyleCnt="17">
        <dgm:presLayoutVars>
          <dgm:bulletEnabled val="1"/>
        </dgm:presLayoutVars>
      </dgm:prSet>
      <dgm:spPr/>
    </dgm:pt>
    <dgm:pt modelId="{FD33662C-7FAF-4486-A039-219E96808D7B}" type="pres">
      <dgm:prSet presAssocID="{2993CAD8-9021-459F-886F-FAA19125BD15}" presName="sibTrans" presStyleLbl="sibTrans2D1" presStyleIdx="7" presStyleCnt="17"/>
      <dgm:spPr/>
    </dgm:pt>
    <dgm:pt modelId="{C38B70BB-92AE-4DA2-AA28-90943ABF54A8}" type="pres">
      <dgm:prSet presAssocID="{2993CAD8-9021-459F-886F-FAA19125BD15}" presName="connectorText" presStyleLbl="sibTrans2D1" presStyleIdx="7" presStyleCnt="17"/>
      <dgm:spPr/>
    </dgm:pt>
    <dgm:pt modelId="{368D5F7B-CE41-4D82-B127-5AA026728996}" type="pres">
      <dgm:prSet presAssocID="{48CD4526-A2B5-497F-BFB7-2B4EC42DC897}" presName="node" presStyleLbl="node1" presStyleIdx="8" presStyleCnt="17">
        <dgm:presLayoutVars>
          <dgm:bulletEnabled val="1"/>
        </dgm:presLayoutVars>
      </dgm:prSet>
      <dgm:spPr/>
    </dgm:pt>
    <dgm:pt modelId="{58152D66-4C76-4783-887D-17E39E246418}" type="pres">
      <dgm:prSet presAssocID="{9B501470-15BD-4197-8655-60D2F4084C2C}" presName="sibTrans" presStyleLbl="sibTrans2D1" presStyleIdx="8" presStyleCnt="17"/>
      <dgm:spPr/>
    </dgm:pt>
    <dgm:pt modelId="{4ECB5800-7A22-4AA9-9039-8DB03AC31424}" type="pres">
      <dgm:prSet presAssocID="{9B501470-15BD-4197-8655-60D2F4084C2C}" presName="connectorText" presStyleLbl="sibTrans2D1" presStyleIdx="8" presStyleCnt="17"/>
      <dgm:spPr/>
    </dgm:pt>
    <dgm:pt modelId="{DAF76D08-7CA3-4326-94BB-73234BC77055}" type="pres">
      <dgm:prSet presAssocID="{18D8637B-E21C-41E0-AC40-E2E0894DA5B8}" presName="node" presStyleLbl="node1" presStyleIdx="9" presStyleCnt="17" custScaleX="178987">
        <dgm:presLayoutVars>
          <dgm:bulletEnabled val="1"/>
        </dgm:presLayoutVars>
      </dgm:prSet>
      <dgm:spPr/>
    </dgm:pt>
    <dgm:pt modelId="{EA2F69DD-D3EC-44A2-A136-B45A90C5F89A}" type="pres">
      <dgm:prSet presAssocID="{3778E330-6AC8-4159-9AA9-A4572385665B}" presName="sibTrans" presStyleLbl="sibTrans2D1" presStyleIdx="9" presStyleCnt="17"/>
      <dgm:spPr/>
    </dgm:pt>
    <dgm:pt modelId="{48761220-1B36-411C-A956-71717EB95707}" type="pres">
      <dgm:prSet presAssocID="{3778E330-6AC8-4159-9AA9-A4572385665B}" presName="connectorText" presStyleLbl="sibTrans2D1" presStyleIdx="9" presStyleCnt="17"/>
      <dgm:spPr/>
    </dgm:pt>
    <dgm:pt modelId="{36EB523B-6606-4138-97D8-195E8874AEDD}" type="pres">
      <dgm:prSet presAssocID="{249D6917-EB16-4014-8E48-8B6F720E83DA}" presName="node" presStyleLbl="node1" presStyleIdx="10" presStyleCnt="17" custScaleX="288135">
        <dgm:presLayoutVars>
          <dgm:bulletEnabled val="1"/>
        </dgm:presLayoutVars>
      </dgm:prSet>
      <dgm:spPr/>
    </dgm:pt>
    <dgm:pt modelId="{47FD97B3-5065-4D9B-85E1-13A48590D7DC}" type="pres">
      <dgm:prSet presAssocID="{B7BFB230-FC95-4450-939E-DF359D93B2C3}" presName="sibTrans" presStyleLbl="sibTrans2D1" presStyleIdx="10" presStyleCnt="17"/>
      <dgm:spPr/>
    </dgm:pt>
    <dgm:pt modelId="{D21121AC-E496-4C18-8F89-9236E34DFD8F}" type="pres">
      <dgm:prSet presAssocID="{B7BFB230-FC95-4450-939E-DF359D93B2C3}" presName="connectorText" presStyleLbl="sibTrans2D1" presStyleIdx="10" presStyleCnt="17"/>
      <dgm:spPr/>
    </dgm:pt>
    <dgm:pt modelId="{50FED65B-41FD-47E7-8DB3-EDF9D6598A7E}" type="pres">
      <dgm:prSet presAssocID="{42DFE91E-74CC-454E-92FF-58206B1E7A04}" presName="node" presStyleLbl="node1" presStyleIdx="11" presStyleCnt="17" custScaleX="370112">
        <dgm:presLayoutVars>
          <dgm:bulletEnabled val="1"/>
        </dgm:presLayoutVars>
      </dgm:prSet>
      <dgm:spPr/>
    </dgm:pt>
    <dgm:pt modelId="{B063A51F-EC35-428D-AF76-44327E1B99EB}" type="pres">
      <dgm:prSet presAssocID="{ADD6CDAF-9B45-46AB-8DA6-D50AB958404B}" presName="sibTrans" presStyleLbl="sibTrans2D1" presStyleIdx="11" presStyleCnt="17"/>
      <dgm:spPr/>
    </dgm:pt>
    <dgm:pt modelId="{EF71E724-76A2-4F33-A2A1-279D7F010AD8}" type="pres">
      <dgm:prSet presAssocID="{ADD6CDAF-9B45-46AB-8DA6-D50AB958404B}" presName="connectorText" presStyleLbl="sibTrans2D1" presStyleIdx="11" presStyleCnt="17"/>
      <dgm:spPr/>
    </dgm:pt>
    <dgm:pt modelId="{B739ED05-EEC6-476E-B5D5-A8CE42B37B20}" type="pres">
      <dgm:prSet presAssocID="{CAEBF1EF-52FE-43CE-942B-9A63FE0F6E4E}" presName="node" presStyleLbl="node1" presStyleIdx="12" presStyleCnt="17" custScaleX="358919">
        <dgm:presLayoutVars>
          <dgm:bulletEnabled val="1"/>
        </dgm:presLayoutVars>
      </dgm:prSet>
      <dgm:spPr/>
    </dgm:pt>
    <dgm:pt modelId="{293676ED-3234-4AF9-AE40-F9F2DA483FF5}" type="pres">
      <dgm:prSet presAssocID="{A035F15F-12A1-4473-8738-015A628818F5}" presName="sibTrans" presStyleLbl="sibTrans2D1" presStyleIdx="12" presStyleCnt="17"/>
      <dgm:spPr/>
    </dgm:pt>
    <dgm:pt modelId="{091E8207-96F0-4C43-A19A-8A74C96E987D}" type="pres">
      <dgm:prSet presAssocID="{A035F15F-12A1-4473-8738-015A628818F5}" presName="connectorText" presStyleLbl="sibTrans2D1" presStyleIdx="12" presStyleCnt="17"/>
      <dgm:spPr/>
    </dgm:pt>
    <dgm:pt modelId="{9295207B-C04A-42FB-88F7-7E5D8E6F33E8}" type="pres">
      <dgm:prSet presAssocID="{AF25207D-9B5E-4B4C-B3FF-51E9D53F0BF0}" presName="node" presStyleLbl="node1" presStyleIdx="13" presStyleCnt="17" custScaleX="528587">
        <dgm:presLayoutVars>
          <dgm:bulletEnabled val="1"/>
        </dgm:presLayoutVars>
      </dgm:prSet>
      <dgm:spPr/>
    </dgm:pt>
    <dgm:pt modelId="{0C669275-1245-4025-A821-61F44E0E5225}" type="pres">
      <dgm:prSet presAssocID="{62762A40-CDB4-44AE-BC42-18189DC6D13D}" presName="sibTrans" presStyleLbl="sibTrans2D1" presStyleIdx="13" presStyleCnt="17"/>
      <dgm:spPr/>
    </dgm:pt>
    <dgm:pt modelId="{405913FF-158A-417E-A067-9CB36420F099}" type="pres">
      <dgm:prSet presAssocID="{62762A40-CDB4-44AE-BC42-18189DC6D13D}" presName="connectorText" presStyleLbl="sibTrans2D1" presStyleIdx="13" presStyleCnt="17"/>
      <dgm:spPr/>
    </dgm:pt>
    <dgm:pt modelId="{BB691CE0-E7E4-4853-A592-D2F3275F4FB4}" type="pres">
      <dgm:prSet presAssocID="{18774B41-89DF-484C-B5AB-016DA16EE572}" presName="node" presStyleLbl="node1" presStyleIdx="14" presStyleCnt="17" custScaleX="407218">
        <dgm:presLayoutVars>
          <dgm:bulletEnabled val="1"/>
        </dgm:presLayoutVars>
      </dgm:prSet>
      <dgm:spPr/>
    </dgm:pt>
    <dgm:pt modelId="{C4658D9A-7E22-4292-839C-B64FDF27C2FE}" type="pres">
      <dgm:prSet presAssocID="{7F797F0D-B168-436F-B58D-B90190F53524}" presName="sibTrans" presStyleLbl="sibTrans2D1" presStyleIdx="14" presStyleCnt="17"/>
      <dgm:spPr/>
    </dgm:pt>
    <dgm:pt modelId="{6EBBE521-B6F2-4E32-BBB8-ECC14600DED4}" type="pres">
      <dgm:prSet presAssocID="{7F797F0D-B168-436F-B58D-B90190F53524}" presName="connectorText" presStyleLbl="sibTrans2D1" presStyleIdx="14" presStyleCnt="17"/>
      <dgm:spPr/>
    </dgm:pt>
    <dgm:pt modelId="{D59920CF-A5F2-428C-BF62-AB3A62DAC0AD}" type="pres">
      <dgm:prSet presAssocID="{EB4E25C8-8C20-459B-9128-05563914F5BE}" presName="node" presStyleLbl="node1" presStyleIdx="15" presStyleCnt="17" custScaleX="444104">
        <dgm:presLayoutVars>
          <dgm:bulletEnabled val="1"/>
        </dgm:presLayoutVars>
      </dgm:prSet>
      <dgm:spPr/>
    </dgm:pt>
    <dgm:pt modelId="{602EC66D-8286-41E3-9436-5FACD27A3FFD}" type="pres">
      <dgm:prSet presAssocID="{49492FD5-806F-42BC-89B7-333D0487AD5E}" presName="sibTrans" presStyleLbl="sibTrans2D1" presStyleIdx="15" presStyleCnt="17"/>
      <dgm:spPr/>
    </dgm:pt>
    <dgm:pt modelId="{6354D562-9582-4A6F-9E3B-8B4F767B1AD8}" type="pres">
      <dgm:prSet presAssocID="{49492FD5-806F-42BC-89B7-333D0487AD5E}" presName="connectorText" presStyleLbl="sibTrans2D1" presStyleIdx="15" presStyleCnt="17"/>
      <dgm:spPr/>
    </dgm:pt>
    <dgm:pt modelId="{0DEF67B0-0BD7-4FA3-89A2-508BF29523AD}" type="pres">
      <dgm:prSet presAssocID="{4A7AF5C1-E1D9-46CF-A312-D0EBAD62F100}" presName="node" presStyleLbl="node1" presStyleIdx="16" presStyleCnt="17" custScaleX="415934">
        <dgm:presLayoutVars>
          <dgm:bulletEnabled val="1"/>
        </dgm:presLayoutVars>
      </dgm:prSet>
      <dgm:spPr/>
    </dgm:pt>
    <dgm:pt modelId="{196741EA-16F1-42DC-8E6F-C3960233192D}" type="pres">
      <dgm:prSet presAssocID="{B86671AB-4B9D-42FA-9EF6-331A97583EFE}" presName="sibTrans" presStyleLbl="sibTrans2D1" presStyleIdx="16" presStyleCnt="17"/>
      <dgm:spPr/>
    </dgm:pt>
    <dgm:pt modelId="{0094FAF1-603D-4809-9BFB-56195DBDFAD1}" type="pres">
      <dgm:prSet presAssocID="{B86671AB-4B9D-42FA-9EF6-331A97583EFE}" presName="connectorText" presStyleLbl="sibTrans2D1" presStyleIdx="16" presStyleCnt="17"/>
      <dgm:spPr/>
    </dgm:pt>
  </dgm:ptLst>
  <dgm:cxnLst>
    <dgm:cxn modelId="{90C61C00-9EF5-434D-BE5C-C7BE55B3DC22}" type="presOf" srcId="{3DE7BB2E-636C-4B82-9D57-5A6FBFFDEBCB}" destId="{C90C7BF4-2B45-49F3-A25E-A69E59537F89}" srcOrd="0" destOrd="0" presId="urn:microsoft.com/office/officeart/2005/8/layout/cycle2"/>
    <dgm:cxn modelId="{FA962C01-5F78-424F-8D02-258E108C5C3B}" type="presOf" srcId="{18774B41-89DF-484C-B5AB-016DA16EE572}" destId="{BB691CE0-E7E4-4853-A592-D2F3275F4FB4}" srcOrd="0" destOrd="0" presId="urn:microsoft.com/office/officeart/2005/8/layout/cycle2"/>
    <dgm:cxn modelId="{6D435106-52BC-43AE-A36B-5111D5F0AD07}" srcId="{76BA3BC1-5CDA-4DBA-9798-D8FCF02053DC}" destId="{BB1E6321-2F5C-405B-9541-2301727AFA3E}" srcOrd="1" destOrd="0" parTransId="{36A6604A-0BAA-49AD-AC93-CBA84268FD1F}" sibTransId="{C111CA2B-988C-4807-BFF0-4615486E4A59}"/>
    <dgm:cxn modelId="{5B58A00C-30E8-4F1F-AFA9-95605E2D4373}" type="presOf" srcId="{CBC094BB-BB4B-4EE7-963A-2AAAA902E11D}" destId="{BAC43CA3-6CE1-4A1B-B458-F19FCA447600}" srcOrd="1" destOrd="0" presId="urn:microsoft.com/office/officeart/2005/8/layout/cycle2"/>
    <dgm:cxn modelId="{7FCE4F10-1B3D-4877-9388-91838FF4C7FD}" type="presOf" srcId="{3778E330-6AC8-4159-9AA9-A4572385665B}" destId="{EA2F69DD-D3EC-44A2-A136-B45A90C5F89A}" srcOrd="0" destOrd="0" presId="urn:microsoft.com/office/officeart/2005/8/layout/cycle2"/>
    <dgm:cxn modelId="{79767815-FB47-4B6E-BAF4-3BC380664359}" type="presOf" srcId="{1DECCE0F-A95C-4822-8EE2-4421E2842F03}" destId="{DBE305EC-E594-470C-BDFF-CF50F934E709}" srcOrd="0" destOrd="0" presId="urn:microsoft.com/office/officeart/2005/8/layout/cycle2"/>
    <dgm:cxn modelId="{584AF418-3524-4144-93EA-8242BD544742}" type="presOf" srcId="{1D193EFB-DF8C-4BB3-BF99-76ED662B35EE}" destId="{330E5C23-6B88-4F58-8208-6493F13A5D74}" srcOrd="0" destOrd="0" presId="urn:microsoft.com/office/officeart/2005/8/layout/cycle2"/>
    <dgm:cxn modelId="{8418521A-C989-4D0E-9CC5-5FB05E5FE271}" type="presOf" srcId="{B7BFB230-FC95-4450-939E-DF359D93B2C3}" destId="{D21121AC-E496-4C18-8F89-9236E34DFD8F}" srcOrd="1" destOrd="0" presId="urn:microsoft.com/office/officeart/2005/8/layout/cycle2"/>
    <dgm:cxn modelId="{9B2E7021-D185-49D2-90C8-04AA256C011B}" type="presOf" srcId="{76BA3BC1-5CDA-4DBA-9798-D8FCF02053DC}" destId="{37BA8875-D98B-42B9-B7CE-E862CC69A6DB}" srcOrd="0" destOrd="0" presId="urn:microsoft.com/office/officeart/2005/8/layout/cycle2"/>
    <dgm:cxn modelId="{8EFD9522-B21C-41CA-855D-82EE2042B4D2}" srcId="{76BA3BC1-5CDA-4DBA-9798-D8FCF02053DC}" destId="{42DFE91E-74CC-454E-92FF-58206B1E7A04}" srcOrd="11" destOrd="0" parTransId="{E82BDC11-F1A8-4405-92FE-E994ECE98DEB}" sibTransId="{ADD6CDAF-9B45-46AB-8DA6-D50AB958404B}"/>
    <dgm:cxn modelId="{98C46C25-45FC-47EE-974C-B29AAF9D9432}" type="presOf" srcId="{CBC094BB-BB4B-4EE7-963A-2AAAA902E11D}" destId="{07D8F5CE-3C9D-4AC1-9630-FED3C6C61424}" srcOrd="0" destOrd="0" presId="urn:microsoft.com/office/officeart/2005/8/layout/cycle2"/>
    <dgm:cxn modelId="{A8101E28-97A2-46A1-B0B3-23B92A30EAEC}" type="presOf" srcId="{49492FD5-806F-42BC-89B7-333D0487AD5E}" destId="{6354D562-9582-4A6F-9E3B-8B4F767B1AD8}" srcOrd="1" destOrd="0" presId="urn:microsoft.com/office/officeart/2005/8/layout/cycle2"/>
    <dgm:cxn modelId="{1A7ACE28-02E1-46D8-A2AC-F80C10A2B2E7}" type="presOf" srcId="{C111CA2B-988C-4807-BFF0-4615486E4A59}" destId="{6E92D0D9-8D0A-4C80-A7FF-3E8CE02E0385}" srcOrd="0" destOrd="0" presId="urn:microsoft.com/office/officeart/2005/8/layout/cycle2"/>
    <dgm:cxn modelId="{7E1DA630-FD20-4E98-9ACA-9304B508E997}" srcId="{76BA3BC1-5CDA-4DBA-9798-D8FCF02053DC}" destId="{249D6917-EB16-4014-8E48-8B6F720E83DA}" srcOrd="10" destOrd="0" parTransId="{95F29505-E22C-4FDF-8A2B-8A1130BA8DFA}" sibTransId="{B7BFB230-FC95-4450-939E-DF359D93B2C3}"/>
    <dgm:cxn modelId="{53393E3B-5D93-4338-A151-1DDD668F100E}" type="presOf" srcId="{1D193EFB-DF8C-4BB3-BF99-76ED662B35EE}" destId="{DDDA7951-7473-43DB-92FA-5E3AFF1656EE}" srcOrd="1" destOrd="0" presId="urn:microsoft.com/office/officeart/2005/8/layout/cycle2"/>
    <dgm:cxn modelId="{9D07F83D-C633-4C23-9E85-9690D24A2C84}" srcId="{76BA3BC1-5CDA-4DBA-9798-D8FCF02053DC}" destId="{AF25207D-9B5E-4B4C-B3FF-51E9D53F0BF0}" srcOrd="13" destOrd="0" parTransId="{2E47E53A-FD9E-43B1-AE57-23736497944D}" sibTransId="{62762A40-CDB4-44AE-BC42-18189DC6D13D}"/>
    <dgm:cxn modelId="{20BACF5F-07A6-4779-BABC-943D16EC0308}" type="presOf" srcId="{EB4E25C8-8C20-459B-9128-05563914F5BE}" destId="{D59920CF-A5F2-428C-BF62-AB3A62DAC0AD}" srcOrd="0" destOrd="0" presId="urn:microsoft.com/office/officeart/2005/8/layout/cycle2"/>
    <dgm:cxn modelId="{2A569A41-BDF2-49E4-BB2C-CCF4A491153A}" type="presOf" srcId="{48CD4526-A2B5-497F-BFB7-2B4EC42DC897}" destId="{368D5F7B-CE41-4D82-B127-5AA026728996}" srcOrd="0" destOrd="0" presId="urn:microsoft.com/office/officeart/2005/8/layout/cycle2"/>
    <dgm:cxn modelId="{C6EFCE62-5EAC-45E6-AE1C-59025C5AA446}" srcId="{76BA3BC1-5CDA-4DBA-9798-D8FCF02053DC}" destId="{36493094-C958-4CF7-B107-9632A61F4918}" srcOrd="2" destOrd="0" parTransId="{412BEAD4-E35B-4C8E-B70B-68FCE1B13A41}" sibTransId="{1DECCE0F-A95C-4822-8EE2-4421E2842F03}"/>
    <dgm:cxn modelId="{5FEC0843-06C3-4E4A-8B5B-2341413714C9}" type="presOf" srcId="{B86671AB-4B9D-42FA-9EF6-331A97583EFE}" destId="{0094FAF1-603D-4809-9BFB-56195DBDFAD1}" srcOrd="1" destOrd="0" presId="urn:microsoft.com/office/officeart/2005/8/layout/cycle2"/>
    <dgm:cxn modelId="{131AD863-B3EE-426A-839A-1A19D893F976}" srcId="{76BA3BC1-5CDA-4DBA-9798-D8FCF02053DC}" destId="{4A7AF5C1-E1D9-46CF-A312-D0EBAD62F100}" srcOrd="16" destOrd="0" parTransId="{C585429D-71E9-423F-8662-695BF15AB6FE}" sibTransId="{B86671AB-4B9D-42FA-9EF6-331A97583EFE}"/>
    <dgm:cxn modelId="{749AFB43-DF2F-41B1-9AD8-121DFCB7B6FB}" srcId="{76BA3BC1-5CDA-4DBA-9798-D8FCF02053DC}" destId="{18D8637B-E21C-41E0-AC40-E2E0894DA5B8}" srcOrd="9" destOrd="0" parTransId="{F99E9F8D-6345-4371-A147-45D806FA779D}" sibTransId="{3778E330-6AC8-4159-9AA9-A4572385665B}"/>
    <dgm:cxn modelId="{F56D3567-C6F8-4295-8951-54733F0BC7B4}" srcId="{76BA3BC1-5CDA-4DBA-9798-D8FCF02053DC}" destId="{CBF687E9-53D1-4DB5-80B1-79C3B179057F}" srcOrd="5" destOrd="0" parTransId="{52A5B719-6726-4DA8-8BBA-9C7B2A53D3B0}" sibTransId="{6D320E16-C59C-4DF5-9484-E59BC6FFF986}"/>
    <dgm:cxn modelId="{C4F48B68-1D43-4BF5-B7B7-96B7FA2C8C62}" type="presOf" srcId="{49492FD5-806F-42BC-89B7-333D0487AD5E}" destId="{602EC66D-8286-41E3-9436-5FACD27A3FFD}" srcOrd="0" destOrd="0" presId="urn:microsoft.com/office/officeart/2005/8/layout/cycle2"/>
    <dgm:cxn modelId="{11386E49-55E8-44D3-B8B1-0FEF34F48C5C}" srcId="{76BA3BC1-5CDA-4DBA-9798-D8FCF02053DC}" destId="{7474A502-3B3B-40AC-BBF0-8292451C1E1F}" srcOrd="7" destOrd="0" parTransId="{7D50D249-F461-4BDA-86B6-232CA3CEA61F}" sibTransId="{2993CAD8-9021-459F-886F-FAA19125BD15}"/>
    <dgm:cxn modelId="{BD843E4B-A268-4FB8-B85C-66FBCCC1F44E}" type="presOf" srcId="{6D320E16-C59C-4DF5-9484-E59BC6FFF986}" destId="{3683BB59-41B2-4344-A2FE-81A575A7F11D}" srcOrd="1" destOrd="0" presId="urn:microsoft.com/office/officeart/2005/8/layout/cycle2"/>
    <dgm:cxn modelId="{2448D64B-1C43-4004-9BDA-FFEBD3EEB306}" type="presOf" srcId="{4A7AF5C1-E1D9-46CF-A312-D0EBAD62F100}" destId="{0DEF67B0-0BD7-4FA3-89A2-508BF29523AD}" srcOrd="0" destOrd="0" presId="urn:microsoft.com/office/officeart/2005/8/layout/cycle2"/>
    <dgm:cxn modelId="{F9E1DF4E-7685-4E0D-8BAE-72A12E7E06DE}" srcId="{76BA3BC1-5CDA-4DBA-9798-D8FCF02053DC}" destId="{084400EE-756B-4C12-B69A-819E8765E332}" srcOrd="0" destOrd="0" parTransId="{559D7096-DC79-4194-B710-4E43E4B8F88C}" sibTransId="{E91D2240-5F71-40F0-B8A0-850988A3DA09}"/>
    <dgm:cxn modelId="{8126436F-C0BC-4210-BC65-238A6C70A981}" srcId="{76BA3BC1-5CDA-4DBA-9798-D8FCF02053DC}" destId="{CAEBF1EF-52FE-43CE-942B-9A63FE0F6E4E}" srcOrd="12" destOrd="0" parTransId="{DF673DFC-14C9-4F84-9012-29E9C254356A}" sibTransId="{A035F15F-12A1-4473-8738-015A628818F5}"/>
    <dgm:cxn modelId="{7DCCC950-50DD-40F3-921E-6D2793B34CF4}" srcId="{76BA3BC1-5CDA-4DBA-9798-D8FCF02053DC}" destId="{16241EFC-0637-4A00-89EB-989710675C47}" srcOrd="4" destOrd="0" parTransId="{4F17731C-5645-4988-AFCD-CEF5C826FC67}" sibTransId="{CBC094BB-BB4B-4EE7-963A-2AAAA902E11D}"/>
    <dgm:cxn modelId="{A7005E51-C3A7-45C4-838D-C751141AF16C}" type="presOf" srcId="{9B501470-15BD-4197-8655-60D2F4084C2C}" destId="{4ECB5800-7A22-4AA9-9039-8DB03AC31424}" srcOrd="1" destOrd="0" presId="urn:microsoft.com/office/officeart/2005/8/layout/cycle2"/>
    <dgm:cxn modelId="{14615C75-0FFC-4AD6-B52E-1E028D4CD5B1}" type="presOf" srcId="{2993CAD8-9021-459F-886F-FAA19125BD15}" destId="{FD33662C-7FAF-4486-A039-219E96808D7B}" srcOrd="0" destOrd="0" presId="urn:microsoft.com/office/officeart/2005/8/layout/cycle2"/>
    <dgm:cxn modelId="{C59A7676-4B95-4BD4-B1EE-33C73F016CE6}" type="presOf" srcId="{BB1E6321-2F5C-405B-9541-2301727AFA3E}" destId="{D294A335-EADD-4214-B801-7521BE9A412D}" srcOrd="0" destOrd="0" presId="urn:microsoft.com/office/officeart/2005/8/layout/cycle2"/>
    <dgm:cxn modelId="{3AEFC156-2835-4CE9-90F2-68F8F7F34550}" type="presOf" srcId="{CAEBF1EF-52FE-43CE-942B-9A63FE0F6E4E}" destId="{B739ED05-EEC6-476E-B5D5-A8CE42B37B20}" srcOrd="0" destOrd="0" presId="urn:microsoft.com/office/officeart/2005/8/layout/cycle2"/>
    <dgm:cxn modelId="{03685557-B4CD-4D22-92F0-DC856E7610BF}" type="presOf" srcId="{36493094-C958-4CF7-B107-9632A61F4918}" destId="{527EABFC-3001-4D42-8149-51679913D6FA}" srcOrd="0" destOrd="0" presId="urn:microsoft.com/office/officeart/2005/8/layout/cycle2"/>
    <dgm:cxn modelId="{80DF4079-B4F2-4306-A290-EA430EC9B5F0}" srcId="{76BA3BC1-5CDA-4DBA-9798-D8FCF02053DC}" destId="{E61C7049-0C45-409A-AD55-B29F91D22F12}" srcOrd="6" destOrd="0" parTransId="{24B8B973-F6E9-4133-82C2-A498C72FDF88}" sibTransId="{1D193EFB-DF8C-4BB3-BF99-76ED662B35EE}"/>
    <dgm:cxn modelId="{46D4B784-6B2A-42FA-9DAD-4273E6218D48}" type="presOf" srcId="{B7BFB230-FC95-4450-939E-DF359D93B2C3}" destId="{47FD97B3-5065-4D9B-85E1-13A48590D7DC}" srcOrd="0" destOrd="0" presId="urn:microsoft.com/office/officeart/2005/8/layout/cycle2"/>
    <dgm:cxn modelId="{7E1D1288-E24F-4E5B-84B5-F4CEE6447171}" type="presOf" srcId="{1DECCE0F-A95C-4822-8EE2-4421E2842F03}" destId="{77E8E36F-90CC-42CD-8192-632401809836}" srcOrd="1" destOrd="0" presId="urn:microsoft.com/office/officeart/2005/8/layout/cycle2"/>
    <dgm:cxn modelId="{69ECB488-E2A9-4557-95C1-294D4C06BB21}" srcId="{76BA3BC1-5CDA-4DBA-9798-D8FCF02053DC}" destId="{18774B41-89DF-484C-B5AB-016DA16EE572}" srcOrd="14" destOrd="0" parTransId="{76797A11-B829-4CA4-AC1D-9957F046687A}" sibTransId="{7F797F0D-B168-436F-B58D-B90190F53524}"/>
    <dgm:cxn modelId="{C39DE499-6084-4A10-AEBC-0F65E119E233}" type="presOf" srcId="{16241EFC-0637-4A00-89EB-989710675C47}" destId="{A425AD92-9A0D-4845-A35C-A5EEC799C26D}" srcOrd="0" destOrd="0" presId="urn:microsoft.com/office/officeart/2005/8/layout/cycle2"/>
    <dgm:cxn modelId="{69690E9C-8407-495C-BA03-F2F1C86CDCAA}" type="presOf" srcId="{ADD6CDAF-9B45-46AB-8DA6-D50AB958404B}" destId="{EF71E724-76A2-4F33-A2A1-279D7F010AD8}" srcOrd="1" destOrd="0" presId="urn:microsoft.com/office/officeart/2005/8/layout/cycle2"/>
    <dgm:cxn modelId="{D6922DA1-FC6D-4E47-A096-AB2057BC68FC}" type="presOf" srcId="{7474A502-3B3B-40AC-BBF0-8292451C1E1F}" destId="{5F13AE38-674F-4C22-9D9C-8E44FEB36762}" srcOrd="0" destOrd="0" presId="urn:microsoft.com/office/officeart/2005/8/layout/cycle2"/>
    <dgm:cxn modelId="{682D80A2-D345-4FD7-8193-A63C60867E41}" type="presOf" srcId="{42DFE91E-74CC-454E-92FF-58206B1E7A04}" destId="{50FED65B-41FD-47E7-8DB3-EDF9D6598A7E}" srcOrd="0" destOrd="0" presId="urn:microsoft.com/office/officeart/2005/8/layout/cycle2"/>
    <dgm:cxn modelId="{FF82FEA7-1C3E-471B-A5E6-931A1226BAD8}" type="presOf" srcId="{62762A40-CDB4-44AE-BC42-18189DC6D13D}" destId="{0C669275-1245-4025-A821-61F44E0E5225}" srcOrd="0" destOrd="0" presId="urn:microsoft.com/office/officeart/2005/8/layout/cycle2"/>
    <dgm:cxn modelId="{A9DC61AC-996C-489A-8CBC-3BB0B7E9907B}" type="presOf" srcId="{18D8637B-E21C-41E0-AC40-E2E0894DA5B8}" destId="{DAF76D08-7CA3-4326-94BB-73234BC77055}" srcOrd="0" destOrd="0" presId="urn:microsoft.com/office/officeart/2005/8/layout/cycle2"/>
    <dgm:cxn modelId="{5D1BB5AE-AC04-417F-BC4F-AC1E4D460A12}" type="presOf" srcId="{6D320E16-C59C-4DF5-9484-E59BC6FFF986}" destId="{AF7DAA2E-BCBB-4450-AAAF-997FF98C7E84}" srcOrd="0" destOrd="0" presId="urn:microsoft.com/office/officeart/2005/8/layout/cycle2"/>
    <dgm:cxn modelId="{0C496EAF-EB40-4494-A439-14D84528A8EC}" type="presOf" srcId="{7E7BDE91-91C6-4D74-9598-5E863830B54B}" destId="{D220453D-7D4B-4678-AF89-E816AFBC2B72}" srcOrd="1" destOrd="0" presId="urn:microsoft.com/office/officeart/2005/8/layout/cycle2"/>
    <dgm:cxn modelId="{F9EFA2B3-57E1-44DA-8B08-3A5E9125E7DB}" type="presOf" srcId="{C111CA2B-988C-4807-BFF0-4615486E4A59}" destId="{A801CCE0-DF9F-48C4-9095-F6DD202F81B0}" srcOrd="1" destOrd="0" presId="urn:microsoft.com/office/officeart/2005/8/layout/cycle2"/>
    <dgm:cxn modelId="{836501B5-D14A-4070-B450-551EF4C9CE50}" type="presOf" srcId="{E91D2240-5F71-40F0-B8A0-850988A3DA09}" destId="{DFD16DEA-C233-438D-B04B-A308239E4373}" srcOrd="0" destOrd="0" presId="urn:microsoft.com/office/officeart/2005/8/layout/cycle2"/>
    <dgm:cxn modelId="{525841B7-5D37-4146-B6BB-D1B1A5F00DFA}" type="presOf" srcId="{B86671AB-4B9D-42FA-9EF6-331A97583EFE}" destId="{196741EA-16F1-42DC-8E6F-C3960233192D}" srcOrd="0" destOrd="0" presId="urn:microsoft.com/office/officeart/2005/8/layout/cycle2"/>
    <dgm:cxn modelId="{BDBFA4B7-D97A-46ED-B10C-CD2F2C077987}" srcId="{76BA3BC1-5CDA-4DBA-9798-D8FCF02053DC}" destId="{EB4E25C8-8C20-459B-9128-05563914F5BE}" srcOrd="15" destOrd="0" parTransId="{BF6EE549-1FE5-40A8-9CDE-97D6FAA1E144}" sibTransId="{49492FD5-806F-42BC-89B7-333D0487AD5E}"/>
    <dgm:cxn modelId="{66A0FDBB-F3D0-4B50-AE49-58EFF9B366EC}" type="presOf" srcId="{E61C7049-0C45-409A-AD55-B29F91D22F12}" destId="{16E06FF0-DB4E-4628-AEE1-69EB24E539D7}" srcOrd="0" destOrd="0" presId="urn:microsoft.com/office/officeart/2005/8/layout/cycle2"/>
    <dgm:cxn modelId="{135994C1-852F-4327-B542-B3D710E307A9}" srcId="{76BA3BC1-5CDA-4DBA-9798-D8FCF02053DC}" destId="{3DE7BB2E-636C-4B82-9D57-5A6FBFFDEBCB}" srcOrd="3" destOrd="0" parTransId="{B0E0C5FA-C4ED-432A-A50E-3FCE5AABB013}" sibTransId="{7E7BDE91-91C6-4D74-9598-5E863830B54B}"/>
    <dgm:cxn modelId="{8B34F4C1-C3DE-4A61-B306-4E5B62B6CD48}" type="presOf" srcId="{7E7BDE91-91C6-4D74-9598-5E863830B54B}" destId="{7873C7AD-C4C6-4E44-ABCC-89F3A1929F5C}" srcOrd="0" destOrd="0" presId="urn:microsoft.com/office/officeart/2005/8/layout/cycle2"/>
    <dgm:cxn modelId="{65D086C9-F6B0-4CC2-A875-AA8259850D45}" type="presOf" srcId="{ADD6CDAF-9B45-46AB-8DA6-D50AB958404B}" destId="{B063A51F-EC35-428D-AF76-44327E1B99EB}" srcOrd="0" destOrd="0" presId="urn:microsoft.com/office/officeart/2005/8/layout/cycle2"/>
    <dgm:cxn modelId="{5F185ECA-6883-4A64-B393-EFC704B2C9BC}" type="presOf" srcId="{2993CAD8-9021-459F-886F-FAA19125BD15}" destId="{C38B70BB-92AE-4DA2-AA28-90943ABF54A8}" srcOrd="1" destOrd="0" presId="urn:microsoft.com/office/officeart/2005/8/layout/cycle2"/>
    <dgm:cxn modelId="{230390CC-ED5D-4F93-BDCB-40D61F3DE6C2}" type="presOf" srcId="{A035F15F-12A1-4473-8738-015A628818F5}" destId="{091E8207-96F0-4C43-A19A-8A74C96E987D}" srcOrd="1" destOrd="0" presId="urn:microsoft.com/office/officeart/2005/8/layout/cycle2"/>
    <dgm:cxn modelId="{ACD4E6D0-446F-4101-AF58-4BE2B8FE6163}" type="presOf" srcId="{A035F15F-12A1-4473-8738-015A628818F5}" destId="{293676ED-3234-4AF9-AE40-F9F2DA483FF5}" srcOrd="0" destOrd="0" presId="urn:microsoft.com/office/officeart/2005/8/layout/cycle2"/>
    <dgm:cxn modelId="{2FEDB0E1-F538-4866-A981-F48F129BC131}" type="presOf" srcId="{7F797F0D-B168-436F-B58D-B90190F53524}" destId="{6EBBE521-B6F2-4E32-BBB8-ECC14600DED4}" srcOrd="1" destOrd="0" presId="urn:microsoft.com/office/officeart/2005/8/layout/cycle2"/>
    <dgm:cxn modelId="{87FDC0E1-BC22-4B8A-9B23-82DA03942BF2}" type="presOf" srcId="{62762A40-CDB4-44AE-BC42-18189DC6D13D}" destId="{405913FF-158A-417E-A067-9CB36420F099}" srcOrd="1" destOrd="0" presId="urn:microsoft.com/office/officeart/2005/8/layout/cycle2"/>
    <dgm:cxn modelId="{4B29C6E2-AF4C-4F79-AE87-845EA634EC28}" type="presOf" srcId="{249D6917-EB16-4014-8E48-8B6F720E83DA}" destId="{36EB523B-6606-4138-97D8-195E8874AEDD}" srcOrd="0" destOrd="0" presId="urn:microsoft.com/office/officeart/2005/8/layout/cycle2"/>
    <dgm:cxn modelId="{051C39E3-97F2-46A8-8D70-6998021688B0}" type="presOf" srcId="{CBF687E9-53D1-4DB5-80B1-79C3B179057F}" destId="{366355EC-1D5E-485B-89F9-CEF0C2A3AFF6}" srcOrd="0" destOrd="0" presId="urn:microsoft.com/office/officeart/2005/8/layout/cycle2"/>
    <dgm:cxn modelId="{487B54E7-BF85-486B-91F1-4DA5F938C761}" type="presOf" srcId="{E91D2240-5F71-40F0-B8A0-850988A3DA09}" destId="{4948F918-F5C3-487F-8412-37829B399BC3}" srcOrd="1" destOrd="0" presId="urn:microsoft.com/office/officeart/2005/8/layout/cycle2"/>
    <dgm:cxn modelId="{FFE526E8-3BD6-4247-9FC8-93BFDE1237E1}" type="presOf" srcId="{AF25207D-9B5E-4B4C-B3FF-51E9D53F0BF0}" destId="{9295207B-C04A-42FB-88F7-7E5D8E6F33E8}" srcOrd="0" destOrd="0" presId="urn:microsoft.com/office/officeart/2005/8/layout/cycle2"/>
    <dgm:cxn modelId="{880F42EA-7C3D-428E-B128-4522A6ABDB40}" srcId="{76BA3BC1-5CDA-4DBA-9798-D8FCF02053DC}" destId="{48CD4526-A2B5-497F-BFB7-2B4EC42DC897}" srcOrd="8" destOrd="0" parTransId="{97AD367A-1C20-4006-9D73-E696FDFDEB53}" sibTransId="{9B501470-15BD-4197-8655-60D2F4084C2C}"/>
    <dgm:cxn modelId="{736942EB-4F04-4D69-968F-DF176600724C}" type="presOf" srcId="{3778E330-6AC8-4159-9AA9-A4572385665B}" destId="{48761220-1B36-411C-A956-71717EB95707}" srcOrd="1" destOrd="0" presId="urn:microsoft.com/office/officeart/2005/8/layout/cycle2"/>
    <dgm:cxn modelId="{C6FDCFED-C0E9-4367-BCD0-4CC1E8461A73}" type="presOf" srcId="{084400EE-756B-4C12-B69A-819E8765E332}" destId="{1E429A4C-58BA-4A51-90ED-C512E986EF76}" srcOrd="0" destOrd="0" presId="urn:microsoft.com/office/officeart/2005/8/layout/cycle2"/>
    <dgm:cxn modelId="{F85789EE-EA2A-49CA-9BAA-D8E99D5E710D}" type="presOf" srcId="{7F797F0D-B168-436F-B58D-B90190F53524}" destId="{C4658D9A-7E22-4292-839C-B64FDF27C2FE}" srcOrd="0" destOrd="0" presId="urn:microsoft.com/office/officeart/2005/8/layout/cycle2"/>
    <dgm:cxn modelId="{5A6D32F3-9D1E-475B-86D6-A333139A681B}" type="presOf" srcId="{9B501470-15BD-4197-8655-60D2F4084C2C}" destId="{58152D66-4C76-4783-887D-17E39E246418}" srcOrd="0" destOrd="0" presId="urn:microsoft.com/office/officeart/2005/8/layout/cycle2"/>
    <dgm:cxn modelId="{AAE28531-5E43-4042-8827-217F3EB36514}" type="presParOf" srcId="{37BA8875-D98B-42B9-B7CE-E862CC69A6DB}" destId="{1E429A4C-58BA-4A51-90ED-C512E986EF76}" srcOrd="0" destOrd="0" presId="urn:microsoft.com/office/officeart/2005/8/layout/cycle2"/>
    <dgm:cxn modelId="{F7333E71-408D-4790-A49C-E1CB7E84CFED}" type="presParOf" srcId="{37BA8875-D98B-42B9-B7CE-E862CC69A6DB}" destId="{DFD16DEA-C233-438D-B04B-A308239E4373}" srcOrd="1" destOrd="0" presId="urn:microsoft.com/office/officeart/2005/8/layout/cycle2"/>
    <dgm:cxn modelId="{CA30D59B-4558-4211-9AD7-2A9A046B8C33}" type="presParOf" srcId="{DFD16DEA-C233-438D-B04B-A308239E4373}" destId="{4948F918-F5C3-487F-8412-37829B399BC3}" srcOrd="0" destOrd="0" presId="urn:microsoft.com/office/officeart/2005/8/layout/cycle2"/>
    <dgm:cxn modelId="{1124500A-0335-4C55-B000-A8651BF7B46D}" type="presParOf" srcId="{37BA8875-D98B-42B9-B7CE-E862CC69A6DB}" destId="{D294A335-EADD-4214-B801-7521BE9A412D}" srcOrd="2" destOrd="0" presId="urn:microsoft.com/office/officeart/2005/8/layout/cycle2"/>
    <dgm:cxn modelId="{3F3D161D-D2DB-461C-A161-70952E6B8471}" type="presParOf" srcId="{37BA8875-D98B-42B9-B7CE-E862CC69A6DB}" destId="{6E92D0D9-8D0A-4C80-A7FF-3E8CE02E0385}" srcOrd="3" destOrd="0" presId="urn:microsoft.com/office/officeart/2005/8/layout/cycle2"/>
    <dgm:cxn modelId="{9A525843-2B3E-4E04-971D-0B1779209308}" type="presParOf" srcId="{6E92D0D9-8D0A-4C80-A7FF-3E8CE02E0385}" destId="{A801CCE0-DF9F-48C4-9095-F6DD202F81B0}" srcOrd="0" destOrd="0" presId="urn:microsoft.com/office/officeart/2005/8/layout/cycle2"/>
    <dgm:cxn modelId="{C009B487-870B-477B-AA95-CE67B244CD11}" type="presParOf" srcId="{37BA8875-D98B-42B9-B7CE-E862CC69A6DB}" destId="{527EABFC-3001-4D42-8149-51679913D6FA}" srcOrd="4" destOrd="0" presId="urn:microsoft.com/office/officeart/2005/8/layout/cycle2"/>
    <dgm:cxn modelId="{A9010F59-68C8-4D2F-AF69-1743C04870A9}" type="presParOf" srcId="{37BA8875-D98B-42B9-B7CE-E862CC69A6DB}" destId="{DBE305EC-E594-470C-BDFF-CF50F934E709}" srcOrd="5" destOrd="0" presId="urn:microsoft.com/office/officeart/2005/8/layout/cycle2"/>
    <dgm:cxn modelId="{82263B0B-3318-421D-8B64-0B215476546A}" type="presParOf" srcId="{DBE305EC-E594-470C-BDFF-CF50F934E709}" destId="{77E8E36F-90CC-42CD-8192-632401809836}" srcOrd="0" destOrd="0" presId="urn:microsoft.com/office/officeart/2005/8/layout/cycle2"/>
    <dgm:cxn modelId="{FD8FF67D-90BC-418C-81BE-39EF939DAFD7}" type="presParOf" srcId="{37BA8875-D98B-42B9-B7CE-E862CC69A6DB}" destId="{C90C7BF4-2B45-49F3-A25E-A69E59537F89}" srcOrd="6" destOrd="0" presId="urn:microsoft.com/office/officeart/2005/8/layout/cycle2"/>
    <dgm:cxn modelId="{9EFF3697-EB78-4781-82BA-66AA76A71B36}" type="presParOf" srcId="{37BA8875-D98B-42B9-B7CE-E862CC69A6DB}" destId="{7873C7AD-C4C6-4E44-ABCC-89F3A1929F5C}" srcOrd="7" destOrd="0" presId="urn:microsoft.com/office/officeart/2005/8/layout/cycle2"/>
    <dgm:cxn modelId="{E6C38434-8799-415C-B89E-6694496376EB}" type="presParOf" srcId="{7873C7AD-C4C6-4E44-ABCC-89F3A1929F5C}" destId="{D220453D-7D4B-4678-AF89-E816AFBC2B72}" srcOrd="0" destOrd="0" presId="urn:microsoft.com/office/officeart/2005/8/layout/cycle2"/>
    <dgm:cxn modelId="{31021B3A-9F88-4A14-9A47-531D4D1B71FF}" type="presParOf" srcId="{37BA8875-D98B-42B9-B7CE-E862CC69A6DB}" destId="{A425AD92-9A0D-4845-A35C-A5EEC799C26D}" srcOrd="8" destOrd="0" presId="urn:microsoft.com/office/officeart/2005/8/layout/cycle2"/>
    <dgm:cxn modelId="{5663BC33-9680-4752-AF38-B361E9771215}" type="presParOf" srcId="{37BA8875-D98B-42B9-B7CE-E862CC69A6DB}" destId="{07D8F5CE-3C9D-4AC1-9630-FED3C6C61424}" srcOrd="9" destOrd="0" presId="urn:microsoft.com/office/officeart/2005/8/layout/cycle2"/>
    <dgm:cxn modelId="{D0B630D2-F82D-4CA7-84B9-895B8F7444ED}" type="presParOf" srcId="{07D8F5CE-3C9D-4AC1-9630-FED3C6C61424}" destId="{BAC43CA3-6CE1-4A1B-B458-F19FCA447600}" srcOrd="0" destOrd="0" presId="urn:microsoft.com/office/officeart/2005/8/layout/cycle2"/>
    <dgm:cxn modelId="{BC581D34-E70F-405D-B275-942202851694}" type="presParOf" srcId="{37BA8875-D98B-42B9-B7CE-E862CC69A6DB}" destId="{366355EC-1D5E-485B-89F9-CEF0C2A3AFF6}" srcOrd="10" destOrd="0" presId="urn:microsoft.com/office/officeart/2005/8/layout/cycle2"/>
    <dgm:cxn modelId="{81D71C1A-4B06-41BD-8772-8868DE771AFC}" type="presParOf" srcId="{37BA8875-D98B-42B9-B7CE-E862CC69A6DB}" destId="{AF7DAA2E-BCBB-4450-AAAF-997FF98C7E84}" srcOrd="11" destOrd="0" presId="urn:microsoft.com/office/officeart/2005/8/layout/cycle2"/>
    <dgm:cxn modelId="{5AC6A812-5133-4FD5-A241-EF708A5EA8CD}" type="presParOf" srcId="{AF7DAA2E-BCBB-4450-AAAF-997FF98C7E84}" destId="{3683BB59-41B2-4344-A2FE-81A575A7F11D}" srcOrd="0" destOrd="0" presId="urn:microsoft.com/office/officeart/2005/8/layout/cycle2"/>
    <dgm:cxn modelId="{990016EE-89ED-4304-A623-AF1A587313C8}" type="presParOf" srcId="{37BA8875-D98B-42B9-B7CE-E862CC69A6DB}" destId="{16E06FF0-DB4E-4628-AEE1-69EB24E539D7}" srcOrd="12" destOrd="0" presId="urn:microsoft.com/office/officeart/2005/8/layout/cycle2"/>
    <dgm:cxn modelId="{E012C8C1-78EC-4F0B-928E-F5BEB39BD43D}" type="presParOf" srcId="{37BA8875-D98B-42B9-B7CE-E862CC69A6DB}" destId="{330E5C23-6B88-4F58-8208-6493F13A5D74}" srcOrd="13" destOrd="0" presId="urn:microsoft.com/office/officeart/2005/8/layout/cycle2"/>
    <dgm:cxn modelId="{35823CDA-2491-4CD8-8463-BF46961D3B19}" type="presParOf" srcId="{330E5C23-6B88-4F58-8208-6493F13A5D74}" destId="{DDDA7951-7473-43DB-92FA-5E3AFF1656EE}" srcOrd="0" destOrd="0" presId="urn:microsoft.com/office/officeart/2005/8/layout/cycle2"/>
    <dgm:cxn modelId="{107C19E9-29A8-45A9-938F-7E0E43B9ADAE}" type="presParOf" srcId="{37BA8875-D98B-42B9-B7CE-E862CC69A6DB}" destId="{5F13AE38-674F-4C22-9D9C-8E44FEB36762}" srcOrd="14" destOrd="0" presId="urn:microsoft.com/office/officeart/2005/8/layout/cycle2"/>
    <dgm:cxn modelId="{79BDADC8-15A2-4D41-9264-3F32BC34AED0}" type="presParOf" srcId="{37BA8875-D98B-42B9-B7CE-E862CC69A6DB}" destId="{FD33662C-7FAF-4486-A039-219E96808D7B}" srcOrd="15" destOrd="0" presId="urn:microsoft.com/office/officeart/2005/8/layout/cycle2"/>
    <dgm:cxn modelId="{489A7176-6EBC-423C-8B15-6D365748C076}" type="presParOf" srcId="{FD33662C-7FAF-4486-A039-219E96808D7B}" destId="{C38B70BB-92AE-4DA2-AA28-90943ABF54A8}" srcOrd="0" destOrd="0" presId="urn:microsoft.com/office/officeart/2005/8/layout/cycle2"/>
    <dgm:cxn modelId="{4903AAEC-4B77-4007-BF17-ABF2CEC0F3C3}" type="presParOf" srcId="{37BA8875-D98B-42B9-B7CE-E862CC69A6DB}" destId="{368D5F7B-CE41-4D82-B127-5AA026728996}" srcOrd="16" destOrd="0" presId="urn:microsoft.com/office/officeart/2005/8/layout/cycle2"/>
    <dgm:cxn modelId="{B082DFBE-C1F5-463F-967C-5A35A31BA8E4}" type="presParOf" srcId="{37BA8875-D98B-42B9-B7CE-E862CC69A6DB}" destId="{58152D66-4C76-4783-887D-17E39E246418}" srcOrd="17" destOrd="0" presId="urn:microsoft.com/office/officeart/2005/8/layout/cycle2"/>
    <dgm:cxn modelId="{737443E9-3A64-4820-8ACA-82F4CD9A24CE}" type="presParOf" srcId="{58152D66-4C76-4783-887D-17E39E246418}" destId="{4ECB5800-7A22-4AA9-9039-8DB03AC31424}" srcOrd="0" destOrd="0" presId="urn:microsoft.com/office/officeart/2005/8/layout/cycle2"/>
    <dgm:cxn modelId="{EDA4852B-EFC9-4BAC-89D8-A188409245A7}" type="presParOf" srcId="{37BA8875-D98B-42B9-B7CE-E862CC69A6DB}" destId="{DAF76D08-7CA3-4326-94BB-73234BC77055}" srcOrd="18" destOrd="0" presId="urn:microsoft.com/office/officeart/2005/8/layout/cycle2"/>
    <dgm:cxn modelId="{0004177A-5523-4281-8807-EB12F835E2FB}" type="presParOf" srcId="{37BA8875-D98B-42B9-B7CE-E862CC69A6DB}" destId="{EA2F69DD-D3EC-44A2-A136-B45A90C5F89A}" srcOrd="19" destOrd="0" presId="urn:microsoft.com/office/officeart/2005/8/layout/cycle2"/>
    <dgm:cxn modelId="{CA6D0B2C-9D9F-480A-A1B2-7EB6264C60FF}" type="presParOf" srcId="{EA2F69DD-D3EC-44A2-A136-B45A90C5F89A}" destId="{48761220-1B36-411C-A956-71717EB95707}" srcOrd="0" destOrd="0" presId="urn:microsoft.com/office/officeart/2005/8/layout/cycle2"/>
    <dgm:cxn modelId="{AB7AA82A-5EED-48A5-A964-C8EC203EA0FA}" type="presParOf" srcId="{37BA8875-D98B-42B9-B7CE-E862CC69A6DB}" destId="{36EB523B-6606-4138-97D8-195E8874AEDD}" srcOrd="20" destOrd="0" presId="urn:microsoft.com/office/officeart/2005/8/layout/cycle2"/>
    <dgm:cxn modelId="{6B09F874-D0E1-4DC5-B079-C52850D80AAB}" type="presParOf" srcId="{37BA8875-D98B-42B9-B7CE-E862CC69A6DB}" destId="{47FD97B3-5065-4D9B-85E1-13A48590D7DC}" srcOrd="21" destOrd="0" presId="urn:microsoft.com/office/officeart/2005/8/layout/cycle2"/>
    <dgm:cxn modelId="{5CDD6592-5AE0-4A35-AB4D-7D875D3E4D7E}" type="presParOf" srcId="{47FD97B3-5065-4D9B-85E1-13A48590D7DC}" destId="{D21121AC-E496-4C18-8F89-9236E34DFD8F}" srcOrd="0" destOrd="0" presId="urn:microsoft.com/office/officeart/2005/8/layout/cycle2"/>
    <dgm:cxn modelId="{F790E2DC-4D90-4088-BC3C-21616E78892D}" type="presParOf" srcId="{37BA8875-D98B-42B9-B7CE-E862CC69A6DB}" destId="{50FED65B-41FD-47E7-8DB3-EDF9D6598A7E}" srcOrd="22" destOrd="0" presId="urn:microsoft.com/office/officeart/2005/8/layout/cycle2"/>
    <dgm:cxn modelId="{10456310-33F4-46C5-8B8F-A60538A4DCBC}" type="presParOf" srcId="{37BA8875-D98B-42B9-B7CE-E862CC69A6DB}" destId="{B063A51F-EC35-428D-AF76-44327E1B99EB}" srcOrd="23" destOrd="0" presId="urn:microsoft.com/office/officeart/2005/8/layout/cycle2"/>
    <dgm:cxn modelId="{3EC668EC-457D-486A-A54C-C62AE03B0691}" type="presParOf" srcId="{B063A51F-EC35-428D-AF76-44327E1B99EB}" destId="{EF71E724-76A2-4F33-A2A1-279D7F010AD8}" srcOrd="0" destOrd="0" presId="urn:microsoft.com/office/officeart/2005/8/layout/cycle2"/>
    <dgm:cxn modelId="{858A654D-9439-4EB7-9E3D-0D0B915C19D9}" type="presParOf" srcId="{37BA8875-D98B-42B9-B7CE-E862CC69A6DB}" destId="{B739ED05-EEC6-476E-B5D5-A8CE42B37B20}" srcOrd="24" destOrd="0" presId="urn:microsoft.com/office/officeart/2005/8/layout/cycle2"/>
    <dgm:cxn modelId="{AD90407F-5B2F-4DE0-9C36-4EAA045AB7D6}" type="presParOf" srcId="{37BA8875-D98B-42B9-B7CE-E862CC69A6DB}" destId="{293676ED-3234-4AF9-AE40-F9F2DA483FF5}" srcOrd="25" destOrd="0" presId="urn:microsoft.com/office/officeart/2005/8/layout/cycle2"/>
    <dgm:cxn modelId="{62DCC681-3134-401E-82CC-0CA395ECEDE8}" type="presParOf" srcId="{293676ED-3234-4AF9-AE40-F9F2DA483FF5}" destId="{091E8207-96F0-4C43-A19A-8A74C96E987D}" srcOrd="0" destOrd="0" presId="urn:microsoft.com/office/officeart/2005/8/layout/cycle2"/>
    <dgm:cxn modelId="{B6186229-E75F-48DD-B9E0-554118A46378}" type="presParOf" srcId="{37BA8875-D98B-42B9-B7CE-E862CC69A6DB}" destId="{9295207B-C04A-42FB-88F7-7E5D8E6F33E8}" srcOrd="26" destOrd="0" presId="urn:microsoft.com/office/officeart/2005/8/layout/cycle2"/>
    <dgm:cxn modelId="{362FE1F3-63D8-4CBB-B650-2C74F117397A}" type="presParOf" srcId="{37BA8875-D98B-42B9-B7CE-E862CC69A6DB}" destId="{0C669275-1245-4025-A821-61F44E0E5225}" srcOrd="27" destOrd="0" presId="urn:microsoft.com/office/officeart/2005/8/layout/cycle2"/>
    <dgm:cxn modelId="{4314AB6A-36E3-47EC-B6E9-7805F1ACF886}" type="presParOf" srcId="{0C669275-1245-4025-A821-61F44E0E5225}" destId="{405913FF-158A-417E-A067-9CB36420F099}" srcOrd="0" destOrd="0" presId="urn:microsoft.com/office/officeart/2005/8/layout/cycle2"/>
    <dgm:cxn modelId="{C61F29DF-CC0F-4862-A2E9-C36EB6F48BAE}" type="presParOf" srcId="{37BA8875-D98B-42B9-B7CE-E862CC69A6DB}" destId="{BB691CE0-E7E4-4853-A592-D2F3275F4FB4}" srcOrd="28" destOrd="0" presId="urn:microsoft.com/office/officeart/2005/8/layout/cycle2"/>
    <dgm:cxn modelId="{AFB1D67E-40C5-4A6A-A17A-CD14A31FD130}" type="presParOf" srcId="{37BA8875-D98B-42B9-B7CE-E862CC69A6DB}" destId="{C4658D9A-7E22-4292-839C-B64FDF27C2FE}" srcOrd="29" destOrd="0" presId="urn:microsoft.com/office/officeart/2005/8/layout/cycle2"/>
    <dgm:cxn modelId="{B2B11477-B4A5-4593-A8EF-F2FE0C9E52AF}" type="presParOf" srcId="{C4658D9A-7E22-4292-839C-B64FDF27C2FE}" destId="{6EBBE521-B6F2-4E32-BBB8-ECC14600DED4}" srcOrd="0" destOrd="0" presId="urn:microsoft.com/office/officeart/2005/8/layout/cycle2"/>
    <dgm:cxn modelId="{0CC5CE56-4774-479A-B862-545CFD93FA98}" type="presParOf" srcId="{37BA8875-D98B-42B9-B7CE-E862CC69A6DB}" destId="{D59920CF-A5F2-428C-BF62-AB3A62DAC0AD}" srcOrd="30" destOrd="0" presId="urn:microsoft.com/office/officeart/2005/8/layout/cycle2"/>
    <dgm:cxn modelId="{05B3C29F-7F6E-4897-830F-4A34DBD9D043}" type="presParOf" srcId="{37BA8875-D98B-42B9-B7CE-E862CC69A6DB}" destId="{602EC66D-8286-41E3-9436-5FACD27A3FFD}" srcOrd="31" destOrd="0" presId="urn:microsoft.com/office/officeart/2005/8/layout/cycle2"/>
    <dgm:cxn modelId="{0715ED3D-5695-4E0D-AF67-A50427D80468}" type="presParOf" srcId="{602EC66D-8286-41E3-9436-5FACD27A3FFD}" destId="{6354D562-9582-4A6F-9E3B-8B4F767B1AD8}" srcOrd="0" destOrd="0" presId="urn:microsoft.com/office/officeart/2005/8/layout/cycle2"/>
    <dgm:cxn modelId="{D762ADFA-CF96-4C2F-B645-E143F3EC6C74}" type="presParOf" srcId="{37BA8875-D98B-42B9-B7CE-E862CC69A6DB}" destId="{0DEF67B0-0BD7-4FA3-89A2-508BF29523AD}" srcOrd="32" destOrd="0" presId="urn:microsoft.com/office/officeart/2005/8/layout/cycle2"/>
    <dgm:cxn modelId="{6223B58D-E209-47BD-BF57-0BB5B852F99F}" type="presParOf" srcId="{37BA8875-D98B-42B9-B7CE-E862CC69A6DB}" destId="{196741EA-16F1-42DC-8E6F-C3960233192D}" srcOrd="33" destOrd="0" presId="urn:microsoft.com/office/officeart/2005/8/layout/cycle2"/>
    <dgm:cxn modelId="{0CA47057-1D76-4ACA-B011-9294D1D316C3}" type="presParOf" srcId="{196741EA-16F1-42DC-8E6F-C3960233192D}" destId="{0094FAF1-603D-4809-9BFB-56195DBDFAD1}"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6D001D-659D-4EF9-8E07-2E166818A55A}"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SG"/>
        </a:p>
      </dgm:t>
    </dgm:pt>
    <dgm:pt modelId="{4DE4E3C9-3C4B-42F2-BCB3-4354FDFF3FD4}">
      <dgm:prSet phldrT="[Text]" custT="1"/>
      <dgm:spPr/>
      <dgm:t>
        <a:bodyPr/>
        <a:lstStyle/>
        <a:p>
          <a:r>
            <a:rPr lang="en-SG" sz="6000" dirty="0"/>
            <a:t>Response</a:t>
          </a:r>
        </a:p>
      </dgm:t>
    </dgm:pt>
    <dgm:pt modelId="{0CC95A1A-B93C-45D1-B24D-83A34247AA59}" type="parTrans" cxnId="{20063246-EAE0-45EF-A665-617CCC637AE8}">
      <dgm:prSet/>
      <dgm:spPr/>
      <dgm:t>
        <a:bodyPr/>
        <a:lstStyle/>
        <a:p>
          <a:endParaRPr lang="en-SG"/>
        </a:p>
      </dgm:t>
    </dgm:pt>
    <dgm:pt modelId="{C4FB1F2B-FD50-4AAF-A553-BECC32A0C1AF}" type="sibTrans" cxnId="{20063246-EAE0-45EF-A665-617CCC637AE8}">
      <dgm:prSet/>
      <dgm:spPr/>
      <dgm:t>
        <a:bodyPr/>
        <a:lstStyle/>
        <a:p>
          <a:endParaRPr lang="en-SG"/>
        </a:p>
      </dgm:t>
    </dgm:pt>
    <dgm:pt modelId="{D71B8778-94EF-4848-9832-1F75A86AB4A1}">
      <dgm:prSet phldrT="[Text]" custT="1"/>
      <dgm:spPr/>
      <dgm:t>
        <a:bodyPr spcFirstLastPara="0" vert="horz" wrap="square" lIns="91440" tIns="91440" rIns="91440" bIns="91440" numCol="1" spcCol="1270" anchor="ctr" anchorCtr="0"/>
        <a:lstStyle/>
        <a:p>
          <a:pPr marL="0" lvl="0" indent="0" algn="ctr" defTabSz="1600200">
            <a:lnSpc>
              <a:spcPct val="90000"/>
            </a:lnSpc>
            <a:spcBef>
              <a:spcPct val="0"/>
            </a:spcBef>
            <a:spcAft>
              <a:spcPct val="35000"/>
            </a:spcAft>
            <a:buNone/>
          </a:pPr>
          <a:r>
            <a:rPr lang="en-SG" sz="3600" kern="1200" dirty="0">
              <a:latin typeface="Franklin Gothic Book" panose="020B0503020102020204" pitchFamily="34" charset="0"/>
              <a:ea typeface="+mn-ea"/>
              <a:cs typeface="+mn-cs"/>
            </a:rPr>
            <a:t>Heart Disease:</a:t>
          </a:r>
          <a:r>
            <a:rPr lang="en-SG" sz="3600" kern="1200" dirty="0">
              <a:latin typeface="Franklin Gothic Medium"/>
              <a:ea typeface="+mn-ea"/>
              <a:cs typeface="+mn-cs"/>
            </a:rPr>
            <a:t> </a:t>
          </a:r>
          <a:r>
            <a:rPr lang="en-SG" sz="3600" b="1" kern="1200" dirty="0">
              <a:latin typeface="Franklin Gothic Medium"/>
              <a:ea typeface="+mn-ea"/>
              <a:cs typeface="+mn-cs"/>
            </a:rPr>
            <a:t>No</a:t>
          </a:r>
        </a:p>
      </dgm:t>
    </dgm:pt>
    <dgm:pt modelId="{646CEC54-3105-410F-B8FC-8BB1C19DC549}" type="parTrans" cxnId="{D915C1A3-562A-4A02-BB26-CCABA07BD4C0}">
      <dgm:prSet/>
      <dgm:spPr/>
      <dgm:t>
        <a:bodyPr/>
        <a:lstStyle/>
        <a:p>
          <a:endParaRPr lang="en-SG"/>
        </a:p>
      </dgm:t>
    </dgm:pt>
    <dgm:pt modelId="{1AAAB872-B209-444D-98DC-0B6126955F40}" type="sibTrans" cxnId="{D915C1A3-562A-4A02-BB26-CCABA07BD4C0}">
      <dgm:prSet/>
      <dgm:spPr/>
      <dgm:t>
        <a:bodyPr/>
        <a:lstStyle/>
        <a:p>
          <a:endParaRPr lang="en-SG"/>
        </a:p>
      </dgm:t>
    </dgm:pt>
    <dgm:pt modelId="{C6BBD22E-B04C-4DE8-9D5B-DD175F36B079}">
      <dgm:prSet phldrT="[Text]"/>
      <dgm:spPr/>
      <dgm:t>
        <a:bodyPr spcFirstLastPara="0" vert="horz" wrap="square" lIns="91440" tIns="91440" rIns="91440" bIns="91440" numCol="1" spcCol="1270" anchor="ctr" anchorCtr="0"/>
        <a:lstStyle/>
        <a:p>
          <a:pPr>
            <a:buNone/>
          </a:pPr>
          <a:r>
            <a:rPr lang="en-SG" dirty="0">
              <a:latin typeface="Franklin Gothic Book" panose="020B0503020102020204" pitchFamily="34" charset="0"/>
              <a:ea typeface="+mn-ea"/>
              <a:cs typeface="+mn-cs"/>
            </a:rPr>
            <a:t>Heart Disease: </a:t>
          </a:r>
          <a:r>
            <a:rPr lang="en-SG" b="1" dirty="0">
              <a:latin typeface="Franklin Gothic Medium"/>
              <a:ea typeface="+mn-ea"/>
              <a:cs typeface="+mn-cs"/>
            </a:rPr>
            <a:t>Yes</a:t>
          </a:r>
          <a:endParaRPr lang="en-SG" b="1" dirty="0"/>
        </a:p>
      </dgm:t>
    </dgm:pt>
    <dgm:pt modelId="{0CA2348D-5F6C-41A1-9621-9B37FC63CB42}" type="parTrans" cxnId="{F6F761EF-2789-49A0-B3E1-F6408C37DA69}">
      <dgm:prSet/>
      <dgm:spPr/>
      <dgm:t>
        <a:bodyPr/>
        <a:lstStyle/>
        <a:p>
          <a:endParaRPr lang="en-SG"/>
        </a:p>
      </dgm:t>
    </dgm:pt>
    <dgm:pt modelId="{DAE617AB-7EAF-4361-9FF7-30592E5AE4F1}" type="sibTrans" cxnId="{F6F761EF-2789-49A0-B3E1-F6408C37DA69}">
      <dgm:prSet/>
      <dgm:spPr/>
      <dgm:t>
        <a:bodyPr/>
        <a:lstStyle/>
        <a:p>
          <a:endParaRPr lang="en-SG"/>
        </a:p>
      </dgm:t>
    </dgm:pt>
    <dgm:pt modelId="{E785219E-FED2-4C10-A730-468EB641826A}" type="pres">
      <dgm:prSet presAssocID="{116D001D-659D-4EF9-8E07-2E166818A55A}" presName="Name0" presStyleCnt="0">
        <dgm:presLayoutVars>
          <dgm:chMax val="1"/>
          <dgm:chPref val="1"/>
          <dgm:dir/>
          <dgm:animOne val="branch"/>
          <dgm:animLvl val="lvl"/>
        </dgm:presLayoutVars>
      </dgm:prSet>
      <dgm:spPr/>
    </dgm:pt>
    <dgm:pt modelId="{6A697D9D-A089-44E3-9CBD-DFAF6DE67F1C}" type="pres">
      <dgm:prSet presAssocID="{4DE4E3C9-3C4B-42F2-BCB3-4354FDFF3FD4}" presName="singleCycle" presStyleCnt="0"/>
      <dgm:spPr/>
    </dgm:pt>
    <dgm:pt modelId="{3871869A-2D7D-405D-86C3-D21383607B64}" type="pres">
      <dgm:prSet presAssocID="{4DE4E3C9-3C4B-42F2-BCB3-4354FDFF3FD4}" presName="singleCenter" presStyleLbl="node1" presStyleIdx="0" presStyleCnt="3" custScaleX="240741" custLinFactNeighborX="5052" custLinFactNeighborY="-10081">
        <dgm:presLayoutVars>
          <dgm:chMax val="7"/>
          <dgm:chPref val="7"/>
        </dgm:presLayoutVars>
      </dgm:prSet>
      <dgm:spPr/>
    </dgm:pt>
    <dgm:pt modelId="{ED1789B5-130C-4B48-8401-7A4479C389FF}" type="pres">
      <dgm:prSet presAssocID="{646CEC54-3105-410F-B8FC-8BB1C19DC549}" presName="Name56" presStyleLbl="parChTrans1D2" presStyleIdx="0" presStyleCnt="2"/>
      <dgm:spPr/>
    </dgm:pt>
    <dgm:pt modelId="{70F142B9-ABDC-46E7-8BDE-0AB570F35F19}" type="pres">
      <dgm:prSet presAssocID="{D71B8778-94EF-4848-9832-1F75A86AB4A1}" presName="text0" presStyleLbl="node1" presStyleIdx="1" presStyleCnt="3" custScaleX="317177" custScaleY="74619" custRadScaleRad="115475" custRadScaleInc="130634">
        <dgm:presLayoutVars>
          <dgm:bulletEnabled val="1"/>
        </dgm:presLayoutVars>
      </dgm:prSet>
      <dgm:spPr>
        <a:xfrm>
          <a:off x="6575379" y="5616606"/>
          <a:ext cx="5399562" cy="1270300"/>
        </a:xfrm>
        <a:prstGeom prst="roundRect">
          <a:avLst/>
        </a:prstGeom>
      </dgm:spPr>
    </dgm:pt>
    <dgm:pt modelId="{022CAEF9-07AD-4BC9-A4D8-2A463407C540}" type="pres">
      <dgm:prSet presAssocID="{0CA2348D-5F6C-41A1-9621-9B37FC63CB42}" presName="Name56" presStyleLbl="parChTrans1D2" presStyleIdx="1" presStyleCnt="2"/>
      <dgm:spPr/>
    </dgm:pt>
    <dgm:pt modelId="{59D9B984-77D2-4EA0-913D-12A8CEB3ABA8}" type="pres">
      <dgm:prSet presAssocID="{C6BBD22E-B04C-4DE8-9D5B-DD175F36B079}" presName="text0" presStyleLbl="node1" presStyleIdx="2" presStyleCnt="3" custScaleX="317177" custScaleY="74619" custRadScaleRad="96627" custRadScaleInc="61687">
        <dgm:presLayoutVars>
          <dgm:bulletEnabled val="1"/>
        </dgm:presLayoutVars>
      </dgm:prSet>
      <dgm:spPr>
        <a:prstGeom prst="roundRect">
          <a:avLst/>
        </a:prstGeom>
      </dgm:spPr>
    </dgm:pt>
  </dgm:ptLst>
  <dgm:cxnLst>
    <dgm:cxn modelId="{2FA70A0D-5452-402D-923D-BCDFD8A7B9AF}" type="presOf" srcId="{C6BBD22E-B04C-4DE8-9D5B-DD175F36B079}" destId="{59D9B984-77D2-4EA0-913D-12A8CEB3ABA8}" srcOrd="0" destOrd="0" presId="urn:microsoft.com/office/officeart/2008/layout/RadialCluster"/>
    <dgm:cxn modelId="{6BB2070F-AF68-4916-B067-55C95F814867}" type="presOf" srcId="{646CEC54-3105-410F-B8FC-8BB1C19DC549}" destId="{ED1789B5-130C-4B48-8401-7A4479C389FF}" srcOrd="0" destOrd="0" presId="urn:microsoft.com/office/officeart/2008/layout/RadialCluster"/>
    <dgm:cxn modelId="{20063246-EAE0-45EF-A665-617CCC637AE8}" srcId="{116D001D-659D-4EF9-8E07-2E166818A55A}" destId="{4DE4E3C9-3C4B-42F2-BCB3-4354FDFF3FD4}" srcOrd="0" destOrd="0" parTransId="{0CC95A1A-B93C-45D1-B24D-83A34247AA59}" sibTransId="{C4FB1F2B-FD50-4AAF-A553-BECC32A0C1AF}"/>
    <dgm:cxn modelId="{ADDE616D-38AC-434D-A195-AC163E9F2B86}" type="presOf" srcId="{D71B8778-94EF-4848-9832-1F75A86AB4A1}" destId="{70F142B9-ABDC-46E7-8BDE-0AB570F35F19}" srcOrd="0" destOrd="0" presId="urn:microsoft.com/office/officeart/2008/layout/RadialCluster"/>
    <dgm:cxn modelId="{D915C1A3-562A-4A02-BB26-CCABA07BD4C0}" srcId="{4DE4E3C9-3C4B-42F2-BCB3-4354FDFF3FD4}" destId="{D71B8778-94EF-4848-9832-1F75A86AB4A1}" srcOrd="0" destOrd="0" parTransId="{646CEC54-3105-410F-B8FC-8BB1C19DC549}" sibTransId="{1AAAB872-B209-444D-98DC-0B6126955F40}"/>
    <dgm:cxn modelId="{67AB15C5-432B-41AC-944B-21E709550A58}" type="presOf" srcId="{0CA2348D-5F6C-41A1-9621-9B37FC63CB42}" destId="{022CAEF9-07AD-4BC9-A4D8-2A463407C540}" srcOrd="0" destOrd="0" presId="urn:microsoft.com/office/officeart/2008/layout/RadialCluster"/>
    <dgm:cxn modelId="{D68064CD-4FE2-4046-B5E7-E7073B82FCCB}" type="presOf" srcId="{116D001D-659D-4EF9-8E07-2E166818A55A}" destId="{E785219E-FED2-4C10-A730-468EB641826A}" srcOrd="0" destOrd="0" presId="urn:microsoft.com/office/officeart/2008/layout/RadialCluster"/>
    <dgm:cxn modelId="{F1A599EA-F63C-4D5D-A106-730DC9659FF2}" type="presOf" srcId="{4DE4E3C9-3C4B-42F2-BCB3-4354FDFF3FD4}" destId="{3871869A-2D7D-405D-86C3-D21383607B64}" srcOrd="0" destOrd="0" presId="urn:microsoft.com/office/officeart/2008/layout/RadialCluster"/>
    <dgm:cxn modelId="{F6F761EF-2789-49A0-B3E1-F6408C37DA69}" srcId="{4DE4E3C9-3C4B-42F2-BCB3-4354FDFF3FD4}" destId="{C6BBD22E-B04C-4DE8-9D5B-DD175F36B079}" srcOrd="1" destOrd="0" parTransId="{0CA2348D-5F6C-41A1-9621-9B37FC63CB42}" sibTransId="{DAE617AB-7EAF-4361-9FF7-30592E5AE4F1}"/>
    <dgm:cxn modelId="{CD701F2E-8924-421B-825B-B0C1CD65F61F}" type="presParOf" srcId="{E785219E-FED2-4C10-A730-468EB641826A}" destId="{6A697D9D-A089-44E3-9CBD-DFAF6DE67F1C}" srcOrd="0" destOrd="0" presId="urn:microsoft.com/office/officeart/2008/layout/RadialCluster"/>
    <dgm:cxn modelId="{5D82BB65-8491-496D-B2AF-1028CABD36A4}" type="presParOf" srcId="{6A697D9D-A089-44E3-9CBD-DFAF6DE67F1C}" destId="{3871869A-2D7D-405D-86C3-D21383607B64}" srcOrd="0" destOrd="0" presId="urn:microsoft.com/office/officeart/2008/layout/RadialCluster"/>
    <dgm:cxn modelId="{45B35F11-42DF-4081-9D38-2660E92FF71A}" type="presParOf" srcId="{6A697D9D-A089-44E3-9CBD-DFAF6DE67F1C}" destId="{ED1789B5-130C-4B48-8401-7A4479C389FF}" srcOrd="1" destOrd="0" presId="urn:microsoft.com/office/officeart/2008/layout/RadialCluster"/>
    <dgm:cxn modelId="{5D249DC3-43C7-4340-AFE6-CBD23030BE03}" type="presParOf" srcId="{6A697D9D-A089-44E3-9CBD-DFAF6DE67F1C}" destId="{70F142B9-ABDC-46E7-8BDE-0AB570F35F19}" srcOrd="2" destOrd="0" presId="urn:microsoft.com/office/officeart/2008/layout/RadialCluster"/>
    <dgm:cxn modelId="{5B1F6A7B-CBCC-4D67-BA26-13AB35114D01}" type="presParOf" srcId="{6A697D9D-A089-44E3-9CBD-DFAF6DE67F1C}" destId="{022CAEF9-07AD-4BC9-A4D8-2A463407C540}" srcOrd="3" destOrd="0" presId="urn:microsoft.com/office/officeart/2008/layout/RadialCluster"/>
    <dgm:cxn modelId="{6587AF34-277E-4143-ADB3-F1FAA6156734}" type="presParOf" srcId="{6A697D9D-A089-44E3-9CBD-DFAF6DE67F1C}" destId="{59D9B984-77D2-4EA0-913D-12A8CEB3ABA8}" srcOrd="4" destOrd="0" presId="urn:microsoft.com/office/officeart/2008/layout/RadialCluster"/>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29A4C-58BA-4A51-90ED-C512E986EF76}">
      <dsp:nvSpPr>
        <dsp:cNvPr id="0" name=""/>
        <dsp:cNvSpPr/>
      </dsp:nvSpPr>
      <dsp:spPr>
        <a:xfrm>
          <a:off x="5497892" y="5361"/>
          <a:ext cx="695027"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0000"/>
              </a:solidFill>
              <a:latin typeface="+mj-lt"/>
            </a:rPr>
            <a:t>BMI</a:t>
          </a:r>
          <a:endParaRPr lang="en-SG" sz="2000" kern="1200"/>
        </a:p>
      </dsp:txBody>
      <dsp:txXfrm>
        <a:off x="5599676" y="107145"/>
        <a:ext cx="491459" cy="491459"/>
      </dsp:txXfrm>
    </dsp:sp>
    <dsp:sp modelId="{DFD16DEA-C233-438D-B04B-A308239E4373}">
      <dsp:nvSpPr>
        <dsp:cNvPr id="0" name=""/>
        <dsp:cNvSpPr/>
      </dsp:nvSpPr>
      <dsp:spPr>
        <a:xfrm rot="11435294">
          <a:off x="5862687" y="260479"/>
          <a:ext cx="231734"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5931615" y="313780"/>
        <a:ext cx="162214" cy="140743"/>
      </dsp:txXfrm>
    </dsp:sp>
    <dsp:sp modelId="{D294A335-EADD-4214-B801-7521BE9A412D}">
      <dsp:nvSpPr>
        <dsp:cNvPr id="0" name=""/>
        <dsp:cNvSpPr/>
      </dsp:nvSpPr>
      <dsp:spPr>
        <a:xfrm>
          <a:off x="5479713" y="197117"/>
          <a:ext cx="2782986"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Smoking</a:t>
          </a:r>
        </a:p>
      </dsp:txBody>
      <dsp:txXfrm>
        <a:off x="5887272" y="298901"/>
        <a:ext cx="1967868" cy="491459"/>
      </dsp:txXfrm>
    </dsp:sp>
    <dsp:sp modelId="{6E92D0D9-8D0A-4C80-A7FF-3E8CE02E0385}">
      <dsp:nvSpPr>
        <dsp:cNvPr id="0" name=""/>
        <dsp:cNvSpPr/>
      </dsp:nvSpPr>
      <dsp:spPr>
        <a:xfrm rot="12705882">
          <a:off x="7253134" y="697394"/>
          <a:ext cx="108433"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7283228" y="752870"/>
        <a:ext cx="75903" cy="140743"/>
      </dsp:txXfrm>
    </dsp:sp>
    <dsp:sp modelId="{527EABFC-3001-4D42-8149-51679913D6FA}">
      <dsp:nvSpPr>
        <dsp:cNvPr id="0" name=""/>
        <dsp:cNvSpPr/>
      </dsp:nvSpPr>
      <dsp:spPr>
        <a:xfrm>
          <a:off x="5742064" y="746485"/>
          <a:ext cx="4032805"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Alcohol Drinking</a:t>
          </a:r>
        </a:p>
      </dsp:txBody>
      <dsp:txXfrm>
        <a:off x="6332655" y="848269"/>
        <a:ext cx="2851623" cy="491459"/>
      </dsp:txXfrm>
    </dsp:sp>
    <dsp:sp modelId="{DBE305EC-E594-470C-BDFF-CF50F934E709}">
      <dsp:nvSpPr>
        <dsp:cNvPr id="0" name=""/>
        <dsp:cNvSpPr/>
      </dsp:nvSpPr>
      <dsp:spPr>
        <a:xfrm rot="3176471">
          <a:off x="8024166" y="1398850"/>
          <a:ext cx="106166"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8030494" y="1433056"/>
        <a:ext cx="74316" cy="140743"/>
      </dsp:txXfrm>
    </dsp:sp>
    <dsp:sp modelId="{C90C7BF4-2B45-49F3-A25E-A69E59537F89}">
      <dsp:nvSpPr>
        <dsp:cNvPr id="0" name=""/>
        <dsp:cNvSpPr/>
      </dsp:nvSpPr>
      <dsp:spPr>
        <a:xfrm>
          <a:off x="7630755" y="1579271"/>
          <a:ext cx="1513206"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Stroke</a:t>
          </a:r>
        </a:p>
      </dsp:txBody>
      <dsp:txXfrm>
        <a:off x="7852359" y="1681055"/>
        <a:ext cx="1069998" cy="491459"/>
      </dsp:txXfrm>
    </dsp:sp>
    <dsp:sp modelId="{7873C7AD-C4C6-4E44-ABCC-89F3A1929F5C}">
      <dsp:nvSpPr>
        <dsp:cNvPr id="0" name=""/>
        <dsp:cNvSpPr/>
      </dsp:nvSpPr>
      <dsp:spPr>
        <a:xfrm rot="4447059">
          <a:off x="8442469" y="2305489"/>
          <a:ext cx="172020"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8461211" y="2327585"/>
        <a:ext cx="120414" cy="140743"/>
      </dsp:txXfrm>
    </dsp:sp>
    <dsp:sp modelId="{A425AD92-9A0D-4845-A35C-A5EEC799C26D}">
      <dsp:nvSpPr>
        <dsp:cNvPr id="0" name=""/>
        <dsp:cNvSpPr/>
      </dsp:nvSpPr>
      <dsp:spPr>
        <a:xfrm>
          <a:off x="6905782" y="2583003"/>
          <a:ext cx="3534325"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Physical Health</a:t>
          </a:r>
        </a:p>
      </dsp:txBody>
      <dsp:txXfrm>
        <a:off x="7423372" y="2684787"/>
        <a:ext cx="2499145" cy="491459"/>
      </dsp:txXfrm>
    </dsp:sp>
    <dsp:sp modelId="{07D8F5CE-3C9D-4AC1-9630-FED3C6C61424}">
      <dsp:nvSpPr>
        <dsp:cNvPr id="0" name=""/>
        <dsp:cNvSpPr/>
      </dsp:nvSpPr>
      <dsp:spPr>
        <a:xfrm rot="5717647">
          <a:off x="8533676" y="3327623"/>
          <a:ext cx="183206"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8563693" y="3347173"/>
        <a:ext cx="128244" cy="140743"/>
      </dsp:txXfrm>
    </dsp:sp>
    <dsp:sp modelId="{366355EC-1D5E-485B-89F9-CEF0C2A3AFF6}">
      <dsp:nvSpPr>
        <dsp:cNvPr id="0" name=""/>
        <dsp:cNvSpPr/>
      </dsp:nvSpPr>
      <dsp:spPr>
        <a:xfrm>
          <a:off x="6668618" y="3622121"/>
          <a:ext cx="3816075"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Mental Health</a:t>
          </a:r>
        </a:p>
      </dsp:txBody>
      <dsp:txXfrm>
        <a:off x="7227469" y="3723905"/>
        <a:ext cx="2698373" cy="491459"/>
      </dsp:txXfrm>
    </dsp:sp>
    <dsp:sp modelId="{AF7DAA2E-BCBB-4450-AAAF-997FF98C7E84}">
      <dsp:nvSpPr>
        <dsp:cNvPr id="0" name=""/>
        <dsp:cNvSpPr/>
      </dsp:nvSpPr>
      <dsp:spPr>
        <a:xfrm rot="6988235">
          <a:off x="8274681" y="4315412"/>
          <a:ext cx="142792"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8305647" y="4343152"/>
        <a:ext cx="99954" cy="140743"/>
      </dsp:txXfrm>
    </dsp:sp>
    <dsp:sp modelId="{16E06FF0-DB4E-4628-AEE1-69EB24E539D7}">
      <dsp:nvSpPr>
        <dsp:cNvPr id="0" name=""/>
        <dsp:cNvSpPr/>
      </dsp:nvSpPr>
      <dsp:spPr>
        <a:xfrm>
          <a:off x="5211951" y="4556285"/>
          <a:ext cx="5799092"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Difficulty Walking</a:t>
          </a:r>
        </a:p>
      </dsp:txBody>
      <dsp:txXfrm>
        <a:off x="6061208" y="4658069"/>
        <a:ext cx="4100578" cy="491459"/>
      </dsp:txXfrm>
    </dsp:sp>
    <dsp:sp modelId="{330E5C23-6B88-4F58-8208-6493F13A5D74}">
      <dsp:nvSpPr>
        <dsp:cNvPr id="0" name=""/>
        <dsp:cNvSpPr/>
      </dsp:nvSpPr>
      <dsp:spPr>
        <a:xfrm rot="8258824">
          <a:off x="7618446" y="5191387"/>
          <a:ext cx="97851"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7643970" y="5228413"/>
        <a:ext cx="68496" cy="140743"/>
      </dsp:txXfrm>
    </dsp:sp>
    <dsp:sp modelId="{5F13AE38-674F-4C22-9D9C-8E44FEB36762}">
      <dsp:nvSpPr>
        <dsp:cNvPr id="0" name=""/>
        <dsp:cNvSpPr/>
      </dsp:nvSpPr>
      <dsp:spPr>
        <a:xfrm>
          <a:off x="6992776" y="5259334"/>
          <a:ext cx="695027"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Sex</a:t>
          </a:r>
        </a:p>
      </dsp:txBody>
      <dsp:txXfrm>
        <a:off x="7094560" y="5361118"/>
        <a:ext cx="491459" cy="491459"/>
      </dsp:txXfrm>
    </dsp:sp>
    <dsp:sp modelId="{FD33662C-7FAF-4486-A039-219E96808D7B}">
      <dsp:nvSpPr>
        <dsp:cNvPr id="0" name=""/>
        <dsp:cNvSpPr/>
      </dsp:nvSpPr>
      <dsp:spPr>
        <a:xfrm rot="9529412">
          <a:off x="6766252" y="5676163"/>
          <a:ext cx="184727"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6819799" y="5713067"/>
        <a:ext cx="129309" cy="140743"/>
      </dsp:txXfrm>
    </dsp:sp>
    <dsp:sp modelId="{368D5F7B-CE41-4D82-B127-5AA026728996}">
      <dsp:nvSpPr>
        <dsp:cNvPr id="0" name=""/>
        <dsp:cNvSpPr/>
      </dsp:nvSpPr>
      <dsp:spPr>
        <a:xfrm>
          <a:off x="6019677" y="5636314"/>
          <a:ext cx="695027"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0000"/>
              </a:solidFill>
              <a:latin typeface="+mj-lt"/>
            </a:rPr>
            <a:t>Age</a:t>
          </a:r>
          <a:endParaRPr lang="en-US" sz="2000" kern="1200" dirty="0">
            <a:solidFill>
              <a:srgbClr val="FF0000"/>
            </a:solidFill>
            <a:latin typeface="+mj-lt"/>
          </a:endParaRPr>
        </a:p>
      </dsp:txBody>
      <dsp:txXfrm>
        <a:off x="6121461" y="5738098"/>
        <a:ext cx="491459" cy="491459"/>
      </dsp:txXfrm>
    </dsp:sp>
    <dsp:sp modelId="{58152D66-4C76-4783-887D-17E39E246418}">
      <dsp:nvSpPr>
        <dsp:cNvPr id="0" name=""/>
        <dsp:cNvSpPr/>
      </dsp:nvSpPr>
      <dsp:spPr>
        <a:xfrm rot="10800000">
          <a:off x="5964138" y="5866542"/>
          <a:ext cx="39247"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5975912" y="5913456"/>
        <a:ext cx="27473" cy="140743"/>
      </dsp:txXfrm>
    </dsp:sp>
    <dsp:sp modelId="{DAF76D08-7CA3-4326-94BB-73234BC77055}">
      <dsp:nvSpPr>
        <dsp:cNvPr id="0" name=""/>
        <dsp:cNvSpPr/>
      </dsp:nvSpPr>
      <dsp:spPr>
        <a:xfrm>
          <a:off x="4701617" y="5636314"/>
          <a:ext cx="1244008"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Race</a:t>
          </a:r>
        </a:p>
      </dsp:txBody>
      <dsp:txXfrm>
        <a:off x="4883798" y="5738098"/>
        <a:ext cx="879646" cy="491459"/>
      </dsp:txXfrm>
    </dsp:sp>
    <dsp:sp modelId="{EA2F69DD-D3EC-44A2-A136-B45A90C5F89A}">
      <dsp:nvSpPr>
        <dsp:cNvPr id="0" name=""/>
        <dsp:cNvSpPr/>
      </dsp:nvSpPr>
      <dsp:spPr>
        <a:xfrm rot="1270588">
          <a:off x="4853879" y="5707262"/>
          <a:ext cx="117189"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4855066" y="5747826"/>
        <a:ext cx="82032" cy="140743"/>
      </dsp:txXfrm>
    </dsp:sp>
    <dsp:sp modelId="{36EB523B-6606-4138-97D8-195E8874AEDD}">
      <dsp:nvSpPr>
        <dsp:cNvPr id="0" name=""/>
        <dsp:cNvSpPr/>
      </dsp:nvSpPr>
      <dsp:spPr>
        <a:xfrm>
          <a:off x="3349214" y="5259334"/>
          <a:ext cx="2002617"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Diabetic</a:t>
          </a:r>
        </a:p>
      </dsp:txBody>
      <dsp:txXfrm>
        <a:off x="3642490" y="5361118"/>
        <a:ext cx="1416065" cy="491459"/>
      </dsp:txXfrm>
    </dsp:sp>
    <dsp:sp modelId="{47FD97B3-5065-4D9B-85E1-13A48590D7DC}">
      <dsp:nvSpPr>
        <dsp:cNvPr id="0" name=""/>
        <dsp:cNvSpPr/>
      </dsp:nvSpPr>
      <dsp:spPr>
        <a:xfrm rot="13341176">
          <a:off x="3952540" y="5142920"/>
          <a:ext cx="35469"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3961792" y="5193418"/>
        <a:ext cx="24828" cy="140743"/>
      </dsp:txXfrm>
    </dsp:sp>
    <dsp:sp modelId="{50FED65B-41FD-47E7-8DB3-EDF9D6598A7E}">
      <dsp:nvSpPr>
        <dsp:cNvPr id="0" name=""/>
        <dsp:cNvSpPr/>
      </dsp:nvSpPr>
      <dsp:spPr>
        <a:xfrm>
          <a:off x="2293125" y="4556285"/>
          <a:ext cx="2572379"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Physical Activity</a:t>
          </a:r>
        </a:p>
      </dsp:txBody>
      <dsp:txXfrm>
        <a:off x="2669841" y="4658069"/>
        <a:ext cx="1818947" cy="491459"/>
      </dsp:txXfrm>
    </dsp:sp>
    <dsp:sp modelId="{B063A51F-EC35-428D-AF76-44327E1B99EB}">
      <dsp:nvSpPr>
        <dsp:cNvPr id="0" name=""/>
        <dsp:cNvSpPr/>
      </dsp:nvSpPr>
      <dsp:spPr>
        <a:xfrm rot="14611765">
          <a:off x="3275834" y="4323017"/>
          <a:ext cx="145375"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3307360" y="4389451"/>
        <a:ext cx="101763" cy="140743"/>
      </dsp:txXfrm>
    </dsp:sp>
    <dsp:sp modelId="{B739ED05-EEC6-476E-B5D5-A8CE42B37B20}">
      <dsp:nvSpPr>
        <dsp:cNvPr id="0" name=""/>
        <dsp:cNvSpPr/>
      </dsp:nvSpPr>
      <dsp:spPr>
        <a:xfrm>
          <a:off x="1866864" y="3622121"/>
          <a:ext cx="2494585"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General Health</a:t>
          </a:r>
        </a:p>
      </dsp:txBody>
      <dsp:txXfrm>
        <a:off x="2232188" y="3723905"/>
        <a:ext cx="1763937" cy="491459"/>
      </dsp:txXfrm>
    </dsp:sp>
    <dsp:sp modelId="{293676ED-3234-4AF9-AE40-F9F2DA483FF5}">
      <dsp:nvSpPr>
        <dsp:cNvPr id="0" name=""/>
        <dsp:cNvSpPr/>
      </dsp:nvSpPr>
      <dsp:spPr>
        <a:xfrm rot="15882353">
          <a:off x="2974874" y="3337985"/>
          <a:ext cx="183239"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3004896" y="3412268"/>
        <a:ext cx="128267" cy="140743"/>
      </dsp:txXfrm>
    </dsp:sp>
    <dsp:sp modelId="{9295207B-C04A-42FB-88F7-7E5D8E6F33E8}">
      <dsp:nvSpPr>
        <dsp:cNvPr id="0" name=""/>
        <dsp:cNvSpPr/>
      </dsp:nvSpPr>
      <dsp:spPr>
        <a:xfrm>
          <a:off x="1180956" y="2583003"/>
          <a:ext cx="3673824"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Sleep Time</a:t>
          </a:r>
        </a:p>
      </dsp:txBody>
      <dsp:txXfrm>
        <a:off x="1718975" y="2684787"/>
        <a:ext cx="2597786" cy="491459"/>
      </dsp:txXfrm>
    </dsp:sp>
    <dsp:sp modelId="{0C669275-1245-4025-A821-61F44E0E5225}">
      <dsp:nvSpPr>
        <dsp:cNvPr id="0" name=""/>
        <dsp:cNvSpPr/>
      </dsp:nvSpPr>
      <dsp:spPr>
        <a:xfrm rot="17152941">
          <a:off x="3073962" y="2315844"/>
          <a:ext cx="170849"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3092576" y="2387407"/>
        <a:ext cx="119594" cy="140743"/>
      </dsp:txXfrm>
    </dsp:sp>
    <dsp:sp modelId="{BB691CE0-E7E4-4853-A592-D2F3275F4FB4}">
      <dsp:nvSpPr>
        <dsp:cNvPr id="0" name=""/>
        <dsp:cNvSpPr/>
      </dsp:nvSpPr>
      <dsp:spPr>
        <a:xfrm>
          <a:off x="1888316" y="1579271"/>
          <a:ext cx="2830276"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Asthma</a:t>
          </a:r>
        </a:p>
      </dsp:txBody>
      <dsp:txXfrm>
        <a:off x="2302800" y="1681055"/>
        <a:ext cx="2001308" cy="491459"/>
      </dsp:txXfrm>
    </dsp:sp>
    <dsp:sp modelId="{C4658D9A-7E22-4292-839C-B64FDF27C2FE}">
      <dsp:nvSpPr>
        <dsp:cNvPr id="0" name=""/>
        <dsp:cNvSpPr/>
      </dsp:nvSpPr>
      <dsp:spPr>
        <a:xfrm rot="18423529">
          <a:off x="3566561" y="1395788"/>
          <a:ext cx="98627"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3572440" y="1454508"/>
        <a:ext cx="69039" cy="140743"/>
      </dsp:txXfrm>
    </dsp:sp>
    <dsp:sp modelId="{D59920CF-A5F2-428C-BF62-AB3A62DAC0AD}">
      <dsp:nvSpPr>
        <dsp:cNvPr id="0" name=""/>
        <dsp:cNvSpPr/>
      </dsp:nvSpPr>
      <dsp:spPr>
        <a:xfrm>
          <a:off x="2389023" y="746485"/>
          <a:ext cx="3086644"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Kidney Disease</a:t>
          </a:r>
        </a:p>
      </dsp:txBody>
      <dsp:txXfrm>
        <a:off x="2841052" y="848269"/>
        <a:ext cx="2182586" cy="491459"/>
      </dsp:txXfrm>
    </dsp:sp>
    <dsp:sp modelId="{602EC66D-8286-41E3-9436-5FACD27A3FFD}">
      <dsp:nvSpPr>
        <dsp:cNvPr id="0" name=""/>
        <dsp:cNvSpPr/>
      </dsp:nvSpPr>
      <dsp:spPr>
        <a:xfrm rot="8894118">
          <a:off x="4329630" y="699192"/>
          <a:ext cx="101854"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4357898" y="738063"/>
        <a:ext cx="71298" cy="140743"/>
      </dsp:txXfrm>
    </dsp:sp>
    <dsp:sp modelId="{0DEF67B0-0BD7-4FA3-89A2-508BF29523AD}">
      <dsp:nvSpPr>
        <dsp:cNvPr id="0" name=""/>
        <dsp:cNvSpPr/>
      </dsp:nvSpPr>
      <dsp:spPr>
        <a:xfrm>
          <a:off x="3374178" y="197117"/>
          <a:ext cx="2890855"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Skin Cancer</a:t>
          </a:r>
        </a:p>
      </dsp:txBody>
      <dsp:txXfrm>
        <a:off x="3797534" y="298901"/>
        <a:ext cx="2044143" cy="491459"/>
      </dsp:txXfrm>
    </dsp:sp>
    <dsp:sp modelId="{196741EA-16F1-42DC-8E6F-C3960233192D}">
      <dsp:nvSpPr>
        <dsp:cNvPr id="0" name=""/>
        <dsp:cNvSpPr/>
      </dsp:nvSpPr>
      <dsp:spPr>
        <a:xfrm rot="10164706">
          <a:off x="5615935" y="255460"/>
          <a:ext cx="246347"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5685707" y="295909"/>
        <a:ext cx="175976" cy="140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29A4C-58BA-4A51-90ED-C512E986EF76}">
      <dsp:nvSpPr>
        <dsp:cNvPr id="0" name=""/>
        <dsp:cNvSpPr/>
      </dsp:nvSpPr>
      <dsp:spPr>
        <a:xfrm>
          <a:off x="5239564" y="1844"/>
          <a:ext cx="1913929" cy="1913929"/>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rgbClr val="FF0000"/>
              </a:solidFill>
              <a:latin typeface="+mj-lt"/>
            </a:rPr>
            <a:t>Age</a:t>
          </a:r>
          <a:endParaRPr lang="en-SG" sz="4000" kern="1200" dirty="0"/>
        </a:p>
      </dsp:txBody>
      <dsp:txXfrm>
        <a:off x="5519852" y="282132"/>
        <a:ext cx="1353353" cy="1353353"/>
      </dsp:txXfrm>
    </dsp:sp>
    <dsp:sp modelId="{DFD16DEA-C233-438D-B04B-A308239E4373}">
      <dsp:nvSpPr>
        <dsp:cNvPr id="0" name=""/>
        <dsp:cNvSpPr/>
      </dsp:nvSpPr>
      <dsp:spPr>
        <a:xfrm rot="2160000">
          <a:off x="7018503" y="1305246"/>
          <a:ext cx="198785" cy="64595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7024198" y="1416910"/>
        <a:ext cx="139150" cy="387571"/>
      </dsp:txXfrm>
    </dsp:sp>
    <dsp:sp modelId="{D294A335-EADD-4214-B801-7521BE9A412D}">
      <dsp:nvSpPr>
        <dsp:cNvPr id="0" name=""/>
        <dsp:cNvSpPr/>
      </dsp:nvSpPr>
      <dsp:spPr>
        <a:xfrm>
          <a:off x="4687958" y="1689784"/>
          <a:ext cx="7663642" cy="1913929"/>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rgbClr val="FF0000"/>
              </a:solidFill>
              <a:latin typeface="+mj-lt"/>
            </a:rPr>
            <a:t>Smoking</a:t>
          </a:r>
        </a:p>
      </dsp:txBody>
      <dsp:txXfrm>
        <a:off x="5810272" y="1970072"/>
        <a:ext cx="5419014" cy="1353353"/>
      </dsp:txXfrm>
    </dsp:sp>
    <dsp:sp modelId="{6E92D0D9-8D0A-4C80-A7FF-3E8CE02E0385}">
      <dsp:nvSpPr>
        <dsp:cNvPr id="0" name=""/>
        <dsp:cNvSpPr/>
      </dsp:nvSpPr>
      <dsp:spPr>
        <a:xfrm rot="6480000">
          <a:off x="7851352" y="3676199"/>
          <a:ext cx="457994" cy="64595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7941280" y="3740052"/>
        <a:ext cx="320596" cy="387571"/>
      </dsp:txXfrm>
    </dsp:sp>
    <dsp:sp modelId="{527EABFC-3001-4D42-8149-51679913D6FA}">
      <dsp:nvSpPr>
        <dsp:cNvPr id="0" name=""/>
        <dsp:cNvSpPr/>
      </dsp:nvSpPr>
      <dsp:spPr>
        <a:xfrm>
          <a:off x="2079712" y="4420929"/>
          <a:ext cx="11105328" cy="1913929"/>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rgbClr val="FF0000"/>
              </a:solidFill>
              <a:latin typeface="+mj-lt"/>
            </a:rPr>
            <a:t>Diabetic</a:t>
          </a:r>
        </a:p>
      </dsp:txBody>
      <dsp:txXfrm>
        <a:off x="3706050" y="4701217"/>
        <a:ext cx="7852652" cy="1353353"/>
      </dsp:txXfrm>
    </dsp:sp>
    <dsp:sp modelId="{DBE305EC-E594-470C-BDFF-CF50F934E709}">
      <dsp:nvSpPr>
        <dsp:cNvPr id="0" name=""/>
        <dsp:cNvSpPr/>
      </dsp:nvSpPr>
      <dsp:spPr>
        <a:xfrm>
          <a:off x="3127894" y="5054918"/>
          <a:ext cx="2525165" cy="64595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3127894" y="5184108"/>
        <a:ext cx="2331380" cy="387571"/>
      </dsp:txXfrm>
    </dsp:sp>
    <dsp:sp modelId="{C90C7BF4-2B45-49F3-A25E-A69E59537F89}">
      <dsp:nvSpPr>
        <dsp:cNvPr id="0" name=""/>
        <dsp:cNvSpPr/>
      </dsp:nvSpPr>
      <dsp:spPr>
        <a:xfrm>
          <a:off x="2677186" y="4420929"/>
          <a:ext cx="4166988" cy="1913929"/>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rgbClr val="FF0000"/>
              </a:solidFill>
              <a:latin typeface="+mj-lt"/>
            </a:rPr>
            <a:t>General Health</a:t>
          </a:r>
        </a:p>
      </dsp:txBody>
      <dsp:txXfrm>
        <a:off x="3287427" y="4701217"/>
        <a:ext cx="2946506" cy="1353353"/>
      </dsp:txXfrm>
    </dsp:sp>
    <dsp:sp modelId="{7873C7AD-C4C6-4E44-ABCC-89F3A1929F5C}">
      <dsp:nvSpPr>
        <dsp:cNvPr id="0" name=""/>
        <dsp:cNvSpPr/>
      </dsp:nvSpPr>
      <dsp:spPr>
        <a:xfrm rot="15120000">
          <a:off x="4091239" y="3706058"/>
          <a:ext cx="462340" cy="64595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4182021" y="3901205"/>
        <a:ext cx="323638" cy="387571"/>
      </dsp:txXfrm>
    </dsp:sp>
    <dsp:sp modelId="{A425AD92-9A0D-4845-A35C-A5EEC799C26D}">
      <dsp:nvSpPr>
        <dsp:cNvPr id="0" name=""/>
        <dsp:cNvSpPr/>
      </dsp:nvSpPr>
      <dsp:spPr>
        <a:xfrm>
          <a:off x="-993040" y="1689784"/>
          <a:ext cx="9732638" cy="1913929"/>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rgbClr val="FF0000"/>
              </a:solidFill>
              <a:latin typeface="+mj-lt"/>
            </a:rPr>
            <a:t>Sleep Time</a:t>
          </a:r>
        </a:p>
      </dsp:txBody>
      <dsp:txXfrm>
        <a:off x="432272" y="1970072"/>
        <a:ext cx="6882014" cy="1353353"/>
      </dsp:txXfrm>
    </dsp:sp>
    <dsp:sp modelId="{07D8F5CE-3C9D-4AC1-9630-FED3C6C61424}">
      <dsp:nvSpPr>
        <dsp:cNvPr id="0" name=""/>
        <dsp:cNvSpPr/>
      </dsp:nvSpPr>
      <dsp:spPr>
        <a:xfrm rot="19440000">
          <a:off x="5188392" y="1302211"/>
          <a:ext cx="181892" cy="64595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5193603" y="1447438"/>
        <a:ext cx="127324" cy="3875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29A4C-58BA-4A51-90ED-C512E986EF76}">
      <dsp:nvSpPr>
        <dsp:cNvPr id="0" name=""/>
        <dsp:cNvSpPr/>
      </dsp:nvSpPr>
      <dsp:spPr>
        <a:xfrm>
          <a:off x="5497892" y="5361"/>
          <a:ext cx="695027"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0000"/>
              </a:solidFill>
              <a:latin typeface="+mj-lt"/>
            </a:rPr>
            <a:t>BMI</a:t>
          </a:r>
          <a:endParaRPr lang="en-SG" sz="2000" kern="1200"/>
        </a:p>
      </dsp:txBody>
      <dsp:txXfrm>
        <a:off x="5599676" y="107145"/>
        <a:ext cx="491459" cy="491459"/>
      </dsp:txXfrm>
    </dsp:sp>
    <dsp:sp modelId="{DFD16DEA-C233-438D-B04B-A308239E4373}">
      <dsp:nvSpPr>
        <dsp:cNvPr id="0" name=""/>
        <dsp:cNvSpPr/>
      </dsp:nvSpPr>
      <dsp:spPr>
        <a:xfrm rot="11435294">
          <a:off x="5862687" y="260479"/>
          <a:ext cx="231734"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5931615" y="313780"/>
        <a:ext cx="162214" cy="140743"/>
      </dsp:txXfrm>
    </dsp:sp>
    <dsp:sp modelId="{D294A335-EADD-4214-B801-7521BE9A412D}">
      <dsp:nvSpPr>
        <dsp:cNvPr id="0" name=""/>
        <dsp:cNvSpPr/>
      </dsp:nvSpPr>
      <dsp:spPr>
        <a:xfrm>
          <a:off x="5479713" y="197117"/>
          <a:ext cx="2782986"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Smoking</a:t>
          </a:r>
        </a:p>
      </dsp:txBody>
      <dsp:txXfrm>
        <a:off x="5887272" y="298901"/>
        <a:ext cx="1967868" cy="491459"/>
      </dsp:txXfrm>
    </dsp:sp>
    <dsp:sp modelId="{6E92D0D9-8D0A-4C80-A7FF-3E8CE02E0385}">
      <dsp:nvSpPr>
        <dsp:cNvPr id="0" name=""/>
        <dsp:cNvSpPr/>
      </dsp:nvSpPr>
      <dsp:spPr>
        <a:xfrm rot="12705882">
          <a:off x="7253134" y="697394"/>
          <a:ext cx="108433"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7283228" y="752870"/>
        <a:ext cx="75903" cy="140743"/>
      </dsp:txXfrm>
    </dsp:sp>
    <dsp:sp modelId="{527EABFC-3001-4D42-8149-51679913D6FA}">
      <dsp:nvSpPr>
        <dsp:cNvPr id="0" name=""/>
        <dsp:cNvSpPr/>
      </dsp:nvSpPr>
      <dsp:spPr>
        <a:xfrm>
          <a:off x="5742064" y="746485"/>
          <a:ext cx="4032805"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Alcohol Drinking</a:t>
          </a:r>
        </a:p>
      </dsp:txBody>
      <dsp:txXfrm>
        <a:off x="6332655" y="848269"/>
        <a:ext cx="2851623" cy="491459"/>
      </dsp:txXfrm>
    </dsp:sp>
    <dsp:sp modelId="{DBE305EC-E594-470C-BDFF-CF50F934E709}">
      <dsp:nvSpPr>
        <dsp:cNvPr id="0" name=""/>
        <dsp:cNvSpPr/>
      </dsp:nvSpPr>
      <dsp:spPr>
        <a:xfrm rot="3176471">
          <a:off x="8024166" y="1398850"/>
          <a:ext cx="106166"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8030494" y="1433056"/>
        <a:ext cx="74316" cy="140743"/>
      </dsp:txXfrm>
    </dsp:sp>
    <dsp:sp modelId="{C90C7BF4-2B45-49F3-A25E-A69E59537F89}">
      <dsp:nvSpPr>
        <dsp:cNvPr id="0" name=""/>
        <dsp:cNvSpPr/>
      </dsp:nvSpPr>
      <dsp:spPr>
        <a:xfrm>
          <a:off x="7630755" y="1579271"/>
          <a:ext cx="1513206"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Stroke</a:t>
          </a:r>
        </a:p>
      </dsp:txBody>
      <dsp:txXfrm>
        <a:off x="7852359" y="1681055"/>
        <a:ext cx="1069998" cy="491459"/>
      </dsp:txXfrm>
    </dsp:sp>
    <dsp:sp modelId="{7873C7AD-C4C6-4E44-ABCC-89F3A1929F5C}">
      <dsp:nvSpPr>
        <dsp:cNvPr id="0" name=""/>
        <dsp:cNvSpPr/>
      </dsp:nvSpPr>
      <dsp:spPr>
        <a:xfrm rot="4447059">
          <a:off x="8442469" y="2305489"/>
          <a:ext cx="172020"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8461211" y="2327585"/>
        <a:ext cx="120414" cy="140743"/>
      </dsp:txXfrm>
    </dsp:sp>
    <dsp:sp modelId="{A425AD92-9A0D-4845-A35C-A5EEC799C26D}">
      <dsp:nvSpPr>
        <dsp:cNvPr id="0" name=""/>
        <dsp:cNvSpPr/>
      </dsp:nvSpPr>
      <dsp:spPr>
        <a:xfrm>
          <a:off x="6905782" y="2583003"/>
          <a:ext cx="3534325"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Physical Health</a:t>
          </a:r>
        </a:p>
      </dsp:txBody>
      <dsp:txXfrm>
        <a:off x="7423372" y="2684787"/>
        <a:ext cx="2499145" cy="491459"/>
      </dsp:txXfrm>
    </dsp:sp>
    <dsp:sp modelId="{07D8F5CE-3C9D-4AC1-9630-FED3C6C61424}">
      <dsp:nvSpPr>
        <dsp:cNvPr id="0" name=""/>
        <dsp:cNvSpPr/>
      </dsp:nvSpPr>
      <dsp:spPr>
        <a:xfrm rot="5717647">
          <a:off x="8533676" y="3327623"/>
          <a:ext cx="183206"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8563693" y="3347173"/>
        <a:ext cx="128244" cy="140743"/>
      </dsp:txXfrm>
    </dsp:sp>
    <dsp:sp modelId="{366355EC-1D5E-485B-89F9-CEF0C2A3AFF6}">
      <dsp:nvSpPr>
        <dsp:cNvPr id="0" name=""/>
        <dsp:cNvSpPr/>
      </dsp:nvSpPr>
      <dsp:spPr>
        <a:xfrm>
          <a:off x="6668618" y="3622121"/>
          <a:ext cx="3816075"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Mental Health</a:t>
          </a:r>
        </a:p>
      </dsp:txBody>
      <dsp:txXfrm>
        <a:off x="7227469" y="3723905"/>
        <a:ext cx="2698373" cy="491459"/>
      </dsp:txXfrm>
    </dsp:sp>
    <dsp:sp modelId="{AF7DAA2E-BCBB-4450-AAAF-997FF98C7E84}">
      <dsp:nvSpPr>
        <dsp:cNvPr id="0" name=""/>
        <dsp:cNvSpPr/>
      </dsp:nvSpPr>
      <dsp:spPr>
        <a:xfrm rot="6988235">
          <a:off x="8274681" y="4315412"/>
          <a:ext cx="142792"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8305647" y="4343152"/>
        <a:ext cx="99954" cy="140743"/>
      </dsp:txXfrm>
    </dsp:sp>
    <dsp:sp modelId="{16E06FF0-DB4E-4628-AEE1-69EB24E539D7}">
      <dsp:nvSpPr>
        <dsp:cNvPr id="0" name=""/>
        <dsp:cNvSpPr/>
      </dsp:nvSpPr>
      <dsp:spPr>
        <a:xfrm>
          <a:off x="5211951" y="4556285"/>
          <a:ext cx="5799092"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Difficulty Walking</a:t>
          </a:r>
        </a:p>
      </dsp:txBody>
      <dsp:txXfrm>
        <a:off x="6061208" y="4658069"/>
        <a:ext cx="4100578" cy="491459"/>
      </dsp:txXfrm>
    </dsp:sp>
    <dsp:sp modelId="{330E5C23-6B88-4F58-8208-6493F13A5D74}">
      <dsp:nvSpPr>
        <dsp:cNvPr id="0" name=""/>
        <dsp:cNvSpPr/>
      </dsp:nvSpPr>
      <dsp:spPr>
        <a:xfrm rot="8258824">
          <a:off x="7618446" y="5191387"/>
          <a:ext cx="97851"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7643970" y="5228413"/>
        <a:ext cx="68496" cy="140743"/>
      </dsp:txXfrm>
    </dsp:sp>
    <dsp:sp modelId="{5F13AE38-674F-4C22-9D9C-8E44FEB36762}">
      <dsp:nvSpPr>
        <dsp:cNvPr id="0" name=""/>
        <dsp:cNvSpPr/>
      </dsp:nvSpPr>
      <dsp:spPr>
        <a:xfrm>
          <a:off x="6992776" y="5259334"/>
          <a:ext cx="695027"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Sex</a:t>
          </a:r>
        </a:p>
      </dsp:txBody>
      <dsp:txXfrm>
        <a:off x="7094560" y="5361118"/>
        <a:ext cx="491459" cy="491459"/>
      </dsp:txXfrm>
    </dsp:sp>
    <dsp:sp modelId="{FD33662C-7FAF-4486-A039-219E96808D7B}">
      <dsp:nvSpPr>
        <dsp:cNvPr id="0" name=""/>
        <dsp:cNvSpPr/>
      </dsp:nvSpPr>
      <dsp:spPr>
        <a:xfrm rot="9529412">
          <a:off x="6766252" y="5676163"/>
          <a:ext cx="184727"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6819799" y="5713067"/>
        <a:ext cx="129309" cy="140743"/>
      </dsp:txXfrm>
    </dsp:sp>
    <dsp:sp modelId="{368D5F7B-CE41-4D82-B127-5AA026728996}">
      <dsp:nvSpPr>
        <dsp:cNvPr id="0" name=""/>
        <dsp:cNvSpPr/>
      </dsp:nvSpPr>
      <dsp:spPr>
        <a:xfrm>
          <a:off x="6019677" y="5636314"/>
          <a:ext cx="695027"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0000"/>
              </a:solidFill>
              <a:latin typeface="+mj-lt"/>
            </a:rPr>
            <a:t>Age</a:t>
          </a:r>
          <a:endParaRPr lang="en-US" sz="2000" kern="1200" dirty="0">
            <a:solidFill>
              <a:srgbClr val="FF0000"/>
            </a:solidFill>
            <a:latin typeface="+mj-lt"/>
          </a:endParaRPr>
        </a:p>
      </dsp:txBody>
      <dsp:txXfrm>
        <a:off x="6121461" y="5738098"/>
        <a:ext cx="491459" cy="491459"/>
      </dsp:txXfrm>
    </dsp:sp>
    <dsp:sp modelId="{58152D66-4C76-4783-887D-17E39E246418}">
      <dsp:nvSpPr>
        <dsp:cNvPr id="0" name=""/>
        <dsp:cNvSpPr/>
      </dsp:nvSpPr>
      <dsp:spPr>
        <a:xfrm rot="10800000">
          <a:off x="5964138" y="5866542"/>
          <a:ext cx="39247"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5975912" y="5913456"/>
        <a:ext cx="27473" cy="140743"/>
      </dsp:txXfrm>
    </dsp:sp>
    <dsp:sp modelId="{DAF76D08-7CA3-4326-94BB-73234BC77055}">
      <dsp:nvSpPr>
        <dsp:cNvPr id="0" name=""/>
        <dsp:cNvSpPr/>
      </dsp:nvSpPr>
      <dsp:spPr>
        <a:xfrm>
          <a:off x="4701617" y="5636314"/>
          <a:ext cx="1244008"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Race</a:t>
          </a:r>
        </a:p>
      </dsp:txBody>
      <dsp:txXfrm>
        <a:off x="4883798" y="5738098"/>
        <a:ext cx="879646" cy="491459"/>
      </dsp:txXfrm>
    </dsp:sp>
    <dsp:sp modelId="{EA2F69DD-D3EC-44A2-A136-B45A90C5F89A}">
      <dsp:nvSpPr>
        <dsp:cNvPr id="0" name=""/>
        <dsp:cNvSpPr/>
      </dsp:nvSpPr>
      <dsp:spPr>
        <a:xfrm rot="1270588">
          <a:off x="4853879" y="5707262"/>
          <a:ext cx="117189"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4855066" y="5747826"/>
        <a:ext cx="82032" cy="140743"/>
      </dsp:txXfrm>
    </dsp:sp>
    <dsp:sp modelId="{36EB523B-6606-4138-97D8-195E8874AEDD}">
      <dsp:nvSpPr>
        <dsp:cNvPr id="0" name=""/>
        <dsp:cNvSpPr/>
      </dsp:nvSpPr>
      <dsp:spPr>
        <a:xfrm>
          <a:off x="3349214" y="5259334"/>
          <a:ext cx="2002617"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Diabetic</a:t>
          </a:r>
        </a:p>
      </dsp:txBody>
      <dsp:txXfrm>
        <a:off x="3642490" y="5361118"/>
        <a:ext cx="1416065" cy="491459"/>
      </dsp:txXfrm>
    </dsp:sp>
    <dsp:sp modelId="{47FD97B3-5065-4D9B-85E1-13A48590D7DC}">
      <dsp:nvSpPr>
        <dsp:cNvPr id="0" name=""/>
        <dsp:cNvSpPr/>
      </dsp:nvSpPr>
      <dsp:spPr>
        <a:xfrm rot="13341176">
          <a:off x="3952540" y="5142920"/>
          <a:ext cx="35469"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3961792" y="5193418"/>
        <a:ext cx="24828" cy="140743"/>
      </dsp:txXfrm>
    </dsp:sp>
    <dsp:sp modelId="{50FED65B-41FD-47E7-8DB3-EDF9D6598A7E}">
      <dsp:nvSpPr>
        <dsp:cNvPr id="0" name=""/>
        <dsp:cNvSpPr/>
      </dsp:nvSpPr>
      <dsp:spPr>
        <a:xfrm>
          <a:off x="2293125" y="4556285"/>
          <a:ext cx="2572379"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Physical Activity</a:t>
          </a:r>
        </a:p>
      </dsp:txBody>
      <dsp:txXfrm>
        <a:off x="2669841" y="4658069"/>
        <a:ext cx="1818947" cy="491459"/>
      </dsp:txXfrm>
    </dsp:sp>
    <dsp:sp modelId="{B063A51F-EC35-428D-AF76-44327E1B99EB}">
      <dsp:nvSpPr>
        <dsp:cNvPr id="0" name=""/>
        <dsp:cNvSpPr/>
      </dsp:nvSpPr>
      <dsp:spPr>
        <a:xfrm rot="14611765">
          <a:off x="3275834" y="4323017"/>
          <a:ext cx="145375"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3307360" y="4389451"/>
        <a:ext cx="101763" cy="140743"/>
      </dsp:txXfrm>
    </dsp:sp>
    <dsp:sp modelId="{B739ED05-EEC6-476E-B5D5-A8CE42B37B20}">
      <dsp:nvSpPr>
        <dsp:cNvPr id="0" name=""/>
        <dsp:cNvSpPr/>
      </dsp:nvSpPr>
      <dsp:spPr>
        <a:xfrm>
          <a:off x="1866864" y="3622121"/>
          <a:ext cx="2494585"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General Health</a:t>
          </a:r>
        </a:p>
      </dsp:txBody>
      <dsp:txXfrm>
        <a:off x="2232188" y="3723905"/>
        <a:ext cx="1763937" cy="491459"/>
      </dsp:txXfrm>
    </dsp:sp>
    <dsp:sp modelId="{293676ED-3234-4AF9-AE40-F9F2DA483FF5}">
      <dsp:nvSpPr>
        <dsp:cNvPr id="0" name=""/>
        <dsp:cNvSpPr/>
      </dsp:nvSpPr>
      <dsp:spPr>
        <a:xfrm rot="15882353">
          <a:off x="2974874" y="3337985"/>
          <a:ext cx="183239"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3004896" y="3412268"/>
        <a:ext cx="128267" cy="140743"/>
      </dsp:txXfrm>
    </dsp:sp>
    <dsp:sp modelId="{9295207B-C04A-42FB-88F7-7E5D8E6F33E8}">
      <dsp:nvSpPr>
        <dsp:cNvPr id="0" name=""/>
        <dsp:cNvSpPr/>
      </dsp:nvSpPr>
      <dsp:spPr>
        <a:xfrm>
          <a:off x="1180956" y="2583003"/>
          <a:ext cx="3673824"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Sleep Time</a:t>
          </a:r>
        </a:p>
      </dsp:txBody>
      <dsp:txXfrm>
        <a:off x="1718975" y="2684787"/>
        <a:ext cx="2597786" cy="491459"/>
      </dsp:txXfrm>
    </dsp:sp>
    <dsp:sp modelId="{0C669275-1245-4025-A821-61F44E0E5225}">
      <dsp:nvSpPr>
        <dsp:cNvPr id="0" name=""/>
        <dsp:cNvSpPr/>
      </dsp:nvSpPr>
      <dsp:spPr>
        <a:xfrm rot="17152941">
          <a:off x="3073962" y="2315844"/>
          <a:ext cx="170849"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3092576" y="2387407"/>
        <a:ext cx="119594" cy="140743"/>
      </dsp:txXfrm>
    </dsp:sp>
    <dsp:sp modelId="{BB691CE0-E7E4-4853-A592-D2F3275F4FB4}">
      <dsp:nvSpPr>
        <dsp:cNvPr id="0" name=""/>
        <dsp:cNvSpPr/>
      </dsp:nvSpPr>
      <dsp:spPr>
        <a:xfrm>
          <a:off x="1888316" y="1579271"/>
          <a:ext cx="2830276"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Asthma</a:t>
          </a:r>
        </a:p>
      </dsp:txBody>
      <dsp:txXfrm>
        <a:off x="2302800" y="1681055"/>
        <a:ext cx="2001308" cy="491459"/>
      </dsp:txXfrm>
    </dsp:sp>
    <dsp:sp modelId="{C4658D9A-7E22-4292-839C-B64FDF27C2FE}">
      <dsp:nvSpPr>
        <dsp:cNvPr id="0" name=""/>
        <dsp:cNvSpPr/>
      </dsp:nvSpPr>
      <dsp:spPr>
        <a:xfrm rot="18423529">
          <a:off x="3566561" y="1395788"/>
          <a:ext cx="98627"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a:off x="3572440" y="1454508"/>
        <a:ext cx="69039" cy="140743"/>
      </dsp:txXfrm>
    </dsp:sp>
    <dsp:sp modelId="{D59920CF-A5F2-428C-BF62-AB3A62DAC0AD}">
      <dsp:nvSpPr>
        <dsp:cNvPr id="0" name=""/>
        <dsp:cNvSpPr/>
      </dsp:nvSpPr>
      <dsp:spPr>
        <a:xfrm>
          <a:off x="2389023" y="746485"/>
          <a:ext cx="3086644"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Kidney Disease</a:t>
          </a:r>
        </a:p>
      </dsp:txBody>
      <dsp:txXfrm>
        <a:off x="2841052" y="848269"/>
        <a:ext cx="2182586" cy="491459"/>
      </dsp:txXfrm>
    </dsp:sp>
    <dsp:sp modelId="{602EC66D-8286-41E3-9436-5FACD27A3FFD}">
      <dsp:nvSpPr>
        <dsp:cNvPr id="0" name=""/>
        <dsp:cNvSpPr/>
      </dsp:nvSpPr>
      <dsp:spPr>
        <a:xfrm rot="8894118">
          <a:off x="4329630" y="699192"/>
          <a:ext cx="101854"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4357898" y="738063"/>
        <a:ext cx="71298" cy="140743"/>
      </dsp:txXfrm>
    </dsp:sp>
    <dsp:sp modelId="{0DEF67B0-0BD7-4FA3-89A2-508BF29523AD}">
      <dsp:nvSpPr>
        <dsp:cNvPr id="0" name=""/>
        <dsp:cNvSpPr/>
      </dsp:nvSpPr>
      <dsp:spPr>
        <a:xfrm>
          <a:off x="3374178" y="197117"/>
          <a:ext cx="2890855" cy="69502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latin typeface="+mj-lt"/>
            </a:rPr>
            <a:t>Skin Cancer</a:t>
          </a:r>
        </a:p>
      </dsp:txBody>
      <dsp:txXfrm>
        <a:off x="3797534" y="298901"/>
        <a:ext cx="2044143" cy="491459"/>
      </dsp:txXfrm>
    </dsp:sp>
    <dsp:sp modelId="{196741EA-16F1-42DC-8E6F-C3960233192D}">
      <dsp:nvSpPr>
        <dsp:cNvPr id="0" name=""/>
        <dsp:cNvSpPr/>
      </dsp:nvSpPr>
      <dsp:spPr>
        <a:xfrm rot="10164706">
          <a:off x="5615935" y="255460"/>
          <a:ext cx="246347" cy="234571"/>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SG" sz="1600" kern="1200"/>
        </a:p>
      </dsp:txBody>
      <dsp:txXfrm rot="10800000">
        <a:off x="5685707" y="295909"/>
        <a:ext cx="175976" cy="140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1869A-2D7D-405D-86C3-D21383607B64}">
      <dsp:nvSpPr>
        <dsp:cNvPr id="0" name=""/>
        <dsp:cNvSpPr/>
      </dsp:nvSpPr>
      <dsp:spPr>
        <a:xfrm>
          <a:off x="3610317" y="2088253"/>
          <a:ext cx="5596852" cy="23248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667000">
            <a:lnSpc>
              <a:spcPct val="90000"/>
            </a:lnSpc>
            <a:spcBef>
              <a:spcPct val="0"/>
            </a:spcBef>
            <a:spcAft>
              <a:spcPct val="35000"/>
            </a:spcAft>
            <a:buNone/>
          </a:pPr>
          <a:r>
            <a:rPr lang="en-SG" sz="6000" kern="1200" dirty="0"/>
            <a:t>Response</a:t>
          </a:r>
        </a:p>
      </dsp:txBody>
      <dsp:txXfrm>
        <a:off x="3723807" y="2201743"/>
        <a:ext cx="5369872" cy="2097864"/>
      </dsp:txXfrm>
    </dsp:sp>
    <dsp:sp modelId="{ED1789B5-130C-4B48-8401-7A4479C389FF}">
      <dsp:nvSpPr>
        <dsp:cNvPr id="0" name=""/>
        <dsp:cNvSpPr/>
      </dsp:nvSpPr>
      <dsp:spPr>
        <a:xfrm rot="2315093">
          <a:off x="7772070" y="4680497"/>
          <a:ext cx="857498" cy="0"/>
        </a:xfrm>
        <a:custGeom>
          <a:avLst/>
          <a:gdLst/>
          <a:ahLst/>
          <a:cxnLst/>
          <a:rect l="0" t="0" r="0" b="0"/>
          <a:pathLst>
            <a:path>
              <a:moveTo>
                <a:pt x="0" y="0"/>
              </a:moveTo>
              <a:lnTo>
                <a:pt x="85749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142B9-ABDC-46E7-8BDE-0AB570F35F19}">
      <dsp:nvSpPr>
        <dsp:cNvPr id="0" name=""/>
        <dsp:cNvSpPr/>
      </dsp:nvSpPr>
      <dsp:spPr>
        <a:xfrm>
          <a:off x="6794108" y="4947896"/>
          <a:ext cx="4940493" cy="116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SG" sz="3600" kern="1200" dirty="0">
              <a:latin typeface="Franklin Gothic Book" panose="020B0503020102020204" pitchFamily="34" charset="0"/>
              <a:ea typeface="+mn-ea"/>
              <a:cs typeface="+mn-cs"/>
            </a:rPr>
            <a:t>Heart Disease:</a:t>
          </a:r>
          <a:r>
            <a:rPr lang="en-SG" sz="3600" kern="1200" dirty="0">
              <a:latin typeface="Franklin Gothic Medium"/>
              <a:ea typeface="+mn-ea"/>
              <a:cs typeface="+mn-cs"/>
            </a:rPr>
            <a:t> </a:t>
          </a:r>
          <a:r>
            <a:rPr lang="en-SG" sz="3600" b="1" kern="1200" dirty="0">
              <a:latin typeface="Franklin Gothic Medium"/>
              <a:ea typeface="+mn-ea"/>
              <a:cs typeface="+mn-cs"/>
            </a:rPr>
            <a:t>No</a:t>
          </a:r>
        </a:p>
      </dsp:txBody>
      <dsp:txXfrm>
        <a:off x="6850847" y="5004635"/>
        <a:ext cx="4827015" cy="1048821"/>
      </dsp:txXfrm>
    </dsp:sp>
    <dsp:sp modelId="{022CAEF9-07AD-4BC9-A4D8-2A463407C540}">
      <dsp:nvSpPr>
        <dsp:cNvPr id="0" name=""/>
        <dsp:cNvSpPr/>
      </dsp:nvSpPr>
      <dsp:spPr>
        <a:xfrm rot="8410052">
          <a:off x="4223399" y="4699967"/>
          <a:ext cx="895707" cy="0"/>
        </a:xfrm>
        <a:custGeom>
          <a:avLst/>
          <a:gdLst/>
          <a:ahLst/>
          <a:cxnLst/>
          <a:rect l="0" t="0" r="0" b="0"/>
          <a:pathLst>
            <a:path>
              <a:moveTo>
                <a:pt x="0" y="0"/>
              </a:moveTo>
              <a:lnTo>
                <a:pt x="89570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D9B984-77D2-4EA0-913D-12A8CEB3ABA8}">
      <dsp:nvSpPr>
        <dsp:cNvPr id="0" name=""/>
        <dsp:cNvSpPr/>
      </dsp:nvSpPr>
      <dsp:spPr>
        <a:xfrm>
          <a:off x="1160375" y="4986838"/>
          <a:ext cx="4940493" cy="116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511300">
            <a:lnSpc>
              <a:spcPct val="90000"/>
            </a:lnSpc>
            <a:spcBef>
              <a:spcPct val="0"/>
            </a:spcBef>
            <a:spcAft>
              <a:spcPct val="35000"/>
            </a:spcAft>
            <a:buNone/>
          </a:pPr>
          <a:r>
            <a:rPr lang="en-SG" sz="3400" kern="1200" dirty="0">
              <a:latin typeface="Franklin Gothic Book" panose="020B0503020102020204" pitchFamily="34" charset="0"/>
              <a:ea typeface="+mn-ea"/>
              <a:cs typeface="+mn-cs"/>
            </a:rPr>
            <a:t>Heart Disease: </a:t>
          </a:r>
          <a:r>
            <a:rPr lang="en-SG" sz="3400" b="1" kern="1200" dirty="0">
              <a:latin typeface="Franklin Gothic Medium"/>
              <a:ea typeface="+mn-ea"/>
              <a:cs typeface="+mn-cs"/>
            </a:rPr>
            <a:t>Yes</a:t>
          </a:r>
          <a:endParaRPr lang="en-SG" sz="3400" b="1" kern="1200" dirty="0"/>
        </a:p>
      </dsp:txBody>
      <dsp:txXfrm>
        <a:off x="1217114" y="5043577"/>
        <a:ext cx="4827015" cy="104882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Greetings, we are group 5 of lab group SC2 and it is my privilege of presenting our SC1015 Mini Project. I am Akmal, and together with Fabian and Thaddeus, we have come together to build our project based on the Personal Key Indicators of Heart Disease dataset which we have found from Kaggle.</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a:t>
            </a:fld>
            <a:endParaRPr lang="en-SG"/>
          </a:p>
        </p:txBody>
      </p:sp>
    </p:spTree>
    <p:extLst>
      <p:ext uri="{BB962C8B-B14F-4D97-AF65-F5344CB8AC3E}">
        <p14:creationId xmlns:p14="http://schemas.microsoft.com/office/powerpoint/2010/main" val="1198690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The first variable, age. In the dataset, the data are divided into 13 age groups with the count of each age group in this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catplot</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After which, we created two separate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catplots</a:t>
            </a:r>
            <a:r>
              <a:rPr lang="en-SG" sz="1800" dirty="0">
                <a:effectLst/>
                <a:latin typeface="Calibri" panose="020F0502020204030204" pitchFamily="34" charset="0"/>
                <a:ea typeface="DengXian" panose="02010600030101010101" pitchFamily="2" charset="-122"/>
                <a:cs typeface="Times New Roman" panose="02020603050405020304" pitchFamily="18" charset="0"/>
              </a:rPr>
              <a:t> based on whether they have heart disease or not. As you can see, we found out that heart disease has an increasing relationship with age as well as the majority of those who have heart disease belong to ages 50 and older.</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10</a:t>
            </a:fld>
            <a:endParaRPr lang="en-SG"/>
          </a:p>
        </p:txBody>
      </p:sp>
    </p:spTree>
    <p:extLst>
      <p:ext uri="{BB962C8B-B14F-4D97-AF65-F5344CB8AC3E}">
        <p14:creationId xmlns:p14="http://schemas.microsoft.com/office/powerpoint/2010/main" val="75252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Next variable will be smoking. Using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catplot</a:t>
            </a:r>
            <a:r>
              <a:rPr lang="en-SG" sz="1800" dirty="0">
                <a:effectLst/>
                <a:latin typeface="Calibri" panose="020F0502020204030204" pitchFamily="34" charset="0"/>
                <a:ea typeface="DengXian" panose="02010600030101010101" pitchFamily="2" charset="-122"/>
                <a:cs typeface="Times New Roman" panose="02020603050405020304" pitchFamily="18" charset="0"/>
              </a:rPr>
              <a:t>, we found that this dataset has about the same number of smokers and non-smokers. And when we separate the data into whether they have heart disease or not, we got this graph. We can clearly see that there are a lot more smokers who suffer from heart disease compared to non-smokers.</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11</a:t>
            </a:fld>
            <a:endParaRPr lang="en-SG"/>
          </a:p>
        </p:txBody>
      </p:sp>
    </p:spTree>
    <p:extLst>
      <p:ext uri="{BB962C8B-B14F-4D97-AF65-F5344CB8AC3E}">
        <p14:creationId xmlns:p14="http://schemas.microsoft.com/office/powerpoint/2010/main" val="2484414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We now move on to the third variable, diabetic. From our dataset, this is the distribution of the data from each category, with the most being non-diabetics. Now, for the distribution of the various categories under diabetic and whether they have heart disease or not, there are a lot more non-diabetics that do not suffer from heart disease than those who suffer from heart disease. An inverse of the relationship can be found for diabetics, where a lot more diabetics suffer from heart disease compared to those who don’t.</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12</a:t>
            </a:fld>
            <a:endParaRPr lang="en-SG"/>
          </a:p>
        </p:txBody>
      </p:sp>
    </p:spTree>
    <p:extLst>
      <p:ext uri="{BB962C8B-B14F-4D97-AF65-F5344CB8AC3E}">
        <p14:creationId xmlns:p14="http://schemas.microsoft.com/office/powerpoint/2010/main" val="405953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Up next, general health. This variable seems more vague than others, as it depends on the person’s own assessment and perception of his or her current health state, on a scale from Poor to Excellent. Nevertheless, this is the distribution of the responses from the people in the dataset, resembling that of a normal distribution. When we looked at the separated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catplots</a:t>
            </a:r>
            <a:r>
              <a:rPr lang="en-SG" sz="1800" dirty="0">
                <a:effectLst/>
                <a:latin typeface="Calibri" panose="020F0502020204030204" pitchFamily="34" charset="0"/>
                <a:ea typeface="DengXian" panose="02010600030101010101" pitchFamily="2" charset="-122"/>
                <a:cs typeface="Times New Roman" panose="02020603050405020304" pitchFamily="18" charset="0"/>
              </a:rPr>
              <a:t> based on whether they have heart disease or not, we found that only ‘Excellent’ and ‘Very Good’ has less samples of not having heart disease whereas for ‘Good’, ‘Fair’ and ‘Poor’, there are more samples of having heart disease.</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13</a:t>
            </a:fld>
            <a:endParaRPr lang="en-SG"/>
          </a:p>
        </p:txBody>
      </p:sp>
    </p:spTree>
    <p:extLst>
      <p:ext uri="{BB962C8B-B14F-4D97-AF65-F5344CB8AC3E}">
        <p14:creationId xmlns:p14="http://schemas.microsoft.com/office/powerpoint/2010/main" val="1325497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Last but not least, sleep time. We tried visualising the data through boxplot and found that since there is an overlap in the range of sleep time between heart disease sufferers and non-heart disease sufferers, it is not really a good predictor in determining the risk of suffering from heart disease. The data visualisation of all variables regardless of whether it is covered in this video can be found in the submitted code.</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14</a:t>
            </a:fld>
            <a:endParaRPr lang="en-SG"/>
          </a:p>
        </p:txBody>
      </p:sp>
    </p:spTree>
    <p:extLst>
      <p:ext uri="{BB962C8B-B14F-4D97-AF65-F5344CB8AC3E}">
        <p14:creationId xmlns:p14="http://schemas.microsoft.com/office/powerpoint/2010/main" val="803084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Now, we will be moving on to Machine Learning. So we will add all 17 variables as predictors into a multi-variate classification problem with the response variable being whether or not someone has heart disease.</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15</a:t>
            </a:fld>
            <a:endParaRPr lang="en-SG"/>
          </a:p>
        </p:txBody>
      </p:sp>
    </p:spTree>
    <p:extLst>
      <p:ext uri="{BB962C8B-B14F-4D97-AF65-F5344CB8AC3E}">
        <p14:creationId xmlns:p14="http://schemas.microsoft.com/office/powerpoint/2010/main" val="2405927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To set up the classification problem, first we would need to split the dataset into two separate Train and Test datasets. We have set the train size to be 75% of the dataset and the test set to be 25% of the dataset using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train_test_split</a:t>
            </a:r>
            <a:r>
              <a:rPr lang="en-SG" sz="1800" dirty="0">
                <a:effectLst/>
                <a:latin typeface="Calibri" panose="020F0502020204030204" pitchFamily="34" charset="0"/>
                <a:ea typeface="DengXian" panose="02010600030101010101" pitchFamily="2" charset="-122"/>
                <a:cs typeface="Times New Roman" panose="02020603050405020304" pitchFamily="18" charset="0"/>
              </a:rPr>
              <a:t>.</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16</a:t>
            </a:fld>
            <a:endParaRPr lang="en-SG"/>
          </a:p>
        </p:txBody>
      </p:sp>
    </p:spTree>
    <p:extLst>
      <p:ext uri="{BB962C8B-B14F-4D97-AF65-F5344CB8AC3E}">
        <p14:creationId xmlns:p14="http://schemas.microsoft.com/office/powerpoint/2010/main" val="222845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Next up, we move on to creating the classification tree based on the train and test dataset. These are the returns from checking the goodness of fit of model as well as the confusion matrices of the train and test datasets. The decision tree can be seen through our code as it is too big to be included in this presentation.</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17</a:t>
            </a:fld>
            <a:endParaRPr lang="en-SG"/>
          </a:p>
        </p:txBody>
      </p:sp>
    </p:spTree>
    <p:extLst>
      <p:ext uri="{BB962C8B-B14F-4D97-AF65-F5344CB8AC3E}">
        <p14:creationId xmlns:p14="http://schemas.microsoft.com/office/powerpoint/2010/main" val="107651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Now, to test our decision tree, we have chosen 10 random samples from the original dataset. The index from the dataset can be seen on leftmost column, followed by whether they actually have heart disease. Afterwards is our prediction whether they have heart disease and lastly the probability that is calculated based on our model. You can see that our model is not very effective in predicting the samples whether they have heart disease or not.</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18</a:t>
            </a:fld>
            <a:endParaRPr lang="en-SG"/>
          </a:p>
        </p:txBody>
      </p:sp>
    </p:spTree>
    <p:extLst>
      <p:ext uri="{BB962C8B-B14F-4D97-AF65-F5344CB8AC3E}">
        <p14:creationId xmlns:p14="http://schemas.microsoft.com/office/powerpoint/2010/main" val="4133233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So now, we are going to improve our model by using the linear regression model based on the probability from predictors. This is the correlation heatmap generated from the predictors and heart disease. From there, we generated the linear regression model based on the 17 predictors to determine the probability of a sample having heart disease. </a:t>
            </a:r>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19</a:t>
            </a:fld>
            <a:endParaRPr lang="en-SG"/>
          </a:p>
        </p:txBody>
      </p:sp>
    </p:spTree>
    <p:extLst>
      <p:ext uri="{BB962C8B-B14F-4D97-AF65-F5344CB8AC3E}">
        <p14:creationId xmlns:p14="http://schemas.microsoft.com/office/powerpoint/2010/main" val="317485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These are the contents which I will be sharing in this presentation.</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2</a:t>
            </a:fld>
            <a:endParaRPr lang="en-SG"/>
          </a:p>
        </p:txBody>
      </p:sp>
    </p:spTree>
    <p:extLst>
      <p:ext uri="{BB962C8B-B14F-4D97-AF65-F5344CB8AC3E}">
        <p14:creationId xmlns:p14="http://schemas.microsoft.com/office/powerpoint/2010/main" val="3552557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This is the coefficients that we have obtained from the predictors and the intercept of the regression in the linear regression model. This is the plotted graph which we have obtained from the train and test dataset as well as the goodness of fit of model for both the train and test dataset. </a:t>
            </a:r>
          </a:p>
        </p:txBody>
      </p:sp>
      <p:sp>
        <p:nvSpPr>
          <p:cNvPr id="4" name="Slide Number Placeholder 3"/>
          <p:cNvSpPr>
            <a:spLocks noGrp="1"/>
          </p:cNvSpPr>
          <p:nvPr>
            <p:ph type="sldNum" sz="quarter" idx="5"/>
          </p:nvPr>
        </p:nvSpPr>
        <p:spPr/>
        <p:txBody>
          <a:bodyPr/>
          <a:lstStyle/>
          <a:p>
            <a:fld id="{9555D449-B875-4B8D-8E66-224D27E54C9A}" type="slidenum">
              <a:rPr lang="en-SG" smtClean="0"/>
              <a:t>20</a:t>
            </a:fld>
            <a:endParaRPr lang="en-SG"/>
          </a:p>
        </p:txBody>
      </p:sp>
    </p:spTree>
    <p:extLst>
      <p:ext uri="{BB962C8B-B14F-4D97-AF65-F5344CB8AC3E}">
        <p14:creationId xmlns:p14="http://schemas.microsoft.com/office/powerpoint/2010/main" val="369322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We then randomly picked another 10 samples from the original dataset to predict whether they have heart disease based on our new model. Although it is not perfect, it performed a bit better than the previous model.</a:t>
            </a:r>
          </a:p>
        </p:txBody>
      </p:sp>
      <p:sp>
        <p:nvSpPr>
          <p:cNvPr id="4" name="Slide Number Placeholder 3"/>
          <p:cNvSpPr>
            <a:spLocks noGrp="1"/>
          </p:cNvSpPr>
          <p:nvPr>
            <p:ph type="sldNum" sz="quarter" idx="5"/>
          </p:nvPr>
        </p:nvSpPr>
        <p:spPr/>
        <p:txBody>
          <a:bodyPr/>
          <a:lstStyle/>
          <a:p>
            <a:fld id="{9555D449-B875-4B8D-8E66-224D27E54C9A}" type="slidenum">
              <a:rPr lang="en-SG" smtClean="0"/>
              <a:t>21</a:t>
            </a:fld>
            <a:endParaRPr lang="en-SG"/>
          </a:p>
        </p:txBody>
      </p:sp>
    </p:spTree>
    <p:extLst>
      <p:ext uri="{BB962C8B-B14F-4D97-AF65-F5344CB8AC3E}">
        <p14:creationId xmlns:p14="http://schemas.microsoft.com/office/powerpoint/2010/main" val="1034052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So, what have we learnt from this? We learnt that for our problem statement, the decision tree model alone is not enough to get a reliable prediction. So we require both linear regression and decision tree to have a model that can predict if someone is more likely to get heart disease. We also have found that although our model is not perfect, we get to know the group of people that are more likely to have or develop heart disease, such as people ages 50 and above. For these groups of people, we can advise them to take healthier life choices to reduce the chances of them getting heart disease, which, to reiterate, is the biggest cause of death currently. </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22</a:t>
            </a:fld>
            <a:endParaRPr lang="en-SG"/>
          </a:p>
        </p:txBody>
      </p:sp>
    </p:spTree>
    <p:extLst>
      <p:ext uri="{BB962C8B-B14F-4D97-AF65-F5344CB8AC3E}">
        <p14:creationId xmlns:p14="http://schemas.microsoft.com/office/powerpoint/2010/main" val="1454027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That is all we have for our presentation, Fabian took the role of doing the exploratory data analysis, Thaddeus took the role of using machine learning for the multi-variate problem and I took the role of preparing the presentation. We thank you for your time.</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23</a:t>
            </a:fld>
            <a:endParaRPr lang="en-SG"/>
          </a:p>
        </p:txBody>
      </p:sp>
    </p:spTree>
    <p:extLst>
      <p:ext uri="{BB962C8B-B14F-4D97-AF65-F5344CB8AC3E}">
        <p14:creationId xmlns:p14="http://schemas.microsoft.com/office/powerpoint/2010/main" val="76755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Heart disease is the leading cause of death globally, taking an estimated 17.9 million lives each year, representing 32% of global deaths.</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3</a:t>
            </a:fld>
            <a:endParaRPr lang="en-SG"/>
          </a:p>
        </p:txBody>
      </p:sp>
    </p:spTree>
    <p:extLst>
      <p:ext uri="{BB962C8B-B14F-4D97-AF65-F5344CB8AC3E}">
        <p14:creationId xmlns:p14="http://schemas.microsoft.com/office/powerpoint/2010/main" val="338242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With the power of data, we get to investigate and determine what lifestyle habits or conditions that mostly contribute to one’s likelihood to suffer from heart disease.</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4</a:t>
            </a:fld>
            <a:endParaRPr lang="en-SG"/>
          </a:p>
        </p:txBody>
      </p:sp>
    </p:spTree>
    <p:extLst>
      <p:ext uri="{BB962C8B-B14F-4D97-AF65-F5344CB8AC3E}">
        <p14:creationId xmlns:p14="http://schemas.microsoft.com/office/powerpoint/2010/main" val="2752809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And with that, we have come up with our problem statement: How can different variables predict whether one has heart disease?</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5</a:t>
            </a:fld>
            <a:endParaRPr lang="en-SG"/>
          </a:p>
        </p:txBody>
      </p:sp>
    </p:spTree>
    <p:extLst>
      <p:ext uri="{BB962C8B-B14F-4D97-AF65-F5344CB8AC3E}">
        <p14:creationId xmlns:p14="http://schemas.microsoft.com/office/powerpoint/2010/main" val="2168362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Before we begin, we used the following libraries for our project; pandas for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dataframes</a:t>
            </a:r>
            <a:r>
              <a:rPr lang="en-SG" sz="1800" dirty="0">
                <a:effectLst/>
                <a:latin typeface="Calibri" panose="020F0502020204030204" pitchFamily="34" charset="0"/>
                <a:ea typeface="DengXian" panose="02010600030101010101" pitchFamily="2" charset="-122"/>
                <a:cs typeface="Times New Roman" panose="02020603050405020304" pitchFamily="18" charset="0"/>
              </a:rPr>
              <a:t>, seaborn,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numpy</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scipy</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and matplotlib for plotting graphs, scikit-learn and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graphviz</a:t>
            </a:r>
            <a:r>
              <a:rPr lang="en-SG" sz="1800" dirty="0">
                <a:effectLst/>
                <a:latin typeface="Calibri" panose="020F0502020204030204" pitchFamily="34" charset="0"/>
                <a:ea typeface="DengXian" panose="02010600030101010101" pitchFamily="2" charset="-122"/>
                <a:cs typeface="Times New Roman" panose="02020603050405020304" pitchFamily="18" charset="0"/>
              </a:rPr>
              <a:t> for machine learning. Now, let’s get into our project. Now, let us get into our project.</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6</a:t>
            </a:fld>
            <a:endParaRPr lang="en-SG"/>
          </a:p>
        </p:txBody>
      </p:sp>
    </p:spTree>
    <p:extLst>
      <p:ext uri="{BB962C8B-B14F-4D97-AF65-F5344CB8AC3E}">
        <p14:creationId xmlns:p14="http://schemas.microsoft.com/office/powerpoint/2010/main" val="3914298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From our dataset, there contains 319795 samples of which they are heavily skewed towards not having heart disease. So, using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dataset.drop</a:t>
            </a:r>
            <a:r>
              <a:rPr lang="en-SG" sz="1800" dirty="0">
                <a:effectLst/>
                <a:latin typeface="Calibri" panose="020F0502020204030204" pitchFamily="34" charset="0"/>
                <a:ea typeface="DengXian" panose="02010600030101010101" pitchFamily="2" charset="-122"/>
                <a:cs typeface="Times New Roman" panose="02020603050405020304" pitchFamily="18" charset="0"/>
              </a:rPr>
              <a:t>, we removed random samples that do not have heart disease such that we have 27373 samples of those who have heart disease as well as those who does not have heart disease each, bringing the total amount of samples to 54746.</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7</a:t>
            </a:fld>
            <a:endParaRPr lang="en-SG"/>
          </a:p>
        </p:txBody>
      </p:sp>
    </p:spTree>
    <p:extLst>
      <p:ext uri="{BB962C8B-B14F-4D97-AF65-F5344CB8AC3E}">
        <p14:creationId xmlns:p14="http://schemas.microsoft.com/office/powerpoint/2010/main" val="290831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There are 17 different variables that are available in this dataset, but for the purpose of this video, we shall discuss 5 of them which are age, smoking, diabetic, general health and sleep time.</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8</a:t>
            </a:fld>
            <a:endParaRPr lang="en-SG"/>
          </a:p>
        </p:txBody>
      </p:sp>
    </p:spTree>
    <p:extLst>
      <p:ext uri="{BB962C8B-B14F-4D97-AF65-F5344CB8AC3E}">
        <p14:creationId xmlns:p14="http://schemas.microsoft.com/office/powerpoint/2010/main" val="198395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There are 17 different variables that are available in this dataset, but for the purpose of this video, we shall discuss 5 of them which are age, smoking, diabetic, general health and sleep time.</a:t>
            </a:r>
          </a:p>
          <a:p>
            <a:endParaRPr lang="en-SG" dirty="0"/>
          </a:p>
        </p:txBody>
      </p:sp>
      <p:sp>
        <p:nvSpPr>
          <p:cNvPr id="4" name="Slide Number Placeholder 3"/>
          <p:cNvSpPr>
            <a:spLocks noGrp="1"/>
          </p:cNvSpPr>
          <p:nvPr>
            <p:ph type="sldNum" sz="quarter" idx="5"/>
          </p:nvPr>
        </p:nvSpPr>
        <p:spPr/>
        <p:txBody>
          <a:bodyPr/>
          <a:lstStyle/>
          <a:p>
            <a:fld id="{9555D449-B875-4B8D-8E66-224D27E54C9A}" type="slidenum">
              <a:rPr lang="en-SG" smtClean="0"/>
              <a:t>9</a:t>
            </a:fld>
            <a:endParaRPr lang="en-SG"/>
          </a:p>
        </p:txBody>
      </p:sp>
    </p:spTree>
    <p:extLst>
      <p:ext uri="{BB962C8B-B14F-4D97-AF65-F5344CB8AC3E}">
        <p14:creationId xmlns:p14="http://schemas.microsoft.com/office/powerpoint/2010/main" val="4099530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4/24/2022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4/24/2022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4/24/2022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4/24/2022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4/24/2022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4/24/2022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4/24/2022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4/24/2022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notesSlide" Target="../notesSlides/notesSlide15.xml"/><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hyperlink" Target="https://qscience.nature.com/article/126/combating-heart-attacks-with-knowledge.html"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hyperlink" Target="https://www.pexels.com/photo/pensive-hispanic-woman-standing-with-clipboard-5699499/"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9.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619772"/>
            <a:ext cx="4098175" cy="3177380"/>
          </a:xfrm>
        </p:spPr>
        <p:txBody>
          <a:bodyPr/>
          <a:lstStyle/>
          <a:p>
            <a:r>
              <a:rPr lang="en-US" dirty="0"/>
              <a:t>SC1015</a:t>
            </a:r>
            <a:br>
              <a:rPr lang="en-US" dirty="0"/>
            </a:br>
            <a:r>
              <a:rPr lang="en-US" dirty="0"/>
              <a:t>Mini</a:t>
            </a:r>
            <a:br>
              <a:rPr lang="en-US" dirty="0"/>
            </a:br>
            <a:r>
              <a:rPr lang="en-US" dirty="0"/>
              <a:t>Project</a:t>
            </a:r>
          </a:p>
        </p:txBody>
      </p:sp>
      <p:sp>
        <p:nvSpPr>
          <p:cNvPr id="3" name="Subtitle 2"/>
          <p:cNvSpPr>
            <a:spLocks noGrp="1"/>
          </p:cNvSpPr>
          <p:nvPr>
            <p:ph type="subTitle" idx="1"/>
          </p:nvPr>
        </p:nvSpPr>
        <p:spPr>
          <a:xfrm>
            <a:off x="626225" y="4831432"/>
            <a:ext cx="4098175" cy="685800"/>
          </a:xfrm>
        </p:spPr>
        <p:txBody>
          <a:bodyPr/>
          <a:lstStyle/>
          <a:p>
            <a:r>
              <a:rPr lang="en-US" dirty="0"/>
              <a:t>Personal key indicators of heart disease dataset</a:t>
            </a:r>
          </a:p>
        </p:txBody>
      </p:sp>
      <p:sp>
        <p:nvSpPr>
          <p:cNvPr id="4" name="Subtitle 2">
            <a:extLst>
              <a:ext uri="{FF2B5EF4-FFF2-40B4-BE49-F238E27FC236}">
                <a16:creationId xmlns:a16="http://schemas.microsoft.com/office/drawing/2014/main" id="{5F36F045-4C76-46DE-8570-8188101E9EB6}"/>
              </a:ext>
            </a:extLst>
          </p:cNvPr>
          <p:cNvSpPr txBox="1">
            <a:spLocks/>
          </p:cNvSpPr>
          <p:nvPr/>
        </p:nvSpPr>
        <p:spPr>
          <a:xfrm>
            <a:off x="626225" y="5524500"/>
            <a:ext cx="4098175"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r>
              <a:rPr lang="en-US" dirty="0">
                <a:solidFill>
                  <a:schemeClr val="tx1"/>
                </a:solidFill>
              </a:rPr>
              <a:t>Fabian Tay, Thaddeus Chong, MUHAMMAD AKMAL BIN JOHARI</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p14:dur="0" advTm="21873"/>
    </mc:Choice>
    <mc:Fallback xmlns="">
      <p:transition advTm="218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BB46E9C4-310E-4C4A-B5E9-F8BA46F8BF4F}"/>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Exploratory Dataset</a:t>
            </a:r>
          </a:p>
        </p:txBody>
      </p:sp>
      <p:pic>
        <p:nvPicPr>
          <p:cNvPr id="1026" name="Picture 2">
            <a:extLst>
              <a:ext uri="{FF2B5EF4-FFF2-40B4-BE49-F238E27FC236}">
                <a16:creationId xmlns:a16="http://schemas.microsoft.com/office/drawing/2014/main" id="{C659C102-186A-4D28-9D3B-E765D4347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742950"/>
            <a:ext cx="5372100" cy="537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B2DCEEF3-9161-4BF5-B1CB-B4F888BEE7D9}"/>
              </a:ext>
            </a:extLst>
          </p:cNvPr>
          <p:cNvSpPr txBox="1">
            <a:spLocks/>
          </p:cNvSpPr>
          <p:nvPr/>
        </p:nvSpPr>
        <p:spPr>
          <a:xfrm>
            <a:off x="3476573"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9600" dirty="0">
                <a:solidFill>
                  <a:srgbClr val="FF0000"/>
                </a:solidFill>
                <a:latin typeface="+mj-lt"/>
              </a:rPr>
              <a:t>Age</a:t>
            </a:r>
          </a:p>
        </p:txBody>
      </p:sp>
      <p:pic>
        <p:nvPicPr>
          <p:cNvPr id="1028" name="Picture 4">
            <a:extLst>
              <a:ext uri="{FF2B5EF4-FFF2-40B4-BE49-F238E27FC236}">
                <a16:creationId xmlns:a16="http://schemas.microsoft.com/office/drawing/2014/main" id="{D48A1033-A2FD-4EA3-AD37-8EF7CE1D77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742950"/>
            <a:ext cx="10858500" cy="5372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0B80BF5B-6B8A-4ECF-B2B0-9FBAD06DED4C}"/>
              </a:ext>
            </a:extLst>
          </p:cNvPr>
          <p:cNvSpPr/>
          <p:nvPr/>
        </p:nvSpPr>
        <p:spPr>
          <a:xfrm>
            <a:off x="733373" y="3140968"/>
            <a:ext cx="5650659" cy="2664296"/>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ustDataLst>
      <p:tags r:id="rId1"/>
    </p:custDataLst>
    <p:extLst>
      <p:ext uri="{BB962C8B-B14F-4D97-AF65-F5344CB8AC3E}">
        <p14:creationId xmlns:p14="http://schemas.microsoft.com/office/powerpoint/2010/main" val="3801830109"/>
      </p:ext>
    </p:extLst>
  </p:cSld>
  <p:clrMapOvr>
    <a:masterClrMapping/>
  </p:clrMapOvr>
  <p:transition spd="slow" advTm="25502">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anim calcmode="lin" valueType="num">
                                      <p:cBhvr>
                                        <p:cTn id="14" dur="1000" fill="hold"/>
                                        <p:tgtEl>
                                          <p:spTgt spid="1026"/>
                                        </p:tgtEl>
                                        <p:attrNameLst>
                                          <p:attrName>ppt_x</p:attrName>
                                        </p:attrNameLst>
                                      </p:cBhvr>
                                      <p:tavLst>
                                        <p:tav tm="0">
                                          <p:val>
                                            <p:strVal val="#ppt_x"/>
                                          </p:val>
                                        </p:tav>
                                        <p:tav tm="100000">
                                          <p:val>
                                            <p:strVal val="#ppt_x"/>
                                          </p:val>
                                        </p:tav>
                                      </p:tavLst>
                                    </p:anim>
                                    <p:anim calcmode="lin" valueType="num">
                                      <p:cBhvr>
                                        <p:cTn id="15"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26"/>
                                        </p:tgtEl>
                                      </p:cBhvr>
                                    </p:animEffect>
                                    <p:set>
                                      <p:cBhvr>
                                        <p:cTn id="20" dur="1" fill="hold">
                                          <p:stCondLst>
                                            <p:cond delay="499"/>
                                          </p:stCondLst>
                                        </p:cTn>
                                        <p:tgtEl>
                                          <p:spTgt spid="1026"/>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500"/>
                                        <p:tgtEl>
                                          <p:spTgt spid="102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BD055FB-5928-464F-AB96-85E03AC85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742950"/>
            <a:ext cx="5372100" cy="5372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3">
            <a:extLst>
              <a:ext uri="{FF2B5EF4-FFF2-40B4-BE49-F238E27FC236}">
                <a16:creationId xmlns:a16="http://schemas.microsoft.com/office/drawing/2014/main" id="{A0751179-8060-4D4E-9AEF-9B5C304C7EE4}"/>
              </a:ext>
            </a:extLst>
          </p:cNvPr>
          <p:cNvSpPr txBox="1">
            <a:spLocks/>
          </p:cNvSpPr>
          <p:nvPr/>
        </p:nvSpPr>
        <p:spPr>
          <a:xfrm>
            <a:off x="3476573"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9600" dirty="0">
                <a:solidFill>
                  <a:srgbClr val="FF0000"/>
                </a:solidFill>
                <a:latin typeface="+mj-lt"/>
              </a:rPr>
              <a:t>Smoking</a:t>
            </a:r>
          </a:p>
        </p:txBody>
      </p:sp>
      <p:pic>
        <p:nvPicPr>
          <p:cNvPr id="2052" name="Picture 4">
            <a:extLst>
              <a:ext uri="{FF2B5EF4-FFF2-40B4-BE49-F238E27FC236}">
                <a16:creationId xmlns:a16="http://schemas.microsoft.com/office/drawing/2014/main" id="{CA48872F-7DEC-43E9-8785-4BF4722B81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742950"/>
            <a:ext cx="10858500" cy="53721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C0F1834-72C4-48FC-93E8-41051D946B17}"/>
              </a:ext>
            </a:extLst>
          </p:cNvPr>
          <p:cNvCxnSpPr>
            <a:cxnSpLocks/>
          </p:cNvCxnSpPr>
          <p:nvPr/>
        </p:nvCxnSpPr>
        <p:spPr>
          <a:xfrm>
            <a:off x="4439816" y="3068960"/>
            <a:ext cx="0" cy="2664296"/>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4051E54-A594-41C2-A2F0-A1AD0E3B0BFE}"/>
              </a:ext>
            </a:extLst>
          </p:cNvPr>
          <p:cNvCxnSpPr>
            <a:cxnSpLocks/>
          </p:cNvCxnSpPr>
          <p:nvPr/>
        </p:nvCxnSpPr>
        <p:spPr>
          <a:xfrm>
            <a:off x="5817600" y="3068960"/>
            <a:ext cx="0" cy="2664296"/>
          </a:xfrm>
          <a:prstGeom prst="line">
            <a:avLst/>
          </a:prstGeom>
          <a:ln w="19050">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14" name="Text Placeholder 3">
            <a:extLst>
              <a:ext uri="{FF2B5EF4-FFF2-40B4-BE49-F238E27FC236}">
                <a16:creationId xmlns:a16="http://schemas.microsoft.com/office/drawing/2014/main" id="{AC0AE32C-3136-4417-8302-07F2E7E7D260}"/>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Exploratory Dataset</a:t>
            </a:r>
          </a:p>
        </p:txBody>
      </p:sp>
    </p:spTree>
    <p:custDataLst>
      <p:tags r:id="rId1"/>
    </p:custDataLst>
    <p:extLst>
      <p:ext uri="{BB962C8B-B14F-4D97-AF65-F5344CB8AC3E}">
        <p14:creationId xmlns:p14="http://schemas.microsoft.com/office/powerpoint/2010/main" val="25160172"/>
      </p:ext>
    </p:extLst>
  </p:cSld>
  <p:clrMapOvr>
    <a:masterClrMapping/>
  </p:clrMapOvr>
  <p:transition spd="slow" advTm="20513">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par>
                                <p:cTn id="10" presetID="53" presetClass="exit" presetSubtype="32" fill="hold" grpId="0" nodeType="withEffect">
                                  <p:stCondLst>
                                    <p:cond delay="0"/>
                                  </p:stCondLst>
                                  <p:childTnLst>
                                    <p:anim calcmode="lin" valueType="num">
                                      <p:cBhvr>
                                        <p:cTn id="11" dur="500"/>
                                        <p:tgtEl>
                                          <p:spTgt spid="2"/>
                                        </p:tgtEl>
                                        <p:attrNameLst>
                                          <p:attrName>ppt_w</p:attrName>
                                        </p:attrNameLst>
                                      </p:cBhvr>
                                      <p:tavLst>
                                        <p:tav tm="0">
                                          <p:val>
                                            <p:strVal val="ppt_w"/>
                                          </p:val>
                                        </p:tav>
                                        <p:tav tm="100000">
                                          <p:val>
                                            <p:fltVal val="0"/>
                                          </p:val>
                                        </p:tav>
                                      </p:tavLst>
                                    </p:anim>
                                    <p:anim calcmode="lin" valueType="num">
                                      <p:cBhvr>
                                        <p:cTn id="12" dur="500"/>
                                        <p:tgtEl>
                                          <p:spTgt spid="2"/>
                                        </p:tgtEl>
                                        <p:attrNameLst>
                                          <p:attrName>ppt_h</p:attrName>
                                        </p:attrNameLst>
                                      </p:cBhvr>
                                      <p:tavLst>
                                        <p:tav tm="0">
                                          <p:val>
                                            <p:strVal val="ppt_h"/>
                                          </p:val>
                                        </p:tav>
                                        <p:tav tm="100000">
                                          <p:val>
                                            <p:fltVal val="0"/>
                                          </p:val>
                                        </p:tav>
                                      </p:tavLst>
                                    </p:anim>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2050"/>
                                        </p:tgtEl>
                                      </p:cBhvr>
                                    </p:animEffect>
                                    <p:set>
                                      <p:cBhvr>
                                        <p:cTn id="19" dur="1" fill="hold">
                                          <p:stCondLst>
                                            <p:cond delay="499"/>
                                          </p:stCondLst>
                                        </p:cTn>
                                        <p:tgtEl>
                                          <p:spTgt spid="2050"/>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fade">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1000"/>
                                        <p:tgtEl>
                                          <p:spTgt spid="8"/>
                                        </p:tgtEl>
                                      </p:cBhvr>
                                    </p:animEffect>
                                  </p:childTnLst>
                                </p:cTn>
                              </p:par>
                              <p:par>
                                <p:cTn id="28" presetID="22" presetClass="entr" presetSubtype="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D5CDA7A-1315-458A-8CF9-27224EA292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742950"/>
            <a:ext cx="5372100" cy="5372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3">
            <a:extLst>
              <a:ext uri="{FF2B5EF4-FFF2-40B4-BE49-F238E27FC236}">
                <a16:creationId xmlns:a16="http://schemas.microsoft.com/office/drawing/2014/main" id="{3EA4E4CD-76E6-49EA-8F52-98FF8EBA7FB4}"/>
              </a:ext>
            </a:extLst>
          </p:cNvPr>
          <p:cNvSpPr txBox="1">
            <a:spLocks/>
          </p:cNvSpPr>
          <p:nvPr/>
        </p:nvSpPr>
        <p:spPr>
          <a:xfrm>
            <a:off x="3476573"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9600" dirty="0">
                <a:solidFill>
                  <a:srgbClr val="FF0000"/>
                </a:solidFill>
                <a:latin typeface="+mj-lt"/>
              </a:rPr>
              <a:t>Diabetic</a:t>
            </a:r>
          </a:p>
        </p:txBody>
      </p:sp>
      <p:sp>
        <p:nvSpPr>
          <p:cNvPr id="3" name="Text Placeholder 3">
            <a:extLst>
              <a:ext uri="{FF2B5EF4-FFF2-40B4-BE49-F238E27FC236}">
                <a16:creationId xmlns:a16="http://schemas.microsoft.com/office/drawing/2014/main" id="{60A79BEC-85BD-4725-B124-3FC8DA884CAF}"/>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Exploratory Dataset</a:t>
            </a:r>
          </a:p>
        </p:txBody>
      </p:sp>
      <p:pic>
        <p:nvPicPr>
          <p:cNvPr id="3076" name="Picture 4">
            <a:extLst>
              <a:ext uri="{FF2B5EF4-FFF2-40B4-BE49-F238E27FC236}">
                <a16:creationId xmlns:a16="http://schemas.microsoft.com/office/drawing/2014/main" id="{BA8660E2-3485-4869-B339-2F51A0A06B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742950"/>
            <a:ext cx="10858500" cy="53721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CD096484-13F4-470C-9214-B94CD93E6C64}"/>
              </a:ext>
            </a:extLst>
          </p:cNvPr>
          <p:cNvCxnSpPr>
            <a:cxnSpLocks/>
          </p:cNvCxnSpPr>
          <p:nvPr/>
        </p:nvCxnSpPr>
        <p:spPr>
          <a:xfrm>
            <a:off x="5447928" y="1556792"/>
            <a:ext cx="1224136" cy="0"/>
          </a:xfrm>
          <a:prstGeom prst="straightConnector1">
            <a:avLst/>
          </a:prstGeom>
          <a:ln w="762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82282720"/>
      </p:ext>
    </p:extLst>
  </p:cSld>
  <p:clrMapOvr>
    <a:masterClrMapping/>
  </p:clrMapOvr>
  <p:transition spd="slow" advTm="31023">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xit" presetSubtype="3" fill="hold" grpId="0" nodeType="withEffect">
                                  <p:stCondLst>
                                    <p:cond delay="0"/>
                                  </p:stCondLst>
                                  <p:childTnLst>
                                    <p:anim calcmode="lin" valueType="num">
                                      <p:cBhvr additive="base">
                                        <p:cTn id="10" dur="500"/>
                                        <p:tgtEl>
                                          <p:spTgt spid="2"/>
                                        </p:tgtEl>
                                        <p:attrNameLst>
                                          <p:attrName>ppt_x</p:attrName>
                                        </p:attrNameLst>
                                      </p:cBhvr>
                                      <p:tavLst>
                                        <p:tav tm="0">
                                          <p:val>
                                            <p:strVal val="ppt_x"/>
                                          </p:val>
                                        </p:tav>
                                        <p:tav tm="100000">
                                          <p:val>
                                            <p:strVal val="1+ppt_w/2"/>
                                          </p:val>
                                        </p:tav>
                                      </p:tavLst>
                                    </p:anim>
                                    <p:anim calcmode="lin" valueType="num">
                                      <p:cBhvr additive="base">
                                        <p:cTn id="11" dur="500"/>
                                        <p:tgtEl>
                                          <p:spTgt spid="2"/>
                                        </p:tgtEl>
                                        <p:attrNameLst>
                                          <p:attrName>ppt_y</p:attrName>
                                        </p:attrNameLst>
                                      </p:cBhvr>
                                      <p:tavLst>
                                        <p:tav tm="0">
                                          <p:val>
                                            <p:strVal val="ppt_y"/>
                                          </p:val>
                                        </p:tav>
                                        <p:tav tm="100000">
                                          <p:val>
                                            <p:strVal val="0-ppt_h/2"/>
                                          </p:val>
                                        </p:tav>
                                      </p:tavLst>
                                    </p:anim>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6" fill="hold" nodeType="clickEffect">
                                  <p:stCondLst>
                                    <p:cond delay="0"/>
                                  </p:stCondLst>
                                  <p:childTnLst>
                                    <p:anim calcmode="lin" valueType="num">
                                      <p:cBhvr additive="base">
                                        <p:cTn id="16" dur="500"/>
                                        <p:tgtEl>
                                          <p:spTgt spid="3074"/>
                                        </p:tgtEl>
                                        <p:attrNameLst>
                                          <p:attrName>ppt_x</p:attrName>
                                        </p:attrNameLst>
                                      </p:cBhvr>
                                      <p:tavLst>
                                        <p:tav tm="0">
                                          <p:val>
                                            <p:strVal val="ppt_x"/>
                                          </p:val>
                                        </p:tav>
                                        <p:tav tm="100000">
                                          <p:val>
                                            <p:strVal val="1+ppt_w/2"/>
                                          </p:val>
                                        </p:tav>
                                      </p:tavLst>
                                    </p:anim>
                                    <p:anim calcmode="lin" valueType="num">
                                      <p:cBhvr additive="base">
                                        <p:cTn id="17" dur="500"/>
                                        <p:tgtEl>
                                          <p:spTgt spid="3074"/>
                                        </p:tgtEl>
                                        <p:attrNameLst>
                                          <p:attrName>ppt_y</p:attrName>
                                        </p:attrNameLst>
                                      </p:cBhvr>
                                      <p:tavLst>
                                        <p:tav tm="0">
                                          <p:val>
                                            <p:strVal val="ppt_y"/>
                                          </p:val>
                                        </p:tav>
                                        <p:tav tm="100000">
                                          <p:val>
                                            <p:strVal val="1+ppt_h/2"/>
                                          </p:val>
                                        </p:tav>
                                      </p:tavLst>
                                    </p:anim>
                                    <p:set>
                                      <p:cBhvr>
                                        <p:cTn id="18" dur="1" fill="hold">
                                          <p:stCondLst>
                                            <p:cond delay="499"/>
                                          </p:stCondLst>
                                        </p:cTn>
                                        <p:tgtEl>
                                          <p:spTgt spid="3074"/>
                                        </p:tgtEl>
                                        <p:attrNameLst>
                                          <p:attrName>style.visibility</p:attrName>
                                        </p:attrNameLst>
                                      </p:cBhvr>
                                      <p:to>
                                        <p:strVal val="hidden"/>
                                      </p:to>
                                    </p:set>
                                  </p:childTnLst>
                                </p:cTn>
                              </p:par>
                              <p:par>
                                <p:cTn id="19" presetID="2" presetClass="entr" presetSubtype="9" fill="hold" nodeType="withEffect">
                                  <p:stCondLst>
                                    <p:cond delay="0"/>
                                  </p:stCondLst>
                                  <p:childTnLst>
                                    <p:set>
                                      <p:cBhvr>
                                        <p:cTn id="20" dur="1" fill="hold">
                                          <p:stCondLst>
                                            <p:cond delay="0"/>
                                          </p:stCondLst>
                                        </p:cTn>
                                        <p:tgtEl>
                                          <p:spTgt spid="3076"/>
                                        </p:tgtEl>
                                        <p:attrNameLst>
                                          <p:attrName>style.visibility</p:attrName>
                                        </p:attrNameLst>
                                      </p:cBhvr>
                                      <p:to>
                                        <p:strVal val="visible"/>
                                      </p:to>
                                    </p:set>
                                    <p:anim calcmode="lin" valueType="num">
                                      <p:cBhvr additive="base">
                                        <p:cTn id="21" dur="500" fill="hold"/>
                                        <p:tgtEl>
                                          <p:spTgt spid="3076"/>
                                        </p:tgtEl>
                                        <p:attrNameLst>
                                          <p:attrName>ppt_x</p:attrName>
                                        </p:attrNameLst>
                                      </p:cBhvr>
                                      <p:tavLst>
                                        <p:tav tm="0">
                                          <p:val>
                                            <p:strVal val="0-#ppt_w/2"/>
                                          </p:val>
                                        </p:tav>
                                        <p:tav tm="100000">
                                          <p:val>
                                            <p:strVal val="#ppt_x"/>
                                          </p:val>
                                        </p:tav>
                                      </p:tavLst>
                                    </p:anim>
                                    <p:anim calcmode="lin" valueType="num">
                                      <p:cBhvr additive="base">
                                        <p:cTn id="22" dur="500" fill="hold"/>
                                        <p:tgtEl>
                                          <p:spTgt spid="307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4.79167E-6 -3.33333E-6 L 4.79167E-6 0.17848 " pathEditMode="relative" rAng="0" ptsTypes="AA">
                                      <p:cBhvr>
                                        <p:cTn id="31" dur="2000" fill="hold"/>
                                        <p:tgtEl>
                                          <p:spTgt spid="5"/>
                                        </p:tgtEl>
                                        <p:attrNameLst>
                                          <p:attrName>ppt_x</p:attrName>
                                          <p:attrName>ppt_y</p:attrName>
                                        </p:attrNameLst>
                                      </p:cBhvr>
                                      <p:rCtr x="0" y="89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D650CDA-79CE-4F3A-AF21-1CA5D103EDF2}"/>
              </a:ext>
            </a:extLst>
          </p:cNvPr>
          <p:cNvSpPr txBox="1">
            <a:spLocks/>
          </p:cNvSpPr>
          <p:nvPr/>
        </p:nvSpPr>
        <p:spPr>
          <a:xfrm>
            <a:off x="3712786" y="134076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9600" dirty="0">
                <a:solidFill>
                  <a:srgbClr val="FF0000"/>
                </a:solidFill>
                <a:latin typeface="+mj-lt"/>
              </a:rPr>
              <a:t>General Health</a:t>
            </a:r>
          </a:p>
        </p:txBody>
      </p:sp>
      <p:pic>
        <p:nvPicPr>
          <p:cNvPr id="4098" name="Picture 2">
            <a:extLst>
              <a:ext uri="{FF2B5EF4-FFF2-40B4-BE49-F238E27FC236}">
                <a16:creationId xmlns:a16="http://schemas.microsoft.com/office/drawing/2014/main" id="{0B9C1C41-9BAA-4D30-9901-2EE400226B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742950"/>
            <a:ext cx="5372100" cy="53721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19C9EB8-18A8-4F2E-BE4A-D43CFA3F7C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742950"/>
            <a:ext cx="10858500" cy="53721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D479B3D2-F86F-4E9C-BD64-8593113FC898}"/>
              </a:ext>
            </a:extLst>
          </p:cNvPr>
          <p:cNvSpPr/>
          <p:nvPr/>
        </p:nvSpPr>
        <p:spPr>
          <a:xfrm>
            <a:off x="666750" y="980728"/>
            <a:ext cx="10757842" cy="187220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 Placeholder 3">
            <a:extLst>
              <a:ext uri="{FF2B5EF4-FFF2-40B4-BE49-F238E27FC236}">
                <a16:creationId xmlns:a16="http://schemas.microsoft.com/office/drawing/2014/main" id="{6FE37EC6-B12C-400F-8A32-FB608D58D1FA}"/>
              </a:ext>
            </a:extLst>
          </p:cNvPr>
          <p:cNvSpPr txBox="1">
            <a:spLocks/>
          </p:cNvSpPr>
          <p:nvPr/>
        </p:nvSpPr>
        <p:spPr>
          <a:xfrm>
            <a:off x="3476573" y="-351420"/>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9600" dirty="0">
                <a:solidFill>
                  <a:srgbClr val="FF0000"/>
                </a:solidFill>
                <a:latin typeface="+mj-lt"/>
              </a:rPr>
              <a:t>&lt;</a:t>
            </a:r>
          </a:p>
        </p:txBody>
      </p:sp>
      <p:sp>
        <p:nvSpPr>
          <p:cNvPr id="7" name="Text Placeholder 3">
            <a:extLst>
              <a:ext uri="{FF2B5EF4-FFF2-40B4-BE49-F238E27FC236}">
                <a16:creationId xmlns:a16="http://schemas.microsoft.com/office/drawing/2014/main" id="{57E704A6-2CB8-4049-8B38-3F304E602155}"/>
              </a:ext>
            </a:extLst>
          </p:cNvPr>
          <p:cNvSpPr txBox="1">
            <a:spLocks/>
          </p:cNvSpPr>
          <p:nvPr/>
        </p:nvSpPr>
        <p:spPr>
          <a:xfrm>
            <a:off x="3476573" y="2154610"/>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9600" dirty="0">
                <a:solidFill>
                  <a:srgbClr val="FF0000"/>
                </a:solidFill>
                <a:latin typeface="+mj-lt"/>
              </a:rPr>
              <a:t>&gt;</a:t>
            </a:r>
          </a:p>
        </p:txBody>
      </p:sp>
      <p:sp>
        <p:nvSpPr>
          <p:cNvPr id="8" name="Rectangle: Rounded Corners 7">
            <a:extLst>
              <a:ext uri="{FF2B5EF4-FFF2-40B4-BE49-F238E27FC236}">
                <a16:creationId xmlns:a16="http://schemas.microsoft.com/office/drawing/2014/main" id="{BFEF95C0-9183-404E-8D10-C0B22744D1E0}"/>
              </a:ext>
            </a:extLst>
          </p:cNvPr>
          <p:cNvSpPr/>
          <p:nvPr/>
        </p:nvSpPr>
        <p:spPr>
          <a:xfrm>
            <a:off x="666750" y="2852936"/>
            <a:ext cx="10757842" cy="288032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 Placeholder 3">
            <a:extLst>
              <a:ext uri="{FF2B5EF4-FFF2-40B4-BE49-F238E27FC236}">
                <a16:creationId xmlns:a16="http://schemas.microsoft.com/office/drawing/2014/main" id="{701814C2-7A5D-4131-9985-0D4F55165EC9}"/>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Exploratory Dataset</a:t>
            </a:r>
          </a:p>
        </p:txBody>
      </p:sp>
    </p:spTree>
    <p:custDataLst>
      <p:tags r:id="rId1"/>
    </p:custDataLst>
    <p:extLst>
      <p:ext uri="{BB962C8B-B14F-4D97-AF65-F5344CB8AC3E}">
        <p14:creationId xmlns:p14="http://schemas.microsoft.com/office/powerpoint/2010/main" val="3877091601"/>
      </p:ext>
    </p:extLst>
  </p:cSld>
  <p:clrMapOvr>
    <a:masterClrMapping/>
  </p:clrMapOvr>
  <p:transition spd="slow" advTm="39094">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6" presetClass="entr" presetSubtype="32" fill="hold" nodeType="withEffect">
                                  <p:stCondLst>
                                    <p:cond delay="500"/>
                                  </p:stCondLst>
                                  <p:childTnLst>
                                    <p:set>
                                      <p:cBhvr>
                                        <p:cTn id="9" dur="1" fill="hold">
                                          <p:stCondLst>
                                            <p:cond delay="0"/>
                                          </p:stCondLst>
                                        </p:cTn>
                                        <p:tgtEl>
                                          <p:spTgt spid="4098"/>
                                        </p:tgtEl>
                                        <p:attrNameLst>
                                          <p:attrName>style.visibility</p:attrName>
                                        </p:attrNameLst>
                                      </p:cBhvr>
                                      <p:to>
                                        <p:strVal val="visible"/>
                                      </p:to>
                                    </p:set>
                                    <p:animEffect transition="in" filter="circle(out)">
                                      <p:cBhvr>
                                        <p:cTn id="10" dur="20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xit" presetSubtype="16" fill="hold" nodeType="clickEffect">
                                  <p:stCondLst>
                                    <p:cond delay="0"/>
                                  </p:stCondLst>
                                  <p:childTnLst>
                                    <p:animEffect transition="out" filter="circle(in)">
                                      <p:cBhvr>
                                        <p:cTn id="14" dur="2000"/>
                                        <p:tgtEl>
                                          <p:spTgt spid="4098"/>
                                        </p:tgtEl>
                                      </p:cBhvr>
                                    </p:animEffect>
                                    <p:set>
                                      <p:cBhvr>
                                        <p:cTn id="15" dur="1" fill="hold">
                                          <p:stCondLst>
                                            <p:cond delay="1999"/>
                                          </p:stCondLst>
                                        </p:cTn>
                                        <p:tgtEl>
                                          <p:spTgt spid="4098"/>
                                        </p:tgtEl>
                                        <p:attrNameLst>
                                          <p:attrName>style.visibility</p:attrName>
                                        </p:attrNameLst>
                                      </p:cBhvr>
                                      <p:to>
                                        <p:strVal val="hidden"/>
                                      </p:to>
                                    </p:set>
                                  </p:childTnLst>
                                </p:cTn>
                              </p:par>
                              <p:par>
                                <p:cTn id="16" presetID="6" presetClass="entr" presetSubtype="16" fill="hold" nodeType="withEffect">
                                  <p:stCondLst>
                                    <p:cond delay="500"/>
                                  </p:stCondLst>
                                  <p:childTnLst>
                                    <p:set>
                                      <p:cBhvr>
                                        <p:cTn id="17" dur="1" fill="hold">
                                          <p:stCondLst>
                                            <p:cond delay="0"/>
                                          </p:stCondLst>
                                        </p:cTn>
                                        <p:tgtEl>
                                          <p:spTgt spid="4100"/>
                                        </p:tgtEl>
                                        <p:attrNameLst>
                                          <p:attrName>style.visibility</p:attrName>
                                        </p:attrNameLst>
                                      </p:cBhvr>
                                      <p:to>
                                        <p:strVal val="visible"/>
                                      </p:to>
                                    </p:set>
                                    <p:animEffect transition="in" filter="circle(in)">
                                      <p:cBhvr>
                                        <p:cTn id="18" dur="2000"/>
                                        <p:tgtEl>
                                          <p:spTgt spid="410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right)">
                                      <p:cBhvr>
                                        <p:cTn id="34" dur="500"/>
                                        <p:tgtEl>
                                          <p:spTgt spid="8"/>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16F82C5-6DD2-4A3D-B645-B63ECAE11370}"/>
              </a:ext>
            </a:extLst>
          </p:cNvPr>
          <p:cNvSpPr txBox="1">
            <a:spLocks/>
          </p:cNvSpPr>
          <p:nvPr/>
        </p:nvSpPr>
        <p:spPr>
          <a:xfrm>
            <a:off x="3476573"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9600" dirty="0">
                <a:solidFill>
                  <a:srgbClr val="FF0000"/>
                </a:solidFill>
                <a:latin typeface="+mj-lt"/>
              </a:rPr>
              <a:t>Sleep Time</a:t>
            </a:r>
          </a:p>
        </p:txBody>
      </p:sp>
      <p:sp>
        <p:nvSpPr>
          <p:cNvPr id="3" name="Text Placeholder 3">
            <a:extLst>
              <a:ext uri="{FF2B5EF4-FFF2-40B4-BE49-F238E27FC236}">
                <a16:creationId xmlns:a16="http://schemas.microsoft.com/office/drawing/2014/main" id="{2266ADC0-8F5D-46BF-B8F2-19513467FDE5}"/>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Exploratory Dataset</a:t>
            </a:r>
          </a:p>
        </p:txBody>
      </p:sp>
      <p:pic>
        <p:nvPicPr>
          <p:cNvPr id="1026" name="Picture 2">
            <a:extLst>
              <a:ext uri="{FF2B5EF4-FFF2-40B4-BE49-F238E27FC236}">
                <a16:creationId xmlns:a16="http://schemas.microsoft.com/office/drawing/2014/main" id="{DE88A4BC-BCD7-486F-9FCB-24ED9AD79F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388" y="1133475"/>
            <a:ext cx="9039225" cy="45910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70369698"/>
      </p:ext>
    </p:extLst>
  </p:cSld>
  <p:clrMapOvr>
    <a:masterClrMapping/>
  </p:clrMapOvr>
  <p:transition spd="slow" advTm="2627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par>
                                <p:cTn id="11" presetID="3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1000" fill="hold"/>
                                        <p:tgtEl>
                                          <p:spTgt spid="1026"/>
                                        </p:tgtEl>
                                        <p:attrNameLst>
                                          <p:attrName>ppt_w</p:attrName>
                                        </p:attrNameLst>
                                      </p:cBhvr>
                                      <p:tavLst>
                                        <p:tav tm="0">
                                          <p:val>
                                            <p:fltVal val="0"/>
                                          </p:val>
                                        </p:tav>
                                        <p:tav tm="100000">
                                          <p:val>
                                            <p:strVal val="#ppt_w"/>
                                          </p:val>
                                        </p:tav>
                                      </p:tavLst>
                                    </p:anim>
                                    <p:anim calcmode="lin" valueType="num">
                                      <p:cBhvr>
                                        <p:cTn id="14" dur="1000" fill="hold"/>
                                        <p:tgtEl>
                                          <p:spTgt spid="1026"/>
                                        </p:tgtEl>
                                        <p:attrNameLst>
                                          <p:attrName>ppt_h</p:attrName>
                                        </p:attrNameLst>
                                      </p:cBhvr>
                                      <p:tavLst>
                                        <p:tav tm="0">
                                          <p:val>
                                            <p:fltVal val="0"/>
                                          </p:val>
                                        </p:tav>
                                        <p:tav tm="100000">
                                          <p:val>
                                            <p:strVal val="#ppt_h"/>
                                          </p:val>
                                        </p:tav>
                                      </p:tavLst>
                                    </p:anim>
                                    <p:anim calcmode="lin" valueType="num">
                                      <p:cBhvr>
                                        <p:cTn id="15" dur="1000" fill="hold"/>
                                        <p:tgtEl>
                                          <p:spTgt spid="1026"/>
                                        </p:tgtEl>
                                        <p:attrNameLst>
                                          <p:attrName>style.rotation</p:attrName>
                                        </p:attrNameLst>
                                      </p:cBhvr>
                                      <p:tavLst>
                                        <p:tav tm="0">
                                          <p:val>
                                            <p:fltVal val="90"/>
                                          </p:val>
                                        </p:tav>
                                        <p:tav tm="100000">
                                          <p:val>
                                            <p:fltVal val="0"/>
                                          </p:val>
                                        </p:tav>
                                      </p:tavLst>
                                    </p:anim>
                                    <p:animEffect transition="in" filter="fade">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4DDEEBD2-BA7D-472E-AA52-8271EDCD1E30}"/>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Machine Learning</a:t>
            </a:r>
          </a:p>
        </p:txBody>
      </p:sp>
      <p:graphicFrame>
        <p:nvGraphicFramePr>
          <p:cNvPr id="3" name="Diagram 2">
            <a:extLst>
              <a:ext uri="{FF2B5EF4-FFF2-40B4-BE49-F238E27FC236}">
                <a16:creationId xmlns:a16="http://schemas.microsoft.com/office/drawing/2014/main" id="{6247BDAC-3614-4EE4-91C5-1318ECC1295C}"/>
              </a:ext>
            </a:extLst>
          </p:cNvPr>
          <p:cNvGraphicFramePr/>
          <p:nvPr>
            <p:extLst>
              <p:ext uri="{D42A27DB-BD31-4B8C-83A1-F6EECF244321}">
                <p14:modId xmlns:p14="http://schemas.microsoft.com/office/powerpoint/2010/main" val="663181937"/>
              </p:ext>
            </p:extLst>
          </p:nvPr>
        </p:nvGraphicFramePr>
        <p:xfrm>
          <a:off x="479376" y="260648"/>
          <a:ext cx="12192000" cy="6336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13199BD7-449A-42AF-A7F7-DB774471411B}"/>
              </a:ext>
            </a:extLst>
          </p:cNvPr>
          <p:cNvSpPr txBox="1">
            <a:spLocks/>
          </p:cNvSpPr>
          <p:nvPr/>
        </p:nvSpPr>
        <p:spPr>
          <a:xfrm>
            <a:off x="3712786"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9600" dirty="0">
                <a:solidFill>
                  <a:srgbClr val="FF0000"/>
                </a:solidFill>
                <a:latin typeface="+mj-lt"/>
              </a:rPr>
              <a:t>17</a:t>
            </a:r>
          </a:p>
        </p:txBody>
      </p:sp>
      <p:graphicFrame>
        <p:nvGraphicFramePr>
          <p:cNvPr id="9" name="Diagram 8">
            <a:extLst>
              <a:ext uri="{FF2B5EF4-FFF2-40B4-BE49-F238E27FC236}">
                <a16:creationId xmlns:a16="http://schemas.microsoft.com/office/drawing/2014/main" id="{06B21915-2F79-4BA7-BB7F-A5800C85E75C}"/>
              </a:ext>
            </a:extLst>
          </p:cNvPr>
          <p:cNvGraphicFramePr/>
          <p:nvPr>
            <p:extLst>
              <p:ext uri="{D42A27DB-BD31-4B8C-83A1-F6EECF244321}">
                <p14:modId xmlns:p14="http://schemas.microsoft.com/office/powerpoint/2010/main" val="1818935886"/>
              </p:ext>
            </p:extLst>
          </p:nvPr>
        </p:nvGraphicFramePr>
        <p:xfrm>
          <a:off x="-479376" y="-747464"/>
          <a:ext cx="12192000" cy="774948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Text Placeholder 3">
            <a:extLst>
              <a:ext uri="{FF2B5EF4-FFF2-40B4-BE49-F238E27FC236}">
                <a16:creationId xmlns:a16="http://schemas.microsoft.com/office/drawing/2014/main" id="{12A4EC93-0D2E-48B6-88B5-C7A10C4B3518}"/>
              </a:ext>
            </a:extLst>
          </p:cNvPr>
          <p:cNvSpPr txBox="1">
            <a:spLocks/>
          </p:cNvSpPr>
          <p:nvPr/>
        </p:nvSpPr>
        <p:spPr>
          <a:xfrm>
            <a:off x="3712786" y="1185900"/>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6600" dirty="0">
                <a:solidFill>
                  <a:srgbClr val="FF0000"/>
                </a:solidFill>
                <a:latin typeface="+mj-lt"/>
              </a:rPr>
              <a:t>Predictors</a:t>
            </a:r>
          </a:p>
        </p:txBody>
      </p:sp>
    </p:spTree>
    <p:custDataLst>
      <p:tags r:id="rId1"/>
    </p:custDataLst>
    <p:extLst>
      <p:ext uri="{BB962C8B-B14F-4D97-AF65-F5344CB8AC3E}">
        <p14:creationId xmlns:p14="http://schemas.microsoft.com/office/powerpoint/2010/main" val="993959966"/>
      </p:ext>
    </p:extLst>
  </p:cSld>
  <p:clrMapOvr>
    <a:masterClrMapping/>
  </p:clrMapOvr>
  <p:transition spd="slow" advTm="14344">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graphicEl>
                                              <a:dgm id="{1E429A4C-58BA-4A51-90ED-C512E986EF76}"/>
                                            </p:graphicEl>
                                          </p:spTgt>
                                        </p:tgtEl>
                                        <p:attrNameLst>
                                          <p:attrName>style.visibility</p:attrName>
                                        </p:attrNameLst>
                                      </p:cBhvr>
                                      <p:to>
                                        <p:strVal val="visible"/>
                                      </p:to>
                                    </p:set>
                                    <p:anim calcmode="lin" valueType="num">
                                      <p:cBhvr>
                                        <p:cTn id="13" dur="50" fill="hold"/>
                                        <p:tgtEl>
                                          <p:spTgt spid="3">
                                            <p:graphicEl>
                                              <a:dgm id="{1E429A4C-58BA-4A51-90ED-C512E986EF76}"/>
                                            </p:graphicEl>
                                          </p:spTgt>
                                        </p:tgtEl>
                                        <p:attrNameLst>
                                          <p:attrName>ppt_w</p:attrName>
                                        </p:attrNameLst>
                                      </p:cBhvr>
                                      <p:tavLst>
                                        <p:tav tm="0">
                                          <p:val>
                                            <p:fltVal val="0"/>
                                          </p:val>
                                        </p:tav>
                                        <p:tav tm="100000">
                                          <p:val>
                                            <p:strVal val="#ppt_w"/>
                                          </p:val>
                                        </p:tav>
                                      </p:tavLst>
                                    </p:anim>
                                    <p:anim calcmode="lin" valueType="num">
                                      <p:cBhvr>
                                        <p:cTn id="14" dur="50" fill="hold"/>
                                        <p:tgtEl>
                                          <p:spTgt spid="3">
                                            <p:graphicEl>
                                              <a:dgm id="{1E429A4C-58BA-4A51-90ED-C512E986EF76}"/>
                                            </p:graphicEl>
                                          </p:spTgt>
                                        </p:tgtEl>
                                        <p:attrNameLst>
                                          <p:attrName>ppt_h</p:attrName>
                                        </p:attrNameLst>
                                      </p:cBhvr>
                                      <p:tavLst>
                                        <p:tav tm="0">
                                          <p:val>
                                            <p:fltVal val="0"/>
                                          </p:val>
                                        </p:tav>
                                        <p:tav tm="100000">
                                          <p:val>
                                            <p:strVal val="#ppt_h"/>
                                          </p:val>
                                        </p:tav>
                                      </p:tavLst>
                                    </p:anim>
                                    <p:animEffect transition="in" filter="fade">
                                      <p:cBhvr>
                                        <p:cTn id="15" dur="50"/>
                                        <p:tgtEl>
                                          <p:spTgt spid="3">
                                            <p:graphicEl>
                                              <a:dgm id="{1E429A4C-58BA-4A51-90ED-C512E986EF76}"/>
                                            </p:graphicEl>
                                          </p:spTgt>
                                        </p:tgtEl>
                                      </p:cBhvr>
                                    </p:animEffect>
                                  </p:childTnLst>
                                </p:cTn>
                              </p:par>
                            </p:childTnLst>
                          </p:cTn>
                        </p:par>
                        <p:par>
                          <p:cTn id="16" fill="hold">
                            <p:stCondLst>
                              <p:cond delay="550"/>
                            </p:stCondLst>
                            <p:childTnLst>
                              <p:par>
                                <p:cTn id="17" presetID="53" presetClass="entr" presetSubtype="16" fill="hold" grpId="0" nodeType="afterEffect">
                                  <p:stCondLst>
                                    <p:cond delay="0"/>
                                  </p:stCondLst>
                                  <p:childTnLst>
                                    <p:set>
                                      <p:cBhvr>
                                        <p:cTn id="18" dur="1" fill="hold">
                                          <p:stCondLst>
                                            <p:cond delay="0"/>
                                          </p:stCondLst>
                                        </p:cTn>
                                        <p:tgtEl>
                                          <p:spTgt spid="3">
                                            <p:graphicEl>
                                              <a:dgm id="{DFD16DEA-C233-438D-B04B-A308239E4373}"/>
                                            </p:graphicEl>
                                          </p:spTgt>
                                        </p:tgtEl>
                                        <p:attrNameLst>
                                          <p:attrName>style.visibility</p:attrName>
                                        </p:attrNameLst>
                                      </p:cBhvr>
                                      <p:to>
                                        <p:strVal val="visible"/>
                                      </p:to>
                                    </p:set>
                                    <p:anim calcmode="lin" valueType="num">
                                      <p:cBhvr>
                                        <p:cTn id="19" dur="50" fill="hold"/>
                                        <p:tgtEl>
                                          <p:spTgt spid="3">
                                            <p:graphicEl>
                                              <a:dgm id="{DFD16DEA-C233-438D-B04B-A308239E4373}"/>
                                            </p:graphicEl>
                                          </p:spTgt>
                                        </p:tgtEl>
                                        <p:attrNameLst>
                                          <p:attrName>ppt_w</p:attrName>
                                        </p:attrNameLst>
                                      </p:cBhvr>
                                      <p:tavLst>
                                        <p:tav tm="0">
                                          <p:val>
                                            <p:fltVal val="0"/>
                                          </p:val>
                                        </p:tav>
                                        <p:tav tm="100000">
                                          <p:val>
                                            <p:strVal val="#ppt_w"/>
                                          </p:val>
                                        </p:tav>
                                      </p:tavLst>
                                    </p:anim>
                                    <p:anim calcmode="lin" valueType="num">
                                      <p:cBhvr>
                                        <p:cTn id="20" dur="50" fill="hold"/>
                                        <p:tgtEl>
                                          <p:spTgt spid="3">
                                            <p:graphicEl>
                                              <a:dgm id="{DFD16DEA-C233-438D-B04B-A308239E4373}"/>
                                            </p:graphicEl>
                                          </p:spTgt>
                                        </p:tgtEl>
                                        <p:attrNameLst>
                                          <p:attrName>ppt_h</p:attrName>
                                        </p:attrNameLst>
                                      </p:cBhvr>
                                      <p:tavLst>
                                        <p:tav tm="0">
                                          <p:val>
                                            <p:fltVal val="0"/>
                                          </p:val>
                                        </p:tav>
                                        <p:tav tm="100000">
                                          <p:val>
                                            <p:strVal val="#ppt_h"/>
                                          </p:val>
                                        </p:tav>
                                      </p:tavLst>
                                    </p:anim>
                                    <p:animEffect transition="in" filter="fade">
                                      <p:cBhvr>
                                        <p:cTn id="21" dur="50"/>
                                        <p:tgtEl>
                                          <p:spTgt spid="3">
                                            <p:graphicEl>
                                              <a:dgm id="{DFD16DEA-C233-438D-B04B-A308239E4373}"/>
                                            </p:graphic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graphicEl>
                                              <a:dgm id="{D294A335-EADD-4214-B801-7521BE9A412D}"/>
                                            </p:graphicEl>
                                          </p:spTgt>
                                        </p:tgtEl>
                                        <p:attrNameLst>
                                          <p:attrName>style.visibility</p:attrName>
                                        </p:attrNameLst>
                                      </p:cBhvr>
                                      <p:to>
                                        <p:strVal val="visible"/>
                                      </p:to>
                                    </p:set>
                                    <p:anim calcmode="lin" valueType="num">
                                      <p:cBhvr>
                                        <p:cTn id="24" dur="50" fill="hold"/>
                                        <p:tgtEl>
                                          <p:spTgt spid="3">
                                            <p:graphicEl>
                                              <a:dgm id="{D294A335-EADD-4214-B801-7521BE9A412D}"/>
                                            </p:graphicEl>
                                          </p:spTgt>
                                        </p:tgtEl>
                                        <p:attrNameLst>
                                          <p:attrName>ppt_w</p:attrName>
                                        </p:attrNameLst>
                                      </p:cBhvr>
                                      <p:tavLst>
                                        <p:tav tm="0">
                                          <p:val>
                                            <p:fltVal val="0"/>
                                          </p:val>
                                        </p:tav>
                                        <p:tav tm="100000">
                                          <p:val>
                                            <p:strVal val="#ppt_w"/>
                                          </p:val>
                                        </p:tav>
                                      </p:tavLst>
                                    </p:anim>
                                    <p:anim calcmode="lin" valueType="num">
                                      <p:cBhvr>
                                        <p:cTn id="25" dur="50" fill="hold"/>
                                        <p:tgtEl>
                                          <p:spTgt spid="3">
                                            <p:graphicEl>
                                              <a:dgm id="{D294A335-EADD-4214-B801-7521BE9A412D}"/>
                                            </p:graphicEl>
                                          </p:spTgt>
                                        </p:tgtEl>
                                        <p:attrNameLst>
                                          <p:attrName>ppt_h</p:attrName>
                                        </p:attrNameLst>
                                      </p:cBhvr>
                                      <p:tavLst>
                                        <p:tav tm="0">
                                          <p:val>
                                            <p:fltVal val="0"/>
                                          </p:val>
                                        </p:tav>
                                        <p:tav tm="100000">
                                          <p:val>
                                            <p:strVal val="#ppt_h"/>
                                          </p:val>
                                        </p:tav>
                                      </p:tavLst>
                                    </p:anim>
                                    <p:animEffect transition="in" filter="fade">
                                      <p:cBhvr>
                                        <p:cTn id="26" dur="50"/>
                                        <p:tgtEl>
                                          <p:spTgt spid="3">
                                            <p:graphicEl>
                                              <a:dgm id="{D294A335-EADD-4214-B801-7521BE9A412D}"/>
                                            </p:graphicEl>
                                          </p:spTgt>
                                        </p:tgtEl>
                                      </p:cBhvr>
                                    </p:animEffect>
                                  </p:childTnLst>
                                </p:cTn>
                              </p:par>
                            </p:childTnLst>
                          </p:cTn>
                        </p:par>
                        <p:par>
                          <p:cTn id="27" fill="hold">
                            <p:stCondLst>
                              <p:cond delay="600"/>
                            </p:stCondLst>
                            <p:childTnLst>
                              <p:par>
                                <p:cTn id="28" presetID="53" presetClass="entr" presetSubtype="16" fill="hold" grpId="0" nodeType="afterEffect">
                                  <p:stCondLst>
                                    <p:cond delay="0"/>
                                  </p:stCondLst>
                                  <p:childTnLst>
                                    <p:set>
                                      <p:cBhvr>
                                        <p:cTn id="29" dur="1" fill="hold">
                                          <p:stCondLst>
                                            <p:cond delay="0"/>
                                          </p:stCondLst>
                                        </p:cTn>
                                        <p:tgtEl>
                                          <p:spTgt spid="3">
                                            <p:graphicEl>
                                              <a:dgm id="{6E92D0D9-8D0A-4C80-A7FF-3E8CE02E0385}"/>
                                            </p:graphicEl>
                                          </p:spTgt>
                                        </p:tgtEl>
                                        <p:attrNameLst>
                                          <p:attrName>style.visibility</p:attrName>
                                        </p:attrNameLst>
                                      </p:cBhvr>
                                      <p:to>
                                        <p:strVal val="visible"/>
                                      </p:to>
                                    </p:set>
                                    <p:anim calcmode="lin" valueType="num">
                                      <p:cBhvr>
                                        <p:cTn id="30" dur="50" fill="hold"/>
                                        <p:tgtEl>
                                          <p:spTgt spid="3">
                                            <p:graphicEl>
                                              <a:dgm id="{6E92D0D9-8D0A-4C80-A7FF-3E8CE02E0385}"/>
                                            </p:graphicEl>
                                          </p:spTgt>
                                        </p:tgtEl>
                                        <p:attrNameLst>
                                          <p:attrName>ppt_w</p:attrName>
                                        </p:attrNameLst>
                                      </p:cBhvr>
                                      <p:tavLst>
                                        <p:tav tm="0">
                                          <p:val>
                                            <p:fltVal val="0"/>
                                          </p:val>
                                        </p:tav>
                                        <p:tav tm="100000">
                                          <p:val>
                                            <p:strVal val="#ppt_w"/>
                                          </p:val>
                                        </p:tav>
                                      </p:tavLst>
                                    </p:anim>
                                    <p:anim calcmode="lin" valueType="num">
                                      <p:cBhvr>
                                        <p:cTn id="31" dur="50" fill="hold"/>
                                        <p:tgtEl>
                                          <p:spTgt spid="3">
                                            <p:graphicEl>
                                              <a:dgm id="{6E92D0D9-8D0A-4C80-A7FF-3E8CE02E0385}"/>
                                            </p:graphicEl>
                                          </p:spTgt>
                                        </p:tgtEl>
                                        <p:attrNameLst>
                                          <p:attrName>ppt_h</p:attrName>
                                        </p:attrNameLst>
                                      </p:cBhvr>
                                      <p:tavLst>
                                        <p:tav tm="0">
                                          <p:val>
                                            <p:fltVal val="0"/>
                                          </p:val>
                                        </p:tav>
                                        <p:tav tm="100000">
                                          <p:val>
                                            <p:strVal val="#ppt_h"/>
                                          </p:val>
                                        </p:tav>
                                      </p:tavLst>
                                    </p:anim>
                                    <p:animEffect transition="in" filter="fade">
                                      <p:cBhvr>
                                        <p:cTn id="32" dur="50"/>
                                        <p:tgtEl>
                                          <p:spTgt spid="3">
                                            <p:graphicEl>
                                              <a:dgm id="{6E92D0D9-8D0A-4C80-A7FF-3E8CE02E0385}"/>
                                            </p:graphicEl>
                                          </p:spTgt>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
                                            <p:graphicEl>
                                              <a:dgm id="{527EABFC-3001-4D42-8149-51679913D6FA}"/>
                                            </p:graphicEl>
                                          </p:spTgt>
                                        </p:tgtEl>
                                        <p:attrNameLst>
                                          <p:attrName>style.visibility</p:attrName>
                                        </p:attrNameLst>
                                      </p:cBhvr>
                                      <p:to>
                                        <p:strVal val="visible"/>
                                      </p:to>
                                    </p:set>
                                    <p:anim calcmode="lin" valueType="num">
                                      <p:cBhvr>
                                        <p:cTn id="35" dur="50" fill="hold"/>
                                        <p:tgtEl>
                                          <p:spTgt spid="3">
                                            <p:graphicEl>
                                              <a:dgm id="{527EABFC-3001-4D42-8149-51679913D6FA}"/>
                                            </p:graphicEl>
                                          </p:spTgt>
                                        </p:tgtEl>
                                        <p:attrNameLst>
                                          <p:attrName>ppt_w</p:attrName>
                                        </p:attrNameLst>
                                      </p:cBhvr>
                                      <p:tavLst>
                                        <p:tav tm="0">
                                          <p:val>
                                            <p:fltVal val="0"/>
                                          </p:val>
                                        </p:tav>
                                        <p:tav tm="100000">
                                          <p:val>
                                            <p:strVal val="#ppt_w"/>
                                          </p:val>
                                        </p:tav>
                                      </p:tavLst>
                                    </p:anim>
                                    <p:anim calcmode="lin" valueType="num">
                                      <p:cBhvr>
                                        <p:cTn id="36" dur="50" fill="hold"/>
                                        <p:tgtEl>
                                          <p:spTgt spid="3">
                                            <p:graphicEl>
                                              <a:dgm id="{527EABFC-3001-4D42-8149-51679913D6FA}"/>
                                            </p:graphicEl>
                                          </p:spTgt>
                                        </p:tgtEl>
                                        <p:attrNameLst>
                                          <p:attrName>ppt_h</p:attrName>
                                        </p:attrNameLst>
                                      </p:cBhvr>
                                      <p:tavLst>
                                        <p:tav tm="0">
                                          <p:val>
                                            <p:fltVal val="0"/>
                                          </p:val>
                                        </p:tav>
                                        <p:tav tm="100000">
                                          <p:val>
                                            <p:strVal val="#ppt_h"/>
                                          </p:val>
                                        </p:tav>
                                      </p:tavLst>
                                    </p:anim>
                                    <p:animEffect transition="in" filter="fade">
                                      <p:cBhvr>
                                        <p:cTn id="37" dur="50"/>
                                        <p:tgtEl>
                                          <p:spTgt spid="3">
                                            <p:graphicEl>
                                              <a:dgm id="{527EABFC-3001-4D42-8149-51679913D6FA}"/>
                                            </p:graphicEl>
                                          </p:spTgt>
                                        </p:tgtEl>
                                      </p:cBhvr>
                                    </p:animEffect>
                                  </p:childTnLst>
                                </p:cTn>
                              </p:par>
                            </p:childTnLst>
                          </p:cTn>
                        </p:par>
                        <p:par>
                          <p:cTn id="38" fill="hold">
                            <p:stCondLst>
                              <p:cond delay="650"/>
                            </p:stCondLst>
                            <p:childTnLst>
                              <p:par>
                                <p:cTn id="39" presetID="53" presetClass="entr" presetSubtype="16" fill="hold" grpId="0" nodeType="afterEffect">
                                  <p:stCondLst>
                                    <p:cond delay="0"/>
                                  </p:stCondLst>
                                  <p:childTnLst>
                                    <p:set>
                                      <p:cBhvr>
                                        <p:cTn id="40" dur="1" fill="hold">
                                          <p:stCondLst>
                                            <p:cond delay="0"/>
                                          </p:stCondLst>
                                        </p:cTn>
                                        <p:tgtEl>
                                          <p:spTgt spid="3">
                                            <p:graphicEl>
                                              <a:dgm id="{DBE305EC-E594-470C-BDFF-CF50F934E709}"/>
                                            </p:graphicEl>
                                          </p:spTgt>
                                        </p:tgtEl>
                                        <p:attrNameLst>
                                          <p:attrName>style.visibility</p:attrName>
                                        </p:attrNameLst>
                                      </p:cBhvr>
                                      <p:to>
                                        <p:strVal val="visible"/>
                                      </p:to>
                                    </p:set>
                                    <p:anim calcmode="lin" valueType="num">
                                      <p:cBhvr>
                                        <p:cTn id="41" dur="50" fill="hold"/>
                                        <p:tgtEl>
                                          <p:spTgt spid="3">
                                            <p:graphicEl>
                                              <a:dgm id="{DBE305EC-E594-470C-BDFF-CF50F934E709}"/>
                                            </p:graphicEl>
                                          </p:spTgt>
                                        </p:tgtEl>
                                        <p:attrNameLst>
                                          <p:attrName>ppt_w</p:attrName>
                                        </p:attrNameLst>
                                      </p:cBhvr>
                                      <p:tavLst>
                                        <p:tav tm="0">
                                          <p:val>
                                            <p:fltVal val="0"/>
                                          </p:val>
                                        </p:tav>
                                        <p:tav tm="100000">
                                          <p:val>
                                            <p:strVal val="#ppt_w"/>
                                          </p:val>
                                        </p:tav>
                                      </p:tavLst>
                                    </p:anim>
                                    <p:anim calcmode="lin" valueType="num">
                                      <p:cBhvr>
                                        <p:cTn id="42" dur="50" fill="hold"/>
                                        <p:tgtEl>
                                          <p:spTgt spid="3">
                                            <p:graphicEl>
                                              <a:dgm id="{DBE305EC-E594-470C-BDFF-CF50F934E709}"/>
                                            </p:graphicEl>
                                          </p:spTgt>
                                        </p:tgtEl>
                                        <p:attrNameLst>
                                          <p:attrName>ppt_h</p:attrName>
                                        </p:attrNameLst>
                                      </p:cBhvr>
                                      <p:tavLst>
                                        <p:tav tm="0">
                                          <p:val>
                                            <p:fltVal val="0"/>
                                          </p:val>
                                        </p:tav>
                                        <p:tav tm="100000">
                                          <p:val>
                                            <p:strVal val="#ppt_h"/>
                                          </p:val>
                                        </p:tav>
                                      </p:tavLst>
                                    </p:anim>
                                    <p:animEffect transition="in" filter="fade">
                                      <p:cBhvr>
                                        <p:cTn id="43" dur="50"/>
                                        <p:tgtEl>
                                          <p:spTgt spid="3">
                                            <p:graphicEl>
                                              <a:dgm id="{DBE305EC-E594-470C-BDFF-CF50F934E709}"/>
                                            </p:graphic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
                                            <p:graphicEl>
                                              <a:dgm id="{C90C7BF4-2B45-49F3-A25E-A69E59537F89}"/>
                                            </p:graphicEl>
                                          </p:spTgt>
                                        </p:tgtEl>
                                        <p:attrNameLst>
                                          <p:attrName>style.visibility</p:attrName>
                                        </p:attrNameLst>
                                      </p:cBhvr>
                                      <p:to>
                                        <p:strVal val="visible"/>
                                      </p:to>
                                    </p:set>
                                    <p:anim calcmode="lin" valueType="num">
                                      <p:cBhvr>
                                        <p:cTn id="46" dur="50" fill="hold"/>
                                        <p:tgtEl>
                                          <p:spTgt spid="3">
                                            <p:graphicEl>
                                              <a:dgm id="{C90C7BF4-2B45-49F3-A25E-A69E59537F89}"/>
                                            </p:graphicEl>
                                          </p:spTgt>
                                        </p:tgtEl>
                                        <p:attrNameLst>
                                          <p:attrName>ppt_w</p:attrName>
                                        </p:attrNameLst>
                                      </p:cBhvr>
                                      <p:tavLst>
                                        <p:tav tm="0">
                                          <p:val>
                                            <p:fltVal val="0"/>
                                          </p:val>
                                        </p:tav>
                                        <p:tav tm="100000">
                                          <p:val>
                                            <p:strVal val="#ppt_w"/>
                                          </p:val>
                                        </p:tav>
                                      </p:tavLst>
                                    </p:anim>
                                    <p:anim calcmode="lin" valueType="num">
                                      <p:cBhvr>
                                        <p:cTn id="47" dur="50" fill="hold"/>
                                        <p:tgtEl>
                                          <p:spTgt spid="3">
                                            <p:graphicEl>
                                              <a:dgm id="{C90C7BF4-2B45-49F3-A25E-A69E59537F89}"/>
                                            </p:graphicEl>
                                          </p:spTgt>
                                        </p:tgtEl>
                                        <p:attrNameLst>
                                          <p:attrName>ppt_h</p:attrName>
                                        </p:attrNameLst>
                                      </p:cBhvr>
                                      <p:tavLst>
                                        <p:tav tm="0">
                                          <p:val>
                                            <p:fltVal val="0"/>
                                          </p:val>
                                        </p:tav>
                                        <p:tav tm="100000">
                                          <p:val>
                                            <p:strVal val="#ppt_h"/>
                                          </p:val>
                                        </p:tav>
                                      </p:tavLst>
                                    </p:anim>
                                    <p:animEffect transition="in" filter="fade">
                                      <p:cBhvr>
                                        <p:cTn id="48" dur="50"/>
                                        <p:tgtEl>
                                          <p:spTgt spid="3">
                                            <p:graphicEl>
                                              <a:dgm id="{C90C7BF4-2B45-49F3-A25E-A69E59537F89}"/>
                                            </p:graphicEl>
                                          </p:spTgt>
                                        </p:tgtEl>
                                      </p:cBhvr>
                                    </p:animEffect>
                                  </p:childTnLst>
                                </p:cTn>
                              </p:par>
                            </p:childTnLst>
                          </p:cTn>
                        </p:par>
                        <p:par>
                          <p:cTn id="49" fill="hold">
                            <p:stCondLst>
                              <p:cond delay="700"/>
                            </p:stCondLst>
                            <p:childTnLst>
                              <p:par>
                                <p:cTn id="50" presetID="53" presetClass="entr" presetSubtype="16" fill="hold" grpId="0" nodeType="afterEffect">
                                  <p:stCondLst>
                                    <p:cond delay="0"/>
                                  </p:stCondLst>
                                  <p:childTnLst>
                                    <p:set>
                                      <p:cBhvr>
                                        <p:cTn id="51" dur="1" fill="hold">
                                          <p:stCondLst>
                                            <p:cond delay="0"/>
                                          </p:stCondLst>
                                        </p:cTn>
                                        <p:tgtEl>
                                          <p:spTgt spid="3">
                                            <p:graphicEl>
                                              <a:dgm id="{7873C7AD-C4C6-4E44-ABCC-89F3A1929F5C}"/>
                                            </p:graphicEl>
                                          </p:spTgt>
                                        </p:tgtEl>
                                        <p:attrNameLst>
                                          <p:attrName>style.visibility</p:attrName>
                                        </p:attrNameLst>
                                      </p:cBhvr>
                                      <p:to>
                                        <p:strVal val="visible"/>
                                      </p:to>
                                    </p:set>
                                    <p:anim calcmode="lin" valueType="num">
                                      <p:cBhvr>
                                        <p:cTn id="52" dur="50" fill="hold"/>
                                        <p:tgtEl>
                                          <p:spTgt spid="3">
                                            <p:graphicEl>
                                              <a:dgm id="{7873C7AD-C4C6-4E44-ABCC-89F3A1929F5C}"/>
                                            </p:graphicEl>
                                          </p:spTgt>
                                        </p:tgtEl>
                                        <p:attrNameLst>
                                          <p:attrName>ppt_w</p:attrName>
                                        </p:attrNameLst>
                                      </p:cBhvr>
                                      <p:tavLst>
                                        <p:tav tm="0">
                                          <p:val>
                                            <p:fltVal val="0"/>
                                          </p:val>
                                        </p:tav>
                                        <p:tav tm="100000">
                                          <p:val>
                                            <p:strVal val="#ppt_w"/>
                                          </p:val>
                                        </p:tav>
                                      </p:tavLst>
                                    </p:anim>
                                    <p:anim calcmode="lin" valueType="num">
                                      <p:cBhvr>
                                        <p:cTn id="53" dur="50" fill="hold"/>
                                        <p:tgtEl>
                                          <p:spTgt spid="3">
                                            <p:graphicEl>
                                              <a:dgm id="{7873C7AD-C4C6-4E44-ABCC-89F3A1929F5C}"/>
                                            </p:graphicEl>
                                          </p:spTgt>
                                        </p:tgtEl>
                                        <p:attrNameLst>
                                          <p:attrName>ppt_h</p:attrName>
                                        </p:attrNameLst>
                                      </p:cBhvr>
                                      <p:tavLst>
                                        <p:tav tm="0">
                                          <p:val>
                                            <p:fltVal val="0"/>
                                          </p:val>
                                        </p:tav>
                                        <p:tav tm="100000">
                                          <p:val>
                                            <p:strVal val="#ppt_h"/>
                                          </p:val>
                                        </p:tav>
                                      </p:tavLst>
                                    </p:anim>
                                    <p:animEffect transition="in" filter="fade">
                                      <p:cBhvr>
                                        <p:cTn id="54" dur="50"/>
                                        <p:tgtEl>
                                          <p:spTgt spid="3">
                                            <p:graphicEl>
                                              <a:dgm id="{7873C7AD-C4C6-4E44-ABCC-89F3A1929F5C}"/>
                                            </p:graphic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
                                            <p:graphicEl>
                                              <a:dgm id="{A425AD92-9A0D-4845-A35C-A5EEC799C26D}"/>
                                            </p:graphicEl>
                                          </p:spTgt>
                                        </p:tgtEl>
                                        <p:attrNameLst>
                                          <p:attrName>style.visibility</p:attrName>
                                        </p:attrNameLst>
                                      </p:cBhvr>
                                      <p:to>
                                        <p:strVal val="visible"/>
                                      </p:to>
                                    </p:set>
                                    <p:anim calcmode="lin" valueType="num">
                                      <p:cBhvr>
                                        <p:cTn id="57" dur="50" fill="hold"/>
                                        <p:tgtEl>
                                          <p:spTgt spid="3">
                                            <p:graphicEl>
                                              <a:dgm id="{A425AD92-9A0D-4845-A35C-A5EEC799C26D}"/>
                                            </p:graphicEl>
                                          </p:spTgt>
                                        </p:tgtEl>
                                        <p:attrNameLst>
                                          <p:attrName>ppt_w</p:attrName>
                                        </p:attrNameLst>
                                      </p:cBhvr>
                                      <p:tavLst>
                                        <p:tav tm="0">
                                          <p:val>
                                            <p:fltVal val="0"/>
                                          </p:val>
                                        </p:tav>
                                        <p:tav tm="100000">
                                          <p:val>
                                            <p:strVal val="#ppt_w"/>
                                          </p:val>
                                        </p:tav>
                                      </p:tavLst>
                                    </p:anim>
                                    <p:anim calcmode="lin" valueType="num">
                                      <p:cBhvr>
                                        <p:cTn id="58" dur="50" fill="hold"/>
                                        <p:tgtEl>
                                          <p:spTgt spid="3">
                                            <p:graphicEl>
                                              <a:dgm id="{A425AD92-9A0D-4845-A35C-A5EEC799C26D}"/>
                                            </p:graphicEl>
                                          </p:spTgt>
                                        </p:tgtEl>
                                        <p:attrNameLst>
                                          <p:attrName>ppt_h</p:attrName>
                                        </p:attrNameLst>
                                      </p:cBhvr>
                                      <p:tavLst>
                                        <p:tav tm="0">
                                          <p:val>
                                            <p:fltVal val="0"/>
                                          </p:val>
                                        </p:tav>
                                        <p:tav tm="100000">
                                          <p:val>
                                            <p:strVal val="#ppt_h"/>
                                          </p:val>
                                        </p:tav>
                                      </p:tavLst>
                                    </p:anim>
                                    <p:animEffect transition="in" filter="fade">
                                      <p:cBhvr>
                                        <p:cTn id="59" dur="50"/>
                                        <p:tgtEl>
                                          <p:spTgt spid="3">
                                            <p:graphicEl>
                                              <a:dgm id="{A425AD92-9A0D-4845-A35C-A5EEC799C26D}"/>
                                            </p:graphicEl>
                                          </p:spTgt>
                                        </p:tgtEl>
                                      </p:cBhvr>
                                    </p:animEffect>
                                  </p:childTnLst>
                                </p:cTn>
                              </p:par>
                            </p:childTnLst>
                          </p:cTn>
                        </p:par>
                        <p:par>
                          <p:cTn id="60" fill="hold">
                            <p:stCondLst>
                              <p:cond delay="750"/>
                            </p:stCondLst>
                            <p:childTnLst>
                              <p:par>
                                <p:cTn id="61" presetID="53" presetClass="entr" presetSubtype="16" fill="hold" grpId="0" nodeType="afterEffect">
                                  <p:stCondLst>
                                    <p:cond delay="0"/>
                                  </p:stCondLst>
                                  <p:childTnLst>
                                    <p:set>
                                      <p:cBhvr>
                                        <p:cTn id="62" dur="1" fill="hold">
                                          <p:stCondLst>
                                            <p:cond delay="0"/>
                                          </p:stCondLst>
                                        </p:cTn>
                                        <p:tgtEl>
                                          <p:spTgt spid="3">
                                            <p:graphicEl>
                                              <a:dgm id="{07D8F5CE-3C9D-4AC1-9630-FED3C6C61424}"/>
                                            </p:graphicEl>
                                          </p:spTgt>
                                        </p:tgtEl>
                                        <p:attrNameLst>
                                          <p:attrName>style.visibility</p:attrName>
                                        </p:attrNameLst>
                                      </p:cBhvr>
                                      <p:to>
                                        <p:strVal val="visible"/>
                                      </p:to>
                                    </p:set>
                                    <p:anim calcmode="lin" valueType="num">
                                      <p:cBhvr>
                                        <p:cTn id="63" dur="50" fill="hold"/>
                                        <p:tgtEl>
                                          <p:spTgt spid="3">
                                            <p:graphicEl>
                                              <a:dgm id="{07D8F5CE-3C9D-4AC1-9630-FED3C6C61424}"/>
                                            </p:graphicEl>
                                          </p:spTgt>
                                        </p:tgtEl>
                                        <p:attrNameLst>
                                          <p:attrName>ppt_w</p:attrName>
                                        </p:attrNameLst>
                                      </p:cBhvr>
                                      <p:tavLst>
                                        <p:tav tm="0">
                                          <p:val>
                                            <p:fltVal val="0"/>
                                          </p:val>
                                        </p:tav>
                                        <p:tav tm="100000">
                                          <p:val>
                                            <p:strVal val="#ppt_w"/>
                                          </p:val>
                                        </p:tav>
                                      </p:tavLst>
                                    </p:anim>
                                    <p:anim calcmode="lin" valueType="num">
                                      <p:cBhvr>
                                        <p:cTn id="64" dur="50" fill="hold"/>
                                        <p:tgtEl>
                                          <p:spTgt spid="3">
                                            <p:graphicEl>
                                              <a:dgm id="{07D8F5CE-3C9D-4AC1-9630-FED3C6C61424}"/>
                                            </p:graphicEl>
                                          </p:spTgt>
                                        </p:tgtEl>
                                        <p:attrNameLst>
                                          <p:attrName>ppt_h</p:attrName>
                                        </p:attrNameLst>
                                      </p:cBhvr>
                                      <p:tavLst>
                                        <p:tav tm="0">
                                          <p:val>
                                            <p:fltVal val="0"/>
                                          </p:val>
                                        </p:tav>
                                        <p:tav tm="100000">
                                          <p:val>
                                            <p:strVal val="#ppt_h"/>
                                          </p:val>
                                        </p:tav>
                                      </p:tavLst>
                                    </p:anim>
                                    <p:animEffect transition="in" filter="fade">
                                      <p:cBhvr>
                                        <p:cTn id="65" dur="50"/>
                                        <p:tgtEl>
                                          <p:spTgt spid="3">
                                            <p:graphicEl>
                                              <a:dgm id="{07D8F5CE-3C9D-4AC1-9630-FED3C6C61424}"/>
                                            </p:graphicEl>
                                          </p:spTgt>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
                                            <p:graphicEl>
                                              <a:dgm id="{366355EC-1D5E-485B-89F9-CEF0C2A3AFF6}"/>
                                            </p:graphicEl>
                                          </p:spTgt>
                                        </p:tgtEl>
                                        <p:attrNameLst>
                                          <p:attrName>style.visibility</p:attrName>
                                        </p:attrNameLst>
                                      </p:cBhvr>
                                      <p:to>
                                        <p:strVal val="visible"/>
                                      </p:to>
                                    </p:set>
                                    <p:anim calcmode="lin" valueType="num">
                                      <p:cBhvr>
                                        <p:cTn id="68" dur="50" fill="hold"/>
                                        <p:tgtEl>
                                          <p:spTgt spid="3">
                                            <p:graphicEl>
                                              <a:dgm id="{366355EC-1D5E-485B-89F9-CEF0C2A3AFF6}"/>
                                            </p:graphicEl>
                                          </p:spTgt>
                                        </p:tgtEl>
                                        <p:attrNameLst>
                                          <p:attrName>ppt_w</p:attrName>
                                        </p:attrNameLst>
                                      </p:cBhvr>
                                      <p:tavLst>
                                        <p:tav tm="0">
                                          <p:val>
                                            <p:fltVal val="0"/>
                                          </p:val>
                                        </p:tav>
                                        <p:tav tm="100000">
                                          <p:val>
                                            <p:strVal val="#ppt_w"/>
                                          </p:val>
                                        </p:tav>
                                      </p:tavLst>
                                    </p:anim>
                                    <p:anim calcmode="lin" valueType="num">
                                      <p:cBhvr>
                                        <p:cTn id="69" dur="50" fill="hold"/>
                                        <p:tgtEl>
                                          <p:spTgt spid="3">
                                            <p:graphicEl>
                                              <a:dgm id="{366355EC-1D5E-485B-89F9-CEF0C2A3AFF6}"/>
                                            </p:graphicEl>
                                          </p:spTgt>
                                        </p:tgtEl>
                                        <p:attrNameLst>
                                          <p:attrName>ppt_h</p:attrName>
                                        </p:attrNameLst>
                                      </p:cBhvr>
                                      <p:tavLst>
                                        <p:tav tm="0">
                                          <p:val>
                                            <p:fltVal val="0"/>
                                          </p:val>
                                        </p:tav>
                                        <p:tav tm="100000">
                                          <p:val>
                                            <p:strVal val="#ppt_h"/>
                                          </p:val>
                                        </p:tav>
                                      </p:tavLst>
                                    </p:anim>
                                    <p:animEffect transition="in" filter="fade">
                                      <p:cBhvr>
                                        <p:cTn id="70" dur="50"/>
                                        <p:tgtEl>
                                          <p:spTgt spid="3">
                                            <p:graphicEl>
                                              <a:dgm id="{366355EC-1D5E-485B-89F9-CEF0C2A3AFF6}"/>
                                            </p:graphicEl>
                                          </p:spTgt>
                                        </p:tgtEl>
                                      </p:cBhvr>
                                    </p:animEffect>
                                  </p:childTnLst>
                                </p:cTn>
                              </p:par>
                            </p:childTnLst>
                          </p:cTn>
                        </p:par>
                        <p:par>
                          <p:cTn id="71" fill="hold">
                            <p:stCondLst>
                              <p:cond delay="800"/>
                            </p:stCondLst>
                            <p:childTnLst>
                              <p:par>
                                <p:cTn id="72" presetID="53" presetClass="entr" presetSubtype="16" fill="hold" grpId="0" nodeType="afterEffect">
                                  <p:stCondLst>
                                    <p:cond delay="0"/>
                                  </p:stCondLst>
                                  <p:childTnLst>
                                    <p:set>
                                      <p:cBhvr>
                                        <p:cTn id="73" dur="1" fill="hold">
                                          <p:stCondLst>
                                            <p:cond delay="0"/>
                                          </p:stCondLst>
                                        </p:cTn>
                                        <p:tgtEl>
                                          <p:spTgt spid="3">
                                            <p:graphicEl>
                                              <a:dgm id="{AF7DAA2E-BCBB-4450-AAAF-997FF98C7E84}"/>
                                            </p:graphicEl>
                                          </p:spTgt>
                                        </p:tgtEl>
                                        <p:attrNameLst>
                                          <p:attrName>style.visibility</p:attrName>
                                        </p:attrNameLst>
                                      </p:cBhvr>
                                      <p:to>
                                        <p:strVal val="visible"/>
                                      </p:to>
                                    </p:set>
                                    <p:anim calcmode="lin" valueType="num">
                                      <p:cBhvr>
                                        <p:cTn id="74" dur="50" fill="hold"/>
                                        <p:tgtEl>
                                          <p:spTgt spid="3">
                                            <p:graphicEl>
                                              <a:dgm id="{AF7DAA2E-BCBB-4450-AAAF-997FF98C7E84}"/>
                                            </p:graphicEl>
                                          </p:spTgt>
                                        </p:tgtEl>
                                        <p:attrNameLst>
                                          <p:attrName>ppt_w</p:attrName>
                                        </p:attrNameLst>
                                      </p:cBhvr>
                                      <p:tavLst>
                                        <p:tav tm="0">
                                          <p:val>
                                            <p:fltVal val="0"/>
                                          </p:val>
                                        </p:tav>
                                        <p:tav tm="100000">
                                          <p:val>
                                            <p:strVal val="#ppt_w"/>
                                          </p:val>
                                        </p:tav>
                                      </p:tavLst>
                                    </p:anim>
                                    <p:anim calcmode="lin" valueType="num">
                                      <p:cBhvr>
                                        <p:cTn id="75" dur="50" fill="hold"/>
                                        <p:tgtEl>
                                          <p:spTgt spid="3">
                                            <p:graphicEl>
                                              <a:dgm id="{AF7DAA2E-BCBB-4450-AAAF-997FF98C7E84}"/>
                                            </p:graphicEl>
                                          </p:spTgt>
                                        </p:tgtEl>
                                        <p:attrNameLst>
                                          <p:attrName>ppt_h</p:attrName>
                                        </p:attrNameLst>
                                      </p:cBhvr>
                                      <p:tavLst>
                                        <p:tav tm="0">
                                          <p:val>
                                            <p:fltVal val="0"/>
                                          </p:val>
                                        </p:tav>
                                        <p:tav tm="100000">
                                          <p:val>
                                            <p:strVal val="#ppt_h"/>
                                          </p:val>
                                        </p:tav>
                                      </p:tavLst>
                                    </p:anim>
                                    <p:animEffect transition="in" filter="fade">
                                      <p:cBhvr>
                                        <p:cTn id="76" dur="50"/>
                                        <p:tgtEl>
                                          <p:spTgt spid="3">
                                            <p:graphicEl>
                                              <a:dgm id="{AF7DAA2E-BCBB-4450-AAAF-997FF98C7E84}"/>
                                            </p:graphicEl>
                                          </p:spTgt>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3">
                                            <p:graphicEl>
                                              <a:dgm id="{16E06FF0-DB4E-4628-AEE1-69EB24E539D7}"/>
                                            </p:graphicEl>
                                          </p:spTgt>
                                        </p:tgtEl>
                                        <p:attrNameLst>
                                          <p:attrName>style.visibility</p:attrName>
                                        </p:attrNameLst>
                                      </p:cBhvr>
                                      <p:to>
                                        <p:strVal val="visible"/>
                                      </p:to>
                                    </p:set>
                                    <p:anim calcmode="lin" valueType="num">
                                      <p:cBhvr>
                                        <p:cTn id="79" dur="50" fill="hold"/>
                                        <p:tgtEl>
                                          <p:spTgt spid="3">
                                            <p:graphicEl>
                                              <a:dgm id="{16E06FF0-DB4E-4628-AEE1-69EB24E539D7}"/>
                                            </p:graphicEl>
                                          </p:spTgt>
                                        </p:tgtEl>
                                        <p:attrNameLst>
                                          <p:attrName>ppt_w</p:attrName>
                                        </p:attrNameLst>
                                      </p:cBhvr>
                                      <p:tavLst>
                                        <p:tav tm="0">
                                          <p:val>
                                            <p:fltVal val="0"/>
                                          </p:val>
                                        </p:tav>
                                        <p:tav tm="100000">
                                          <p:val>
                                            <p:strVal val="#ppt_w"/>
                                          </p:val>
                                        </p:tav>
                                      </p:tavLst>
                                    </p:anim>
                                    <p:anim calcmode="lin" valueType="num">
                                      <p:cBhvr>
                                        <p:cTn id="80" dur="50" fill="hold"/>
                                        <p:tgtEl>
                                          <p:spTgt spid="3">
                                            <p:graphicEl>
                                              <a:dgm id="{16E06FF0-DB4E-4628-AEE1-69EB24E539D7}"/>
                                            </p:graphicEl>
                                          </p:spTgt>
                                        </p:tgtEl>
                                        <p:attrNameLst>
                                          <p:attrName>ppt_h</p:attrName>
                                        </p:attrNameLst>
                                      </p:cBhvr>
                                      <p:tavLst>
                                        <p:tav tm="0">
                                          <p:val>
                                            <p:fltVal val="0"/>
                                          </p:val>
                                        </p:tav>
                                        <p:tav tm="100000">
                                          <p:val>
                                            <p:strVal val="#ppt_h"/>
                                          </p:val>
                                        </p:tav>
                                      </p:tavLst>
                                    </p:anim>
                                    <p:animEffect transition="in" filter="fade">
                                      <p:cBhvr>
                                        <p:cTn id="81" dur="50"/>
                                        <p:tgtEl>
                                          <p:spTgt spid="3">
                                            <p:graphicEl>
                                              <a:dgm id="{16E06FF0-DB4E-4628-AEE1-69EB24E539D7}"/>
                                            </p:graphicEl>
                                          </p:spTgt>
                                        </p:tgtEl>
                                      </p:cBhvr>
                                    </p:animEffect>
                                  </p:childTnLst>
                                </p:cTn>
                              </p:par>
                            </p:childTnLst>
                          </p:cTn>
                        </p:par>
                        <p:par>
                          <p:cTn id="82" fill="hold">
                            <p:stCondLst>
                              <p:cond delay="850"/>
                            </p:stCondLst>
                            <p:childTnLst>
                              <p:par>
                                <p:cTn id="83" presetID="53" presetClass="entr" presetSubtype="16" fill="hold" grpId="0" nodeType="afterEffect">
                                  <p:stCondLst>
                                    <p:cond delay="0"/>
                                  </p:stCondLst>
                                  <p:childTnLst>
                                    <p:set>
                                      <p:cBhvr>
                                        <p:cTn id="84" dur="1" fill="hold">
                                          <p:stCondLst>
                                            <p:cond delay="0"/>
                                          </p:stCondLst>
                                        </p:cTn>
                                        <p:tgtEl>
                                          <p:spTgt spid="3">
                                            <p:graphicEl>
                                              <a:dgm id="{330E5C23-6B88-4F58-8208-6493F13A5D74}"/>
                                            </p:graphicEl>
                                          </p:spTgt>
                                        </p:tgtEl>
                                        <p:attrNameLst>
                                          <p:attrName>style.visibility</p:attrName>
                                        </p:attrNameLst>
                                      </p:cBhvr>
                                      <p:to>
                                        <p:strVal val="visible"/>
                                      </p:to>
                                    </p:set>
                                    <p:anim calcmode="lin" valueType="num">
                                      <p:cBhvr>
                                        <p:cTn id="85" dur="50" fill="hold"/>
                                        <p:tgtEl>
                                          <p:spTgt spid="3">
                                            <p:graphicEl>
                                              <a:dgm id="{330E5C23-6B88-4F58-8208-6493F13A5D74}"/>
                                            </p:graphicEl>
                                          </p:spTgt>
                                        </p:tgtEl>
                                        <p:attrNameLst>
                                          <p:attrName>ppt_w</p:attrName>
                                        </p:attrNameLst>
                                      </p:cBhvr>
                                      <p:tavLst>
                                        <p:tav tm="0">
                                          <p:val>
                                            <p:fltVal val="0"/>
                                          </p:val>
                                        </p:tav>
                                        <p:tav tm="100000">
                                          <p:val>
                                            <p:strVal val="#ppt_w"/>
                                          </p:val>
                                        </p:tav>
                                      </p:tavLst>
                                    </p:anim>
                                    <p:anim calcmode="lin" valueType="num">
                                      <p:cBhvr>
                                        <p:cTn id="86" dur="50" fill="hold"/>
                                        <p:tgtEl>
                                          <p:spTgt spid="3">
                                            <p:graphicEl>
                                              <a:dgm id="{330E5C23-6B88-4F58-8208-6493F13A5D74}"/>
                                            </p:graphicEl>
                                          </p:spTgt>
                                        </p:tgtEl>
                                        <p:attrNameLst>
                                          <p:attrName>ppt_h</p:attrName>
                                        </p:attrNameLst>
                                      </p:cBhvr>
                                      <p:tavLst>
                                        <p:tav tm="0">
                                          <p:val>
                                            <p:fltVal val="0"/>
                                          </p:val>
                                        </p:tav>
                                        <p:tav tm="100000">
                                          <p:val>
                                            <p:strVal val="#ppt_h"/>
                                          </p:val>
                                        </p:tav>
                                      </p:tavLst>
                                    </p:anim>
                                    <p:animEffect transition="in" filter="fade">
                                      <p:cBhvr>
                                        <p:cTn id="87" dur="50"/>
                                        <p:tgtEl>
                                          <p:spTgt spid="3">
                                            <p:graphicEl>
                                              <a:dgm id="{330E5C23-6B88-4F58-8208-6493F13A5D74}"/>
                                            </p:graphicEl>
                                          </p:spTgt>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3">
                                            <p:graphicEl>
                                              <a:dgm id="{5F13AE38-674F-4C22-9D9C-8E44FEB36762}"/>
                                            </p:graphicEl>
                                          </p:spTgt>
                                        </p:tgtEl>
                                        <p:attrNameLst>
                                          <p:attrName>style.visibility</p:attrName>
                                        </p:attrNameLst>
                                      </p:cBhvr>
                                      <p:to>
                                        <p:strVal val="visible"/>
                                      </p:to>
                                    </p:set>
                                    <p:anim calcmode="lin" valueType="num">
                                      <p:cBhvr>
                                        <p:cTn id="90" dur="50" fill="hold"/>
                                        <p:tgtEl>
                                          <p:spTgt spid="3">
                                            <p:graphicEl>
                                              <a:dgm id="{5F13AE38-674F-4C22-9D9C-8E44FEB36762}"/>
                                            </p:graphicEl>
                                          </p:spTgt>
                                        </p:tgtEl>
                                        <p:attrNameLst>
                                          <p:attrName>ppt_w</p:attrName>
                                        </p:attrNameLst>
                                      </p:cBhvr>
                                      <p:tavLst>
                                        <p:tav tm="0">
                                          <p:val>
                                            <p:fltVal val="0"/>
                                          </p:val>
                                        </p:tav>
                                        <p:tav tm="100000">
                                          <p:val>
                                            <p:strVal val="#ppt_w"/>
                                          </p:val>
                                        </p:tav>
                                      </p:tavLst>
                                    </p:anim>
                                    <p:anim calcmode="lin" valueType="num">
                                      <p:cBhvr>
                                        <p:cTn id="91" dur="50" fill="hold"/>
                                        <p:tgtEl>
                                          <p:spTgt spid="3">
                                            <p:graphicEl>
                                              <a:dgm id="{5F13AE38-674F-4C22-9D9C-8E44FEB36762}"/>
                                            </p:graphicEl>
                                          </p:spTgt>
                                        </p:tgtEl>
                                        <p:attrNameLst>
                                          <p:attrName>ppt_h</p:attrName>
                                        </p:attrNameLst>
                                      </p:cBhvr>
                                      <p:tavLst>
                                        <p:tav tm="0">
                                          <p:val>
                                            <p:fltVal val="0"/>
                                          </p:val>
                                        </p:tav>
                                        <p:tav tm="100000">
                                          <p:val>
                                            <p:strVal val="#ppt_h"/>
                                          </p:val>
                                        </p:tav>
                                      </p:tavLst>
                                    </p:anim>
                                    <p:animEffect transition="in" filter="fade">
                                      <p:cBhvr>
                                        <p:cTn id="92" dur="50"/>
                                        <p:tgtEl>
                                          <p:spTgt spid="3">
                                            <p:graphicEl>
                                              <a:dgm id="{5F13AE38-674F-4C22-9D9C-8E44FEB36762}"/>
                                            </p:graphicEl>
                                          </p:spTgt>
                                        </p:tgtEl>
                                      </p:cBhvr>
                                    </p:animEffect>
                                  </p:childTnLst>
                                </p:cTn>
                              </p:par>
                            </p:childTnLst>
                          </p:cTn>
                        </p:par>
                        <p:par>
                          <p:cTn id="93" fill="hold">
                            <p:stCondLst>
                              <p:cond delay="900"/>
                            </p:stCondLst>
                            <p:childTnLst>
                              <p:par>
                                <p:cTn id="94" presetID="53" presetClass="entr" presetSubtype="16" fill="hold" grpId="0" nodeType="afterEffect">
                                  <p:stCondLst>
                                    <p:cond delay="0"/>
                                  </p:stCondLst>
                                  <p:childTnLst>
                                    <p:set>
                                      <p:cBhvr>
                                        <p:cTn id="95" dur="1" fill="hold">
                                          <p:stCondLst>
                                            <p:cond delay="0"/>
                                          </p:stCondLst>
                                        </p:cTn>
                                        <p:tgtEl>
                                          <p:spTgt spid="3">
                                            <p:graphicEl>
                                              <a:dgm id="{FD33662C-7FAF-4486-A039-219E96808D7B}"/>
                                            </p:graphicEl>
                                          </p:spTgt>
                                        </p:tgtEl>
                                        <p:attrNameLst>
                                          <p:attrName>style.visibility</p:attrName>
                                        </p:attrNameLst>
                                      </p:cBhvr>
                                      <p:to>
                                        <p:strVal val="visible"/>
                                      </p:to>
                                    </p:set>
                                    <p:anim calcmode="lin" valueType="num">
                                      <p:cBhvr>
                                        <p:cTn id="96" dur="50" fill="hold"/>
                                        <p:tgtEl>
                                          <p:spTgt spid="3">
                                            <p:graphicEl>
                                              <a:dgm id="{FD33662C-7FAF-4486-A039-219E96808D7B}"/>
                                            </p:graphicEl>
                                          </p:spTgt>
                                        </p:tgtEl>
                                        <p:attrNameLst>
                                          <p:attrName>ppt_w</p:attrName>
                                        </p:attrNameLst>
                                      </p:cBhvr>
                                      <p:tavLst>
                                        <p:tav tm="0">
                                          <p:val>
                                            <p:fltVal val="0"/>
                                          </p:val>
                                        </p:tav>
                                        <p:tav tm="100000">
                                          <p:val>
                                            <p:strVal val="#ppt_w"/>
                                          </p:val>
                                        </p:tav>
                                      </p:tavLst>
                                    </p:anim>
                                    <p:anim calcmode="lin" valueType="num">
                                      <p:cBhvr>
                                        <p:cTn id="97" dur="50" fill="hold"/>
                                        <p:tgtEl>
                                          <p:spTgt spid="3">
                                            <p:graphicEl>
                                              <a:dgm id="{FD33662C-7FAF-4486-A039-219E96808D7B}"/>
                                            </p:graphicEl>
                                          </p:spTgt>
                                        </p:tgtEl>
                                        <p:attrNameLst>
                                          <p:attrName>ppt_h</p:attrName>
                                        </p:attrNameLst>
                                      </p:cBhvr>
                                      <p:tavLst>
                                        <p:tav tm="0">
                                          <p:val>
                                            <p:fltVal val="0"/>
                                          </p:val>
                                        </p:tav>
                                        <p:tav tm="100000">
                                          <p:val>
                                            <p:strVal val="#ppt_h"/>
                                          </p:val>
                                        </p:tav>
                                      </p:tavLst>
                                    </p:anim>
                                    <p:animEffect transition="in" filter="fade">
                                      <p:cBhvr>
                                        <p:cTn id="98" dur="50"/>
                                        <p:tgtEl>
                                          <p:spTgt spid="3">
                                            <p:graphicEl>
                                              <a:dgm id="{FD33662C-7FAF-4486-A039-219E96808D7B}"/>
                                            </p:graphicEl>
                                          </p:spTgt>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3">
                                            <p:graphicEl>
                                              <a:dgm id="{368D5F7B-CE41-4D82-B127-5AA026728996}"/>
                                            </p:graphicEl>
                                          </p:spTgt>
                                        </p:tgtEl>
                                        <p:attrNameLst>
                                          <p:attrName>style.visibility</p:attrName>
                                        </p:attrNameLst>
                                      </p:cBhvr>
                                      <p:to>
                                        <p:strVal val="visible"/>
                                      </p:to>
                                    </p:set>
                                    <p:anim calcmode="lin" valueType="num">
                                      <p:cBhvr>
                                        <p:cTn id="101" dur="50" fill="hold"/>
                                        <p:tgtEl>
                                          <p:spTgt spid="3">
                                            <p:graphicEl>
                                              <a:dgm id="{368D5F7B-CE41-4D82-B127-5AA026728996}"/>
                                            </p:graphicEl>
                                          </p:spTgt>
                                        </p:tgtEl>
                                        <p:attrNameLst>
                                          <p:attrName>ppt_w</p:attrName>
                                        </p:attrNameLst>
                                      </p:cBhvr>
                                      <p:tavLst>
                                        <p:tav tm="0">
                                          <p:val>
                                            <p:fltVal val="0"/>
                                          </p:val>
                                        </p:tav>
                                        <p:tav tm="100000">
                                          <p:val>
                                            <p:strVal val="#ppt_w"/>
                                          </p:val>
                                        </p:tav>
                                      </p:tavLst>
                                    </p:anim>
                                    <p:anim calcmode="lin" valueType="num">
                                      <p:cBhvr>
                                        <p:cTn id="102" dur="50" fill="hold"/>
                                        <p:tgtEl>
                                          <p:spTgt spid="3">
                                            <p:graphicEl>
                                              <a:dgm id="{368D5F7B-CE41-4D82-B127-5AA026728996}"/>
                                            </p:graphicEl>
                                          </p:spTgt>
                                        </p:tgtEl>
                                        <p:attrNameLst>
                                          <p:attrName>ppt_h</p:attrName>
                                        </p:attrNameLst>
                                      </p:cBhvr>
                                      <p:tavLst>
                                        <p:tav tm="0">
                                          <p:val>
                                            <p:fltVal val="0"/>
                                          </p:val>
                                        </p:tav>
                                        <p:tav tm="100000">
                                          <p:val>
                                            <p:strVal val="#ppt_h"/>
                                          </p:val>
                                        </p:tav>
                                      </p:tavLst>
                                    </p:anim>
                                    <p:animEffect transition="in" filter="fade">
                                      <p:cBhvr>
                                        <p:cTn id="103" dur="50"/>
                                        <p:tgtEl>
                                          <p:spTgt spid="3">
                                            <p:graphicEl>
                                              <a:dgm id="{368D5F7B-CE41-4D82-B127-5AA026728996}"/>
                                            </p:graphicEl>
                                          </p:spTgt>
                                        </p:tgtEl>
                                      </p:cBhvr>
                                    </p:animEffect>
                                  </p:childTnLst>
                                </p:cTn>
                              </p:par>
                            </p:childTnLst>
                          </p:cTn>
                        </p:par>
                        <p:par>
                          <p:cTn id="104" fill="hold">
                            <p:stCondLst>
                              <p:cond delay="950"/>
                            </p:stCondLst>
                            <p:childTnLst>
                              <p:par>
                                <p:cTn id="105" presetID="53" presetClass="entr" presetSubtype="16" fill="hold" grpId="0" nodeType="afterEffect">
                                  <p:stCondLst>
                                    <p:cond delay="0"/>
                                  </p:stCondLst>
                                  <p:childTnLst>
                                    <p:set>
                                      <p:cBhvr>
                                        <p:cTn id="106" dur="1" fill="hold">
                                          <p:stCondLst>
                                            <p:cond delay="0"/>
                                          </p:stCondLst>
                                        </p:cTn>
                                        <p:tgtEl>
                                          <p:spTgt spid="3">
                                            <p:graphicEl>
                                              <a:dgm id="{58152D66-4C76-4783-887D-17E39E246418}"/>
                                            </p:graphicEl>
                                          </p:spTgt>
                                        </p:tgtEl>
                                        <p:attrNameLst>
                                          <p:attrName>style.visibility</p:attrName>
                                        </p:attrNameLst>
                                      </p:cBhvr>
                                      <p:to>
                                        <p:strVal val="visible"/>
                                      </p:to>
                                    </p:set>
                                    <p:anim calcmode="lin" valueType="num">
                                      <p:cBhvr>
                                        <p:cTn id="107" dur="50" fill="hold"/>
                                        <p:tgtEl>
                                          <p:spTgt spid="3">
                                            <p:graphicEl>
                                              <a:dgm id="{58152D66-4C76-4783-887D-17E39E246418}"/>
                                            </p:graphicEl>
                                          </p:spTgt>
                                        </p:tgtEl>
                                        <p:attrNameLst>
                                          <p:attrName>ppt_w</p:attrName>
                                        </p:attrNameLst>
                                      </p:cBhvr>
                                      <p:tavLst>
                                        <p:tav tm="0">
                                          <p:val>
                                            <p:fltVal val="0"/>
                                          </p:val>
                                        </p:tav>
                                        <p:tav tm="100000">
                                          <p:val>
                                            <p:strVal val="#ppt_w"/>
                                          </p:val>
                                        </p:tav>
                                      </p:tavLst>
                                    </p:anim>
                                    <p:anim calcmode="lin" valueType="num">
                                      <p:cBhvr>
                                        <p:cTn id="108" dur="50" fill="hold"/>
                                        <p:tgtEl>
                                          <p:spTgt spid="3">
                                            <p:graphicEl>
                                              <a:dgm id="{58152D66-4C76-4783-887D-17E39E246418}"/>
                                            </p:graphicEl>
                                          </p:spTgt>
                                        </p:tgtEl>
                                        <p:attrNameLst>
                                          <p:attrName>ppt_h</p:attrName>
                                        </p:attrNameLst>
                                      </p:cBhvr>
                                      <p:tavLst>
                                        <p:tav tm="0">
                                          <p:val>
                                            <p:fltVal val="0"/>
                                          </p:val>
                                        </p:tav>
                                        <p:tav tm="100000">
                                          <p:val>
                                            <p:strVal val="#ppt_h"/>
                                          </p:val>
                                        </p:tav>
                                      </p:tavLst>
                                    </p:anim>
                                    <p:animEffect transition="in" filter="fade">
                                      <p:cBhvr>
                                        <p:cTn id="109" dur="50"/>
                                        <p:tgtEl>
                                          <p:spTgt spid="3">
                                            <p:graphicEl>
                                              <a:dgm id="{58152D66-4C76-4783-887D-17E39E246418}"/>
                                            </p:graphicEl>
                                          </p:spTgt>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3">
                                            <p:graphicEl>
                                              <a:dgm id="{DAF76D08-7CA3-4326-94BB-73234BC77055}"/>
                                            </p:graphicEl>
                                          </p:spTgt>
                                        </p:tgtEl>
                                        <p:attrNameLst>
                                          <p:attrName>style.visibility</p:attrName>
                                        </p:attrNameLst>
                                      </p:cBhvr>
                                      <p:to>
                                        <p:strVal val="visible"/>
                                      </p:to>
                                    </p:set>
                                    <p:anim calcmode="lin" valueType="num">
                                      <p:cBhvr>
                                        <p:cTn id="112" dur="50" fill="hold"/>
                                        <p:tgtEl>
                                          <p:spTgt spid="3">
                                            <p:graphicEl>
                                              <a:dgm id="{DAF76D08-7CA3-4326-94BB-73234BC77055}"/>
                                            </p:graphicEl>
                                          </p:spTgt>
                                        </p:tgtEl>
                                        <p:attrNameLst>
                                          <p:attrName>ppt_w</p:attrName>
                                        </p:attrNameLst>
                                      </p:cBhvr>
                                      <p:tavLst>
                                        <p:tav tm="0">
                                          <p:val>
                                            <p:fltVal val="0"/>
                                          </p:val>
                                        </p:tav>
                                        <p:tav tm="100000">
                                          <p:val>
                                            <p:strVal val="#ppt_w"/>
                                          </p:val>
                                        </p:tav>
                                      </p:tavLst>
                                    </p:anim>
                                    <p:anim calcmode="lin" valueType="num">
                                      <p:cBhvr>
                                        <p:cTn id="113" dur="50" fill="hold"/>
                                        <p:tgtEl>
                                          <p:spTgt spid="3">
                                            <p:graphicEl>
                                              <a:dgm id="{DAF76D08-7CA3-4326-94BB-73234BC77055}"/>
                                            </p:graphicEl>
                                          </p:spTgt>
                                        </p:tgtEl>
                                        <p:attrNameLst>
                                          <p:attrName>ppt_h</p:attrName>
                                        </p:attrNameLst>
                                      </p:cBhvr>
                                      <p:tavLst>
                                        <p:tav tm="0">
                                          <p:val>
                                            <p:fltVal val="0"/>
                                          </p:val>
                                        </p:tav>
                                        <p:tav tm="100000">
                                          <p:val>
                                            <p:strVal val="#ppt_h"/>
                                          </p:val>
                                        </p:tav>
                                      </p:tavLst>
                                    </p:anim>
                                    <p:animEffect transition="in" filter="fade">
                                      <p:cBhvr>
                                        <p:cTn id="114" dur="50"/>
                                        <p:tgtEl>
                                          <p:spTgt spid="3">
                                            <p:graphicEl>
                                              <a:dgm id="{DAF76D08-7CA3-4326-94BB-73234BC77055}"/>
                                            </p:graphicEl>
                                          </p:spTgt>
                                        </p:tgtEl>
                                      </p:cBhvr>
                                    </p:animEffect>
                                  </p:childTnLst>
                                </p:cTn>
                              </p:par>
                            </p:childTnLst>
                          </p:cTn>
                        </p:par>
                        <p:par>
                          <p:cTn id="115" fill="hold">
                            <p:stCondLst>
                              <p:cond delay="1000"/>
                            </p:stCondLst>
                            <p:childTnLst>
                              <p:par>
                                <p:cTn id="116" presetID="53" presetClass="entr" presetSubtype="16" fill="hold" grpId="0" nodeType="afterEffect">
                                  <p:stCondLst>
                                    <p:cond delay="0"/>
                                  </p:stCondLst>
                                  <p:childTnLst>
                                    <p:set>
                                      <p:cBhvr>
                                        <p:cTn id="117" dur="1" fill="hold">
                                          <p:stCondLst>
                                            <p:cond delay="0"/>
                                          </p:stCondLst>
                                        </p:cTn>
                                        <p:tgtEl>
                                          <p:spTgt spid="3">
                                            <p:graphicEl>
                                              <a:dgm id="{EA2F69DD-D3EC-44A2-A136-B45A90C5F89A}"/>
                                            </p:graphicEl>
                                          </p:spTgt>
                                        </p:tgtEl>
                                        <p:attrNameLst>
                                          <p:attrName>style.visibility</p:attrName>
                                        </p:attrNameLst>
                                      </p:cBhvr>
                                      <p:to>
                                        <p:strVal val="visible"/>
                                      </p:to>
                                    </p:set>
                                    <p:anim calcmode="lin" valueType="num">
                                      <p:cBhvr>
                                        <p:cTn id="118" dur="50" fill="hold"/>
                                        <p:tgtEl>
                                          <p:spTgt spid="3">
                                            <p:graphicEl>
                                              <a:dgm id="{EA2F69DD-D3EC-44A2-A136-B45A90C5F89A}"/>
                                            </p:graphicEl>
                                          </p:spTgt>
                                        </p:tgtEl>
                                        <p:attrNameLst>
                                          <p:attrName>ppt_w</p:attrName>
                                        </p:attrNameLst>
                                      </p:cBhvr>
                                      <p:tavLst>
                                        <p:tav tm="0">
                                          <p:val>
                                            <p:fltVal val="0"/>
                                          </p:val>
                                        </p:tav>
                                        <p:tav tm="100000">
                                          <p:val>
                                            <p:strVal val="#ppt_w"/>
                                          </p:val>
                                        </p:tav>
                                      </p:tavLst>
                                    </p:anim>
                                    <p:anim calcmode="lin" valueType="num">
                                      <p:cBhvr>
                                        <p:cTn id="119" dur="50" fill="hold"/>
                                        <p:tgtEl>
                                          <p:spTgt spid="3">
                                            <p:graphicEl>
                                              <a:dgm id="{EA2F69DD-D3EC-44A2-A136-B45A90C5F89A}"/>
                                            </p:graphicEl>
                                          </p:spTgt>
                                        </p:tgtEl>
                                        <p:attrNameLst>
                                          <p:attrName>ppt_h</p:attrName>
                                        </p:attrNameLst>
                                      </p:cBhvr>
                                      <p:tavLst>
                                        <p:tav tm="0">
                                          <p:val>
                                            <p:fltVal val="0"/>
                                          </p:val>
                                        </p:tav>
                                        <p:tav tm="100000">
                                          <p:val>
                                            <p:strVal val="#ppt_h"/>
                                          </p:val>
                                        </p:tav>
                                      </p:tavLst>
                                    </p:anim>
                                    <p:animEffect transition="in" filter="fade">
                                      <p:cBhvr>
                                        <p:cTn id="120" dur="50"/>
                                        <p:tgtEl>
                                          <p:spTgt spid="3">
                                            <p:graphicEl>
                                              <a:dgm id="{EA2F69DD-D3EC-44A2-A136-B45A90C5F89A}"/>
                                            </p:graphicEl>
                                          </p:spTgt>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3">
                                            <p:graphicEl>
                                              <a:dgm id="{36EB523B-6606-4138-97D8-195E8874AEDD}"/>
                                            </p:graphicEl>
                                          </p:spTgt>
                                        </p:tgtEl>
                                        <p:attrNameLst>
                                          <p:attrName>style.visibility</p:attrName>
                                        </p:attrNameLst>
                                      </p:cBhvr>
                                      <p:to>
                                        <p:strVal val="visible"/>
                                      </p:to>
                                    </p:set>
                                    <p:anim calcmode="lin" valueType="num">
                                      <p:cBhvr>
                                        <p:cTn id="123" dur="50" fill="hold"/>
                                        <p:tgtEl>
                                          <p:spTgt spid="3">
                                            <p:graphicEl>
                                              <a:dgm id="{36EB523B-6606-4138-97D8-195E8874AEDD}"/>
                                            </p:graphicEl>
                                          </p:spTgt>
                                        </p:tgtEl>
                                        <p:attrNameLst>
                                          <p:attrName>ppt_w</p:attrName>
                                        </p:attrNameLst>
                                      </p:cBhvr>
                                      <p:tavLst>
                                        <p:tav tm="0">
                                          <p:val>
                                            <p:fltVal val="0"/>
                                          </p:val>
                                        </p:tav>
                                        <p:tav tm="100000">
                                          <p:val>
                                            <p:strVal val="#ppt_w"/>
                                          </p:val>
                                        </p:tav>
                                      </p:tavLst>
                                    </p:anim>
                                    <p:anim calcmode="lin" valueType="num">
                                      <p:cBhvr>
                                        <p:cTn id="124" dur="50" fill="hold"/>
                                        <p:tgtEl>
                                          <p:spTgt spid="3">
                                            <p:graphicEl>
                                              <a:dgm id="{36EB523B-6606-4138-97D8-195E8874AEDD}"/>
                                            </p:graphicEl>
                                          </p:spTgt>
                                        </p:tgtEl>
                                        <p:attrNameLst>
                                          <p:attrName>ppt_h</p:attrName>
                                        </p:attrNameLst>
                                      </p:cBhvr>
                                      <p:tavLst>
                                        <p:tav tm="0">
                                          <p:val>
                                            <p:fltVal val="0"/>
                                          </p:val>
                                        </p:tav>
                                        <p:tav tm="100000">
                                          <p:val>
                                            <p:strVal val="#ppt_h"/>
                                          </p:val>
                                        </p:tav>
                                      </p:tavLst>
                                    </p:anim>
                                    <p:animEffect transition="in" filter="fade">
                                      <p:cBhvr>
                                        <p:cTn id="125" dur="50"/>
                                        <p:tgtEl>
                                          <p:spTgt spid="3">
                                            <p:graphicEl>
                                              <a:dgm id="{36EB523B-6606-4138-97D8-195E8874AEDD}"/>
                                            </p:graphicEl>
                                          </p:spTgt>
                                        </p:tgtEl>
                                      </p:cBhvr>
                                    </p:animEffect>
                                  </p:childTnLst>
                                </p:cTn>
                              </p:par>
                            </p:childTnLst>
                          </p:cTn>
                        </p:par>
                        <p:par>
                          <p:cTn id="126" fill="hold">
                            <p:stCondLst>
                              <p:cond delay="1050"/>
                            </p:stCondLst>
                            <p:childTnLst>
                              <p:par>
                                <p:cTn id="127" presetID="53" presetClass="entr" presetSubtype="16" fill="hold" grpId="0" nodeType="afterEffect">
                                  <p:stCondLst>
                                    <p:cond delay="0"/>
                                  </p:stCondLst>
                                  <p:childTnLst>
                                    <p:set>
                                      <p:cBhvr>
                                        <p:cTn id="128" dur="1" fill="hold">
                                          <p:stCondLst>
                                            <p:cond delay="0"/>
                                          </p:stCondLst>
                                        </p:cTn>
                                        <p:tgtEl>
                                          <p:spTgt spid="3">
                                            <p:graphicEl>
                                              <a:dgm id="{47FD97B3-5065-4D9B-85E1-13A48590D7DC}"/>
                                            </p:graphicEl>
                                          </p:spTgt>
                                        </p:tgtEl>
                                        <p:attrNameLst>
                                          <p:attrName>style.visibility</p:attrName>
                                        </p:attrNameLst>
                                      </p:cBhvr>
                                      <p:to>
                                        <p:strVal val="visible"/>
                                      </p:to>
                                    </p:set>
                                    <p:anim calcmode="lin" valueType="num">
                                      <p:cBhvr>
                                        <p:cTn id="129" dur="50" fill="hold"/>
                                        <p:tgtEl>
                                          <p:spTgt spid="3">
                                            <p:graphicEl>
                                              <a:dgm id="{47FD97B3-5065-4D9B-85E1-13A48590D7DC}"/>
                                            </p:graphicEl>
                                          </p:spTgt>
                                        </p:tgtEl>
                                        <p:attrNameLst>
                                          <p:attrName>ppt_w</p:attrName>
                                        </p:attrNameLst>
                                      </p:cBhvr>
                                      <p:tavLst>
                                        <p:tav tm="0">
                                          <p:val>
                                            <p:fltVal val="0"/>
                                          </p:val>
                                        </p:tav>
                                        <p:tav tm="100000">
                                          <p:val>
                                            <p:strVal val="#ppt_w"/>
                                          </p:val>
                                        </p:tav>
                                      </p:tavLst>
                                    </p:anim>
                                    <p:anim calcmode="lin" valueType="num">
                                      <p:cBhvr>
                                        <p:cTn id="130" dur="50" fill="hold"/>
                                        <p:tgtEl>
                                          <p:spTgt spid="3">
                                            <p:graphicEl>
                                              <a:dgm id="{47FD97B3-5065-4D9B-85E1-13A48590D7DC}"/>
                                            </p:graphicEl>
                                          </p:spTgt>
                                        </p:tgtEl>
                                        <p:attrNameLst>
                                          <p:attrName>ppt_h</p:attrName>
                                        </p:attrNameLst>
                                      </p:cBhvr>
                                      <p:tavLst>
                                        <p:tav tm="0">
                                          <p:val>
                                            <p:fltVal val="0"/>
                                          </p:val>
                                        </p:tav>
                                        <p:tav tm="100000">
                                          <p:val>
                                            <p:strVal val="#ppt_h"/>
                                          </p:val>
                                        </p:tav>
                                      </p:tavLst>
                                    </p:anim>
                                    <p:animEffect transition="in" filter="fade">
                                      <p:cBhvr>
                                        <p:cTn id="131" dur="50"/>
                                        <p:tgtEl>
                                          <p:spTgt spid="3">
                                            <p:graphicEl>
                                              <a:dgm id="{47FD97B3-5065-4D9B-85E1-13A48590D7DC}"/>
                                            </p:graphicEl>
                                          </p:spTgt>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3">
                                            <p:graphicEl>
                                              <a:dgm id="{50FED65B-41FD-47E7-8DB3-EDF9D6598A7E}"/>
                                            </p:graphicEl>
                                          </p:spTgt>
                                        </p:tgtEl>
                                        <p:attrNameLst>
                                          <p:attrName>style.visibility</p:attrName>
                                        </p:attrNameLst>
                                      </p:cBhvr>
                                      <p:to>
                                        <p:strVal val="visible"/>
                                      </p:to>
                                    </p:set>
                                    <p:anim calcmode="lin" valueType="num">
                                      <p:cBhvr>
                                        <p:cTn id="134" dur="50" fill="hold"/>
                                        <p:tgtEl>
                                          <p:spTgt spid="3">
                                            <p:graphicEl>
                                              <a:dgm id="{50FED65B-41FD-47E7-8DB3-EDF9D6598A7E}"/>
                                            </p:graphicEl>
                                          </p:spTgt>
                                        </p:tgtEl>
                                        <p:attrNameLst>
                                          <p:attrName>ppt_w</p:attrName>
                                        </p:attrNameLst>
                                      </p:cBhvr>
                                      <p:tavLst>
                                        <p:tav tm="0">
                                          <p:val>
                                            <p:fltVal val="0"/>
                                          </p:val>
                                        </p:tav>
                                        <p:tav tm="100000">
                                          <p:val>
                                            <p:strVal val="#ppt_w"/>
                                          </p:val>
                                        </p:tav>
                                      </p:tavLst>
                                    </p:anim>
                                    <p:anim calcmode="lin" valueType="num">
                                      <p:cBhvr>
                                        <p:cTn id="135" dur="50" fill="hold"/>
                                        <p:tgtEl>
                                          <p:spTgt spid="3">
                                            <p:graphicEl>
                                              <a:dgm id="{50FED65B-41FD-47E7-8DB3-EDF9D6598A7E}"/>
                                            </p:graphicEl>
                                          </p:spTgt>
                                        </p:tgtEl>
                                        <p:attrNameLst>
                                          <p:attrName>ppt_h</p:attrName>
                                        </p:attrNameLst>
                                      </p:cBhvr>
                                      <p:tavLst>
                                        <p:tav tm="0">
                                          <p:val>
                                            <p:fltVal val="0"/>
                                          </p:val>
                                        </p:tav>
                                        <p:tav tm="100000">
                                          <p:val>
                                            <p:strVal val="#ppt_h"/>
                                          </p:val>
                                        </p:tav>
                                      </p:tavLst>
                                    </p:anim>
                                    <p:animEffect transition="in" filter="fade">
                                      <p:cBhvr>
                                        <p:cTn id="136" dur="50"/>
                                        <p:tgtEl>
                                          <p:spTgt spid="3">
                                            <p:graphicEl>
                                              <a:dgm id="{50FED65B-41FD-47E7-8DB3-EDF9D6598A7E}"/>
                                            </p:graphicEl>
                                          </p:spTgt>
                                        </p:tgtEl>
                                      </p:cBhvr>
                                    </p:animEffect>
                                  </p:childTnLst>
                                </p:cTn>
                              </p:par>
                            </p:childTnLst>
                          </p:cTn>
                        </p:par>
                        <p:par>
                          <p:cTn id="137" fill="hold">
                            <p:stCondLst>
                              <p:cond delay="1100"/>
                            </p:stCondLst>
                            <p:childTnLst>
                              <p:par>
                                <p:cTn id="138" presetID="53" presetClass="entr" presetSubtype="16" fill="hold" grpId="0" nodeType="afterEffect">
                                  <p:stCondLst>
                                    <p:cond delay="0"/>
                                  </p:stCondLst>
                                  <p:childTnLst>
                                    <p:set>
                                      <p:cBhvr>
                                        <p:cTn id="139" dur="1" fill="hold">
                                          <p:stCondLst>
                                            <p:cond delay="0"/>
                                          </p:stCondLst>
                                        </p:cTn>
                                        <p:tgtEl>
                                          <p:spTgt spid="3">
                                            <p:graphicEl>
                                              <a:dgm id="{B063A51F-EC35-428D-AF76-44327E1B99EB}"/>
                                            </p:graphicEl>
                                          </p:spTgt>
                                        </p:tgtEl>
                                        <p:attrNameLst>
                                          <p:attrName>style.visibility</p:attrName>
                                        </p:attrNameLst>
                                      </p:cBhvr>
                                      <p:to>
                                        <p:strVal val="visible"/>
                                      </p:to>
                                    </p:set>
                                    <p:anim calcmode="lin" valueType="num">
                                      <p:cBhvr>
                                        <p:cTn id="140" dur="50" fill="hold"/>
                                        <p:tgtEl>
                                          <p:spTgt spid="3">
                                            <p:graphicEl>
                                              <a:dgm id="{B063A51F-EC35-428D-AF76-44327E1B99EB}"/>
                                            </p:graphicEl>
                                          </p:spTgt>
                                        </p:tgtEl>
                                        <p:attrNameLst>
                                          <p:attrName>ppt_w</p:attrName>
                                        </p:attrNameLst>
                                      </p:cBhvr>
                                      <p:tavLst>
                                        <p:tav tm="0">
                                          <p:val>
                                            <p:fltVal val="0"/>
                                          </p:val>
                                        </p:tav>
                                        <p:tav tm="100000">
                                          <p:val>
                                            <p:strVal val="#ppt_w"/>
                                          </p:val>
                                        </p:tav>
                                      </p:tavLst>
                                    </p:anim>
                                    <p:anim calcmode="lin" valueType="num">
                                      <p:cBhvr>
                                        <p:cTn id="141" dur="50" fill="hold"/>
                                        <p:tgtEl>
                                          <p:spTgt spid="3">
                                            <p:graphicEl>
                                              <a:dgm id="{B063A51F-EC35-428D-AF76-44327E1B99EB}"/>
                                            </p:graphicEl>
                                          </p:spTgt>
                                        </p:tgtEl>
                                        <p:attrNameLst>
                                          <p:attrName>ppt_h</p:attrName>
                                        </p:attrNameLst>
                                      </p:cBhvr>
                                      <p:tavLst>
                                        <p:tav tm="0">
                                          <p:val>
                                            <p:fltVal val="0"/>
                                          </p:val>
                                        </p:tav>
                                        <p:tav tm="100000">
                                          <p:val>
                                            <p:strVal val="#ppt_h"/>
                                          </p:val>
                                        </p:tav>
                                      </p:tavLst>
                                    </p:anim>
                                    <p:animEffect transition="in" filter="fade">
                                      <p:cBhvr>
                                        <p:cTn id="142" dur="50"/>
                                        <p:tgtEl>
                                          <p:spTgt spid="3">
                                            <p:graphicEl>
                                              <a:dgm id="{B063A51F-EC35-428D-AF76-44327E1B99EB}"/>
                                            </p:graphicEl>
                                          </p:spTgt>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3">
                                            <p:graphicEl>
                                              <a:dgm id="{B739ED05-EEC6-476E-B5D5-A8CE42B37B20}"/>
                                            </p:graphicEl>
                                          </p:spTgt>
                                        </p:tgtEl>
                                        <p:attrNameLst>
                                          <p:attrName>style.visibility</p:attrName>
                                        </p:attrNameLst>
                                      </p:cBhvr>
                                      <p:to>
                                        <p:strVal val="visible"/>
                                      </p:to>
                                    </p:set>
                                    <p:anim calcmode="lin" valueType="num">
                                      <p:cBhvr>
                                        <p:cTn id="145" dur="50" fill="hold"/>
                                        <p:tgtEl>
                                          <p:spTgt spid="3">
                                            <p:graphicEl>
                                              <a:dgm id="{B739ED05-EEC6-476E-B5D5-A8CE42B37B20}"/>
                                            </p:graphicEl>
                                          </p:spTgt>
                                        </p:tgtEl>
                                        <p:attrNameLst>
                                          <p:attrName>ppt_w</p:attrName>
                                        </p:attrNameLst>
                                      </p:cBhvr>
                                      <p:tavLst>
                                        <p:tav tm="0">
                                          <p:val>
                                            <p:fltVal val="0"/>
                                          </p:val>
                                        </p:tav>
                                        <p:tav tm="100000">
                                          <p:val>
                                            <p:strVal val="#ppt_w"/>
                                          </p:val>
                                        </p:tav>
                                      </p:tavLst>
                                    </p:anim>
                                    <p:anim calcmode="lin" valueType="num">
                                      <p:cBhvr>
                                        <p:cTn id="146" dur="50" fill="hold"/>
                                        <p:tgtEl>
                                          <p:spTgt spid="3">
                                            <p:graphicEl>
                                              <a:dgm id="{B739ED05-EEC6-476E-B5D5-A8CE42B37B20}"/>
                                            </p:graphicEl>
                                          </p:spTgt>
                                        </p:tgtEl>
                                        <p:attrNameLst>
                                          <p:attrName>ppt_h</p:attrName>
                                        </p:attrNameLst>
                                      </p:cBhvr>
                                      <p:tavLst>
                                        <p:tav tm="0">
                                          <p:val>
                                            <p:fltVal val="0"/>
                                          </p:val>
                                        </p:tav>
                                        <p:tav tm="100000">
                                          <p:val>
                                            <p:strVal val="#ppt_h"/>
                                          </p:val>
                                        </p:tav>
                                      </p:tavLst>
                                    </p:anim>
                                    <p:animEffect transition="in" filter="fade">
                                      <p:cBhvr>
                                        <p:cTn id="147" dur="50"/>
                                        <p:tgtEl>
                                          <p:spTgt spid="3">
                                            <p:graphicEl>
                                              <a:dgm id="{B739ED05-EEC6-476E-B5D5-A8CE42B37B20}"/>
                                            </p:graphicEl>
                                          </p:spTgt>
                                        </p:tgtEl>
                                      </p:cBhvr>
                                    </p:animEffect>
                                  </p:childTnLst>
                                </p:cTn>
                              </p:par>
                            </p:childTnLst>
                          </p:cTn>
                        </p:par>
                        <p:par>
                          <p:cTn id="148" fill="hold">
                            <p:stCondLst>
                              <p:cond delay="1150"/>
                            </p:stCondLst>
                            <p:childTnLst>
                              <p:par>
                                <p:cTn id="149" presetID="53" presetClass="entr" presetSubtype="16" fill="hold" grpId="0" nodeType="afterEffect">
                                  <p:stCondLst>
                                    <p:cond delay="0"/>
                                  </p:stCondLst>
                                  <p:childTnLst>
                                    <p:set>
                                      <p:cBhvr>
                                        <p:cTn id="150" dur="1" fill="hold">
                                          <p:stCondLst>
                                            <p:cond delay="0"/>
                                          </p:stCondLst>
                                        </p:cTn>
                                        <p:tgtEl>
                                          <p:spTgt spid="3">
                                            <p:graphicEl>
                                              <a:dgm id="{293676ED-3234-4AF9-AE40-F9F2DA483FF5}"/>
                                            </p:graphicEl>
                                          </p:spTgt>
                                        </p:tgtEl>
                                        <p:attrNameLst>
                                          <p:attrName>style.visibility</p:attrName>
                                        </p:attrNameLst>
                                      </p:cBhvr>
                                      <p:to>
                                        <p:strVal val="visible"/>
                                      </p:to>
                                    </p:set>
                                    <p:anim calcmode="lin" valueType="num">
                                      <p:cBhvr>
                                        <p:cTn id="151" dur="50" fill="hold"/>
                                        <p:tgtEl>
                                          <p:spTgt spid="3">
                                            <p:graphicEl>
                                              <a:dgm id="{293676ED-3234-4AF9-AE40-F9F2DA483FF5}"/>
                                            </p:graphicEl>
                                          </p:spTgt>
                                        </p:tgtEl>
                                        <p:attrNameLst>
                                          <p:attrName>ppt_w</p:attrName>
                                        </p:attrNameLst>
                                      </p:cBhvr>
                                      <p:tavLst>
                                        <p:tav tm="0">
                                          <p:val>
                                            <p:fltVal val="0"/>
                                          </p:val>
                                        </p:tav>
                                        <p:tav tm="100000">
                                          <p:val>
                                            <p:strVal val="#ppt_w"/>
                                          </p:val>
                                        </p:tav>
                                      </p:tavLst>
                                    </p:anim>
                                    <p:anim calcmode="lin" valueType="num">
                                      <p:cBhvr>
                                        <p:cTn id="152" dur="50" fill="hold"/>
                                        <p:tgtEl>
                                          <p:spTgt spid="3">
                                            <p:graphicEl>
                                              <a:dgm id="{293676ED-3234-4AF9-AE40-F9F2DA483FF5}"/>
                                            </p:graphicEl>
                                          </p:spTgt>
                                        </p:tgtEl>
                                        <p:attrNameLst>
                                          <p:attrName>ppt_h</p:attrName>
                                        </p:attrNameLst>
                                      </p:cBhvr>
                                      <p:tavLst>
                                        <p:tav tm="0">
                                          <p:val>
                                            <p:fltVal val="0"/>
                                          </p:val>
                                        </p:tav>
                                        <p:tav tm="100000">
                                          <p:val>
                                            <p:strVal val="#ppt_h"/>
                                          </p:val>
                                        </p:tav>
                                      </p:tavLst>
                                    </p:anim>
                                    <p:animEffect transition="in" filter="fade">
                                      <p:cBhvr>
                                        <p:cTn id="153" dur="50"/>
                                        <p:tgtEl>
                                          <p:spTgt spid="3">
                                            <p:graphicEl>
                                              <a:dgm id="{293676ED-3234-4AF9-AE40-F9F2DA483FF5}"/>
                                            </p:graphicEl>
                                          </p:spTgt>
                                        </p:tgtEl>
                                      </p:cBhvr>
                                    </p:animEffect>
                                  </p:childTnLst>
                                </p:cTn>
                              </p:par>
                              <p:par>
                                <p:cTn id="154" presetID="53" presetClass="entr" presetSubtype="16" fill="hold" grpId="0" nodeType="withEffect">
                                  <p:stCondLst>
                                    <p:cond delay="0"/>
                                  </p:stCondLst>
                                  <p:childTnLst>
                                    <p:set>
                                      <p:cBhvr>
                                        <p:cTn id="155" dur="1" fill="hold">
                                          <p:stCondLst>
                                            <p:cond delay="0"/>
                                          </p:stCondLst>
                                        </p:cTn>
                                        <p:tgtEl>
                                          <p:spTgt spid="3">
                                            <p:graphicEl>
                                              <a:dgm id="{9295207B-C04A-42FB-88F7-7E5D8E6F33E8}"/>
                                            </p:graphicEl>
                                          </p:spTgt>
                                        </p:tgtEl>
                                        <p:attrNameLst>
                                          <p:attrName>style.visibility</p:attrName>
                                        </p:attrNameLst>
                                      </p:cBhvr>
                                      <p:to>
                                        <p:strVal val="visible"/>
                                      </p:to>
                                    </p:set>
                                    <p:anim calcmode="lin" valueType="num">
                                      <p:cBhvr>
                                        <p:cTn id="156" dur="50" fill="hold"/>
                                        <p:tgtEl>
                                          <p:spTgt spid="3">
                                            <p:graphicEl>
                                              <a:dgm id="{9295207B-C04A-42FB-88F7-7E5D8E6F33E8}"/>
                                            </p:graphicEl>
                                          </p:spTgt>
                                        </p:tgtEl>
                                        <p:attrNameLst>
                                          <p:attrName>ppt_w</p:attrName>
                                        </p:attrNameLst>
                                      </p:cBhvr>
                                      <p:tavLst>
                                        <p:tav tm="0">
                                          <p:val>
                                            <p:fltVal val="0"/>
                                          </p:val>
                                        </p:tav>
                                        <p:tav tm="100000">
                                          <p:val>
                                            <p:strVal val="#ppt_w"/>
                                          </p:val>
                                        </p:tav>
                                      </p:tavLst>
                                    </p:anim>
                                    <p:anim calcmode="lin" valueType="num">
                                      <p:cBhvr>
                                        <p:cTn id="157" dur="50" fill="hold"/>
                                        <p:tgtEl>
                                          <p:spTgt spid="3">
                                            <p:graphicEl>
                                              <a:dgm id="{9295207B-C04A-42FB-88F7-7E5D8E6F33E8}"/>
                                            </p:graphicEl>
                                          </p:spTgt>
                                        </p:tgtEl>
                                        <p:attrNameLst>
                                          <p:attrName>ppt_h</p:attrName>
                                        </p:attrNameLst>
                                      </p:cBhvr>
                                      <p:tavLst>
                                        <p:tav tm="0">
                                          <p:val>
                                            <p:fltVal val="0"/>
                                          </p:val>
                                        </p:tav>
                                        <p:tav tm="100000">
                                          <p:val>
                                            <p:strVal val="#ppt_h"/>
                                          </p:val>
                                        </p:tav>
                                      </p:tavLst>
                                    </p:anim>
                                    <p:animEffect transition="in" filter="fade">
                                      <p:cBhvr>
                                        <p:cTn id="158" dur="50"/>
                                        <p:tgtEl>
                                          <p:spTgt spid="3">
                                            <p:graphicEl>
                                              <a:dgm id="{9295207B-C04A-42FB-88F7-7E5D8E6F33E8}"/>
                                            </p:graphicEl>
                                          </p:spTgt>
                                        </p:tgtEl>
                                      </p:cBhvr>
                                    </p:animEffect>
                                  </p:childTnLst>
                                </p:cTn>
                              </p:par>
                            </p:childTnLst>
                          </p:cTn>
                        </p:par>
                        <p:par>
                          <p:cTn id="159" fill="hold">
                            <p:stCondLst>
                              <p:cond delay="1200"/>
                            </p:stCondLst>
                            <p:childTnLst>
                              <p:par>
                                <p:cTn id="160" presetID="53" presetClass="entr" presetSubtype="16" fill="hold" grpId="0" nodeType="afterEffect">
                                  <p:stCondLst>
                                    <p:cond delay="0"/>
                                  </p:stCondLst>
                                  <p:childTnLst>
                                    <p:set>
                                      <p:cBhvr>
                                        <p:cTn id="161" dur="1" fill="hold">
                                          <p:stCondLst>
                                            <p:cond delay="0"/>
                                          </p:stCondLst>
                                        </p:cTn>
                                        <p:tgtEl>
                                          <p:spTgt spid="3">
                                            <p:graphicEl>
                                              <a:dgm id="{0C669275-1245-4025-A821-61F44E0E5225}"/>
                                            </p:graphicEl>
                                          </p:spTgt>
                                        </p:tgtEl>
                                        <p:attrNameLst>
                                          <p:attrName>style.visibility</p:attrName>
                                        </p:attrNameLst>
                                      </p:cBhvr>
                                      <p:to>
                                        <p:strVal val="visible"/>
                                      </p:to>
                                    </p:set>
                                    <p:anim calcmode="lin" valueType="num">
                                      <p:cBhvr>
                                        <p:cTn id="162" dur="50" fill="hold"/>
                                        <p:tgtEl>
                                          <p:spTgt spid="3">
                                            <p:graphicEl>
                                              <a:dgm id="{0C669275-1245-4025-A821-61F44E0E5225}"/>
                                            </p:graphicEl>
                                          </p:spTgt>
                                        </p:tgtEl>
                                        <p:attrNameLst>
                                          <p:attrName>ppt_w</p:attrName>
                                        </p:attrNameLst>
                                      </p:cBhvr>
                                      <p:tavLst>
                                        <p:tav tm="0">
                                          <p:val>
                                            <p:fltVal val="0"/>
                                          </p:val>
                                        </p:tav>
                                        <p:tav tm="100000">
                                          <p:val>
                                            <p:strVal val="#ppt_w"/>
                                          </p:val>
                                        </p:tav>
                                      </p:tavLst>
                                    </p:anim>
                                    <p:anim calcmode="lin" valueType="num">
                                      <p:cBhvr>
                                        <p:cTn id="163" dur="50" fill="hold"/>
                                        <p:tgtEl>
                                          <p:spTgt spid="3">
                                            <p:graphicEl>
                                              <a:dgm id="{0C669275-1245-4025-A821-61F44E0E5225}"/>
                                            </p:graphicEl>
                                          </p:spTgt>
                                        </p:tgtEl>
                                        <p:attrNameLst>
                                          <p:attrName>ppt_h</p:attrName>
                                        </p:attrNameLst>
                                      </p:cBhvr>
                                      <p:tavLst>
                                        <p:tav tm="0">
                                          <p:val>
                                            <p:fltVal val="0"/>
                                          </p:val>
                                        </p:tav>
                                        <p:tav tm="100000">
                                          <p:val>
                                            <p:strVal val="#ppt_h"/>
                                          </p:val>
                                        </p:tav>
                                      </p:tavLst>
                                    </p:anim>
                                    <p:animEffect transition="in" filter="fade">
                                      <p:cBhvr>
                                        <p:cTn id="164" dur="50"/>
                                        <p:tgtEl>
                                          <p:spTgt spid="3">
                                            <p:graphicEl>
                                              <a:dgm id="{0C669275-1245-4025-A821-61F44E0E5225}"/>
                                            </p:graphicEl>
                                          </p:spTgt>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3">
                                            <p:graphicEl>
                                              <a:dgm id="{BB691CE0-E7E4-4853-A592-D2F3275F4FB4}"/>
                                            </p:graphicEl>
                                          </p:spTgt>
                                        </p:tgtEl>
                                        <p:attrNameLst>
                                          <p:attrName>style.visibility</p:attrName>
                                        </p:attrNameLst>
                                      </p:cBhvr>
                                      <p:to>
                                        <p:strVal val="visible"/>
                                      </p:to>
                                    </p:set>
                                    <p:anim calcmode="lin" valueType="num">
                                      <p:cBhvr>
                                        <p:cTn id="167" dur="50" fill="hold"/>
                                        <p:tgtEl>
                                          <p:spTgt spid="3">
                                            <p:graphicEl>
                                              <a:dgm id="{BB691CE0-E7E4-4853-A592-D2F3275F4FB4}"/>
                                            </p:graphicEl>
                                          </p:spTgt>
                                        </p:tgtEl>
                                        <p:attrNameLst>
                                          <p:attrName>ppt_w</p:attrName>
                                        </p:attrNameLst>
                                      </p:cBhvr>
                                      <p:tavLst>
                                        <p:tav tm="0">
                                          <p:val>
                                            <p:fltVal val="0"/>
                                          </p:val>
                                        </p:tav>
                                        <p:tav tm="100000">
                                          <p:val>
                                            <p:strVal val="#ppt_w"/>
                                          </p:val>
                                        </p:tav>
                                      </p:tavLst>
                                    </p:anim>
                                    <p:anim calcmode="lin" valueType="num">
                                      <p:cBhvr>
                                        <p:cTn id="168" dur="50" fill="hold"/>
                                        <p:tgtEl>
                                          <p:spTgt spid="3">
                                            <p:graphicEl>
                                              <a:dgm id="{BB691CE0-E7E4-4853-A592-D2F3275F4FB4}"/>
                                            </p:graphicEl>
                                          </p:spTgt>
                                        </p:tgtEl>
                                        <p:attrNameLst>
                                          <p:attrName>ppt_h</p:attrName>
                                        </p:attrNameLst>
                                      </p:cBhvr>
                                      <p:tavLst>
                                        <p:tav tm="0">
                                          <p:val>
                                            <p:fltVal val="0"/>
                                          </p:val>
                                        </p:tav>
                                        <p:tav tm="100000">
                                          <p:val>
                                            <p:strVal val="#ppt_h"/>
                                          </p:val>
                                        </p:tav>
                                      </p:tavLst>
                                    </p:anim>
                                    <p:animEffect transition="in" filter="fade">
                                      <p:cBhvr>
                                        <p:cTn id="169" dur="50"/>
                                        <p:tgtEl>
                                          <p:spTgt spid="3">
                                            <p:graphicEl>
                                              <a:dgm id="{BB691CE0-E7E4-4853-A592-D2F3275F4FB4}"/>
                                            </p:graphicEl>
                                          </p:spTgt>
                                        </p:tgtEl>
                                      </p:cBhvr>
                                    </p:animEffect>
                                  </p:childTnLst>
                                </p:cTn>
                              </p:par>
                            </p:childTnLst>
                          </p:cTn>
                        </p:par>
                        <p:par>
                          <p:cTn id="170" fill="hold">
                            <p:stCondLst>
                              <p:cond delay="1250"/>
                            </p:stCondLst>
                            <p:childTnLst>
                              <p:par>
                                <p:cTn id="171" presetID="53" presetClass="entr" presetSubtype="16" fill="hold" grpId="0" nodeType="afterEffect">
                                  <p:stCondLst>
                                    <p:cond delay="0"/>
                                  </p:stCondLst>
                                  <p:childTnLst>
                                    <p:set>
                                      <p:cBhvr>
                                        <p:cTn id="172" dur="1" fill="hold">
                                          <p:stCondLst>
                                            <p:cond delay="0"/>
                                          </p:stCondLst>
                                        </p:cTn>
                                        <p:tgtEl>
                                          <p:spTgt spid="3">
                                            <p:graphicEl>
                                              <a:dgm id="{C4658D9A-7E22-4292-839C-B64FDF27C2FE}"/>
                                            </p:graphicEl>
                                          </p:spTgt>
                                        </p:tgtEl>
                                        <p:attrNameLst>
                                          <p:attrName>style.visibility</p:attrName>
                                        </p:attrNameLst>
                                      </p:cBhvr>
                                      <p:to>
                                        <p:strVal val="visible"/>
                                      </p:to>
                                    </p:set>
                                    <p:anim calcmode="lin" valueType="num">
                                      <p:cBhvr>
                                        <p:cTn id="173" dur="50" fill="hold"/>
                                        <p:tgtEl>
                                          <p:spTgt spid="3">
                                            <p:graphicEl>
                                              <a:dgm id="{C4658D9A-7E22-4292-839C-B64FDF27C2FE}"/>
                                            </p:graphicEl>
                                          </p:spTgt>
                                        </p:tgtEl>
                                        <p:attrNameLst>
                                          <p:attrName>ppt_w</p:attrName>
                                        </p:attrNameLst>
                                      </p:cBhvr>
                                      <p:tavLst>
                                        <p:tav tm="0">
                                          <p:val>
                                            <p:fltVal val="0"/>
                                          </p:val>
                                        </p:tav>
                                        <p:tav tm="100000">
                                          <p:val>
                                            <p:strVal val="#ppt_w"/>
                                          </p:val>
                                        </p:tav>
                                      </p:tavLst>
                                    </p:anim>
                                    <p:anim calcmode="lin" valueType="num">
                                      <p:cBhvr>
                                        <p:cTn id="174" dur="50" fill="hold"/>
                                        <p:tgtEl>
                                          <p:spTgt spid="3">
                                            <p:graphicEl>
                                              <a:dgm id="{C4658D9A-7E22-4292-839C-B64FDF27C2FE}"/>
                                            </p:graphicEl>
                                          </p:spTgt>
                                        </p:tgtEl>
                                        <p:attrNameLst>
                                          <p:attrName>ppt_h</p:attrName>
                                        </p:attrNameLst>
                                      </p:cBhvr>
                                      <p:tavLst>
                                        <p:tav tm="0">
                                          <p:val>
                                            <p:fltVal val="0"/>
                                          </p:val>
                                        </p:tav>
                                        <p:tav tm="100000">
                                          <p:val>
                                            <p:strVal val="#ppt_h"/>
                                          </p:val>
                                        </p:tav>
                                      </p:tavLst>
                                    </p:anim>
                                    <p:animEffect transition="in" filter="fade">
                                      <p:cBhvr>
                                        <p:cTn id="175" dur="50"/>
                                        <p:tgtEl>
                                          <p:spTgt spid="3">
                                            <p:graphicEl>
                                              <a:dgm id="{C4658D9A-7E22-4292-839C-B64FDF27C2FE}"/>
                                            </p:graphicEl>
                                          </p:spTgt>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3">
                                            <p:graphicEl>
                                              <a:dgm id="{D59920CF-A5F2-428C-BF62-AB3A62DAC0AD}"/>
                                            </p:graphicEl>
                                          </p:spTgt>
                                        </p:tgtEl>
                                        <p:attrNameLst>
                                          <p:attrName>style.visibility</p:attrName>
                                        </p:attrNameLst>
                                      </p:cBhvr>
                                      <p:to>
                                        <p:strVal val="visible"/>
                                      </p:to>
                                    </p:set>
                                    <p:anim calcmode="lin" valueType="num">
                                      <p:cBhvr>
                                        <p:cTn id="178" dur="50" fill="hold"/>
                                        <p:tgtEl>
                                          <p:spTgt spid="3">
                                            <p:graphicEl>
                                              <a:dgm id="{D59920CF-A5F2-428C-BF62-AB3A62DAC0AD}"/>
                                            </p:graphicEl>
                                          </p:spTgt>
                                        </p:tgtEl>
                                        <p:attrNameLst>
                                          <p:attrName>ppt_w</p:attrName>
                                        </p:attrNameLst>
                                      </p:cBhvr>
                                      <p:tavLst>
                                        <p:tav tm="0">
                                          <p:val>
                                            <p:fltVal val="0"/>
                                          </p:val>
                                        </p:tav>
                                        <p:tav tm="100000">
                                          <p:val>
                                            <p:strVal val="#ppt_w"/>
                                          </p:val>
                                        </p:tav>
                                      </p:tavLst>
                                    </p:anim>
                                    <p:anim calcmode="lin" valueType="num">
                                      <p:cBhvr>
                                        <p:cTn id="179" dur="50" fill="hold"/>
                                        <p:tgtEl>
                                          <p:spTgt spid="3">
                                            <p:graphicEl>
                                              <a:dgm id="{D59920CF-A5F2-428C-BF62-AB3A62DAC0AD}"/>
                                            </p:graphicEl>
                                          </p:spTgt>
                                        </p:tgtEl>
                                        <p:attrNameLst>
                                          <p:attrName>ppt_h</p:attrName>
                                        </p:attrNameLst>
                                      </p:cBhvr>
                                      <p:tavLst>
                                        <p:tav tm="0">
                                          <p:val>
                                            <p:fltVal val="0"/>
                                          </p:val>
                                        </p:tav>
                                        <p:tav tm="100000">
                                          <p:val>
                                            <p:strVal val="#ppt_h"/>
                                          </p:val>
                                        </p:tav>
                                      </p:tavLst>
                                    </p:anim>
                                    <p:animEffect transition="in" filter="fade">
                                      <p:cBhvr>
                                        <p:cTn id="180" dur="50"/>
                                        <p:tgtEl>
                                          <p:spTgt spid="3">
                                            <p:graphicEl>
                                              <a:dgm id="{D59920CF-A5F2-428C-BF62-AB3A62DAC0AD}"/>
                                            </p:graphicEl>
                                          </p:spTgt>
                                        </p:tgtEl>
                                      </p:cBhvr>
                                    </p:animEffect>
                                  </p:childTnLst>
                                </p:cTn>
                              </p:par>
                            </p:childTnLst>
                          </p:cTn>
                        </p:par>
                        <p:par>
                          <p:cTn id="181" fill="hold">
                            <p:stCondLst>
                              <p:cond delay="1300"/>
                            </p:stCondLst>
                            <p:childTnLst>
                              <p:par>
                                <p:cTn id="182" presetID="53" presetClass="entr" presetSubtype="16" fill="hold" grpId="0" nodeType="afterEffect">
                                  <p:stCondLst>
                                    <p:cond delay="0"/>
                                  </p:stCondLst>
                                  <p:childTnLst>
                                    <p:set>
                                      <p:cBhvr>
                                        <p:cTn id="183" dur="1" fill="hold">
                                          <p:stCondLst>
                                            <p:cond delay="0"/>
                                          </p:stCondLst>
                                        </p:cTn>
                                        <p:tgtEl>
                                          <p:spTgt spid="3">
                                            <p:graphicEl>
                                              <a:dgm id="{602EC66D-8286-41E3-9436-5FACD27A3FFD}"/>
                                            </p:graphicEl>
                                          </p:spTgt>
                                        </p:tgtEl>
                                        <p:attrNameLst>
                                          <p:attrName>style.visibility</p:attrName>
                                        </p:attrNameLst>
                                      </p:cBhvr>
                                      <p:to>
                                        <p:strVal val="visible"/>
                                      </p:to>
                                    </p:set>
                                    <p:anim calcmode="lin" valueType="num">
                                      <p:cBhvr>
                                        <p:cTn id="184" dur="50" fill="hold"/>
                                        <p:tgtEl>
                                          <p:spTgt spid="3">
                                            <p:graphicEl>
                                              <a:dgm id="{602EC66D-8286-41E3-9436-5FACD27A3FFD}"/>
                                            </p:graphicEl>
                                          </p:spTgt>
                                        </p:tgtEl>
                                        <p:attrNameLst>
                                          <p:attrName>ppt_w</p:attrName>
                                        </p:attrNameLst>
                                      </p:cBhvr>
                                      <p:tavLst>
                                        <p:tav tm="0">
                                          <p:val>
                                            <p:fltVal val="0"/>
                                          </p:val>
                                        </p:tav>
                                        <p:tav tm="100000">
                                          <p:val>
                                            <p:strVal val="#ppt_w"/>
                                          </p:val>
                                        </p:tav>
                                      </p:tavLst>
                                    </p:anim>
                                    <p:anim calcmode="lin" valueType="num">
                                      <p:cBhvr>
                                        <p:cTn id="185" dur="50" fill="hold"/>
                                        <p:tgtEl>
                                          <p:spTgt spid="3">
                                            <p:graphicEl>
                                              <a:dgm id="{602EC66D-8286-41E3-9436-5FACD27A3FFD}"/>
                                            </p:graphicEl>
                                          </p:spTgt>
                                        </p:tgtEl>
                                        <p:attrNameLst>
                                          <p:attrName>ppt_h</p:attrName>
                                        </p:attrNameLst>
                                      </p:cBhvr>
                                      <p:tavLst>
                                        <p:tav tm="0">
                                          <p:val>
                                            <p:fltVal val="0"/>
                                          </p:val>
                                        </p:tav>
                                        <p:tav tm="100000">
                                          <p:val>
                                            <p:strVal val="#ppt_h"/>
                                          </p:val>
                                        </p:tav>
                                      </p:tavLst>
                                    </p:anim>
                                    <p:animEffect transition="in" filter="fade">
                                      <p:cBhvr>
                                        <p:cTn id="186" dur="50"/>
                                        <p:tgtEl>
                                          <p:spTgt spid="3">
                                            <p:graphicEl>
                                              <a:dgm id="{602EC66D-8286-41E3-9436-5FACD27A3FFD}"/>
                                            </p:graphicEl>
                                          </p:spTgt>
                                        </p:tgtEl>
                                      </p:cBhvr>
                                    </p:animEffect>
                                  </p:childTnLst>
                                </p:cTn>
                              </p:par>
                              <p:par>
                                <p:cTn id="187" presetID="53" presetClass="entr" presetSubtype="16" fill="hold" grpId="0" nodeType="withEffect">
                                  <p:stCondLst>
                                    <p:cond delay="0"/>
                                  </p:stCondLst>
                                  <p:childTnLst>
                                    <p:set>
                                      <p:cBhvr>
                                        <p:cTn id="188" dur="1" fill="hold">
                                          <p:stCondLst>
                                            <p:cond delay="0"/>
                                          </p:stCondLst>
                                        </p:cTn>
                                        <p:tgtEl>
                                          <p:spTgt spid="3">
                                            <p:graphicEl>
                                              <a:dgm id="{0DEF67B0-0BD7-4FA3-89A2-508BF29523AD}"/>
                                            </p:graphicEl>
                                          </p:spTgt>
                                        </p:tgtEl>
                                        <p:attrNameLst>
                                          <p:attrName>style.visibility</p:attrName>
                                        </p:attrNameLst>
                                      </p:cBhvr>
                                      <p:to>
                                        <p:strVal val="visible"/>
                                      </p:to>
                                    </p:set>
                                    <p:anim calcmode="lin" valueType="num">
                                      <p:cBhvr>
                                        <p:cTn id="189" dur="50" fill="hold"/>
                                        <p:tgtEl>
                                          <p:spTgt spid="3">
                                            <p:graphicEl>
                                              <a:dgm id="{0DEF67B0-0BD7-4FA3-89A2-508BF29523AD}"/>
                                            </p:graphicEl>
                                          </p:spTgt>
                                        </p:tgtEl>
                                        <p:attrNameLst>
                                          <p:attrName>ppt_w</p:attrName>
                                        </p:attrNameLst>
                                      </p:cBhvr>
                                      <p:tavLst>
                                        <p:tav tm="0">
                                          <p:val>
                                            <p:fltVal val="0"/>
                                          </p:val>
                                        </p:tav>
                                        <p:tav tm="100000">
                                          <p:val>
                                            <p:strVal val="#ppt_w"/>
                                          </p:val>
                                        </p:tav>
                                      </p:tavLst>
                                    </p:anim>
                                    <p:anim calcmode="lin" valueType="num">
                                      <p:cBhvr>
                                        <p:cTn id="190" dur="50" fill="hold"/>
                                        <p:tgtEl>
                                          <p:spTgt spid="3">
                                            <p:graphicEl>
                                              <a:dgm id="{0DEF67B0-0BD7-4FA3-89A2-508BF29523AD}"/>
                                            </p:graphicEl>
                                          </p:spTgt>
                                        </p:tgtEl>
                                        <p:attrNameLst>
                                          <p:attrName>ppt_h</p:attrName>
                                        </p:attrNameLst>
                                      </p:cBhvr>
                                      <p:tavLst>
                                        <p:tav tm="0">
                                          <p:val>
                                            <p:fltVal val="0"/>
                                          </p:val>
                                        </p:tav>
                                        <p:tav tm="100000">
                                          <p:val>
                                            <p:strVal val="#ppt_h"/>
                                          </p:val>
                                        </p:tav>
                                      </p:tavLst>
                                    </p:anim>
                                    <p:animEffect transition="in" filter="fade">
                                      <p:cBhvr>
                                        <p:cTn id="191" dur="50"/>
                                        <p:tgtEl>
                                          <p:spTgt spid="3">
                                            <p:graphicEl>
                                              <a:dgm id="{0DEF67B0-0BD7-4FA3-89A2-508BF29523AD}"/>
                                            </p:graphicEl>
                                          </p:spTgt>
                                        </p:tgtEl>
                                      </p:cBhvr>
                                    </p:animEffect>
                                  </p:childTnLst>
                                </p:cTn>
                              </p:par>
                              <p:par>
                                <p:cTn id="192" presetID="53" presetClass="entr" presetSubtype="16" fill="hold" grpId="0" nodeType="withEffect">
                                  <p:stCondLst>
                                    <p:cond delay="0"/>
                                  </p:stCondLst>
                                  <p:childTnLst>
                                    <p:set>
                                      <p:cBhvr>
                                        <p:cTn id="193" dur="1" fill="hold">
                                          <p:stCondLst>
                                            <p:cond delay="0"/>
                                          </p:stCondLst>
                                        </p:cTn>
                                        <p:tgtEl>
                                          <p:spTgt spid="3">
                                            <p:graphicEl>
                                              <a:dgm id="{196741EA-16F1-42DC-8E6F-C3960233192D}"/>
                                            </p:graphicEl>
                                          </p:spTgt>
                                        </p:tgtEl>
                                        <p:attrNameLst>
                                          <p:attrName>style.visibility</p:attrName>
                                        </p:attrNameLst>
                                      </p:cBhvr>
                                      <p:to>
                                        <p:strVal val="visible"/>
                                      </p:to>
                                    </p:set>
                                    <p:anim calcmode="lin" valueType="num">
                                      <p:cBhvr>
                                        <p:cTn id="194" dur="50" fill="hold"/>
                                        <p:tgtEl>
                                          <p:spTgt spid="3">
                                            <p:graphicEl>
                                              <a:dgm id="{196741EA-16F1-42DC-8E6F-C3960233192D}"/>
                                            </p:graphicEl>
                                          </p:spTgt>
                                        </p:tgtEl>
                                        <p:attrNameLst>
                                          <p:attrName>ppt_w</p:attrName>
                                        </p:attrNameLst>
                                      </p:cBhvr>
                                      <p:tavLst>
                                        <p:tav tm="0">
                                          <p:val>
                                            <p:fltVal val="0"/>
                                          </p:val>
                                        </p:tav>
                                        <p:tav tm="100000">
                                          <p:val>
                                            <p:strVal val="#ppt_w"/>
                                          </p:val>
                                        </p:tav>
                                      </p:tavLst>
                                    </p:anim>
                                    <p:anim calcmode="lin" valueType="num">
                                      <p:cBhvr>
                                        <p:cTn id="195" dur="50" fill="hold"/>
                                        <p:tgtEl>
                                          <p:spTgt spid="3">
                                            <p:graphicEl>
                                              <a:dgm id="{196741EA-16F1-42DC-8E6F-C3960233192D}"/>
                                            </p:graphicEl>
                                          </p:spTgt>
                                        </p:tgtEl>
                                        <p:attrNameLst>
                                          <p:attrName>ppt_h</p:attrName>
                                        </p:attrNameLst>
                                      </p:cBhvr>
                                      <p:tavLst>
                                        <p:tav tm="0">
                                          <p:val>
                                            <p:fltVal val="0"/>
                                          </p:val>
                                        </p:tav>
                                        <p:tav tm="100000">
                                          <p:val>
                                            <p:strVal val="#ppt_h"/>
                                          </p:val>
                                        </p:tav>
                                      </p:tavLst>
                                    </p:anim>
                                    <p:animEffect transition="in" filter="fade">
                                      <p:cBhvr>
                                        <p:cTn id="196" dur="50"/>
                                        <p:tgtEl>
                                          <p:spTgt spid="3">
                                            <p:graphicEl>
                                              <a:dgm id="{196741EA-16F1-42DC-8E6F-C3960233192D}"/>
                                            </p:graphicEl>
                                          </p:spTgt>
                                        </p:tgtEl>
                                      </p:cBhvr>
                                    </p:animEffect>
                                  </p:childTnLst>
                                </p:cTn>
                              </p:par>
                            </p:childTnLst>
                          </p:cTn>
                        </p:par>
                        <p:par>
                          <p:cTn id="197" fill="hold">
                            <p:stCondLst>
                              <p:cond delay="1350"/>
                            </p:stCondLst>
                            <p:childTnLst>
                              <p:par>
                                <p:cTn id="198" presetID="16" presetClass="exit" presetSubtype="42" fill="hold" grpId="1" nodeType="afterEffect">
                                  <p:stCondLst>
                                    <p:cond delay="0"/>
                                  </p:stCondLst>
                                  <p:childTnLst>
                                    <p:animEffect transition="out" filter="barn(outHorizontal)">
                                      <p:cBhvr>
                                        <p:cTn id="199" dur="500"/>
                                        <p:tgtEl>
                                          <p:spTgt spid="4"/>
                                        </p:tgtEl>
                                      </p:cBhvr>
                                    </p:animEffect>
                                    <p:set>
                                      <p:cBhvr>
                                        <p:cTn id="200" dur="1" fill="hold">
                                          <p:stCondLst>
                                            <p:cond delay="499"/>
                                          </p:stCondLst>
                                        </p:cTn>
                                        <p:tgtEl>
                                          <p:spTgt spid="4"/>
                                        </p:tgtEl>
                                        <p:attrNameLst>
                                          <p:attrName>style.visibility</p:attrName>
                                        </p:attrNameLst>
                                      </p:cBhvr>
                                      <p:to>
                                        <p:strVal val="hidden"/>
                                      </p:to>
                                    </p:set>
                                  </p:childTnLst>
                                </p:cTn>
                              </p:par>
                              <p:par>
                                <p:cTn id="201" presetID="16" presetClass="entr" presetSubtype="26" fill="hold" grpId="0" nodeType="withEffect">
                                  <p:stCondLst>
                                    <p:cond delay="0"/>
                                  </p:stCondLst>
                                  <p:childTnLst>
                                    <p:set>
                                      <p:cBhvr>
                                        <p:cTn id="202" dur="1" fill="hold">
                                          <p:stCondLst>
                                            <p:cond delay="0"/>
                                          </p:stCondLst>
                                        </p:cTn>
                                        <p:tgtEl>
                                          <p:spTgt spid="6"/>
                                        </p:tgtEl>
                                        <p:attrNameLst>
                                          <p:attrName>style.visibility</p:attrName>
                                        </p:attrNameLst>
                                      </p:cBhvr>
                                      <p:to>
                                        <p:strVal val="visible"/>
                                      </p:to>
                                    </p:set>
                                    <p:animEffect transition="in" filter="barn(inHorizontal)">
                                      <p:cBhvr>
                                        <p:cTn id="203" dur="500"/>
                                        <p:tgtEl>
                                          <p:spTgt spid="6"/>
                                        </p:tgtEl>
                                      </p:cBhvr>
                                    </p:animEffec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49"/>
                                          </p:stCondLst>
                                        </p:cTn>
                                        <p:tgtEl>
                                          <p:spTgt spid="3">
                                            <p:graphicEl>
                                              <a:dgm id="{1E429A4C-58BA-4A51-90ED-C512E986EF76}"/>
                                            </p:graphicEl>
                                          </p:spTgt>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49"/>
                                          </p:stCondLst>
                                        </p:cTn>
                                        <p:tgtEl>
                                          <p:spTgt spid="3">
                                            <p:graphicEl>
                                              <a:dgm id="{DFD16DEA-C233-438D-B04B-A308239E4373}"/>
                                            </p:graphicEl>
                                          </p:spTgt>
                                        </p:tgtEl>
                                        <p:attrNameLst>
                                          <p:attrName>style.visibility</p:attrName>
                                        </p:attrNameLst>
                                      </p:cBhvr>
                                      <p:to>
                                        <p:strVal val="hidden"/>
                                      </p:to>
                                    </p:set>
                                  </p:childTnLst>
                                </p:cTn>
                              </p:par>
                              <p:par>
                                <p:cTn id="210" presetID="1" presetClass="exit" presetSubtype="0" fill="hold" grpId="1" nodeType="withEffect">
                                  <p:stCondLst>
                                    <p:cond delay="0"/>
                                  </p:stCondLst>
                                  <p:childTnLst>
                                    <p:set>
                                      <p:cBhvr>
                                        <p:cTn id="211" dur="1" fill="hold">
                                          <p:stCondLst>
                                            <p:cond delay="49"/>
                                          </p:stCondLst>
                                        </p:cTn>
                                        <p:tgtEl>
                                          <p:spTgt spid="3">
                                            <p:graphicEl>
                                              <a:dgm id="{D294A335-EADD-4214-B801-7521BE9A412D}"/>
                                            </p:graphicEl>
                                          </p:spTgt>
                                        </p:tgtEl>
                                        <p:attrNameLst>
                                          <p:attrName>style.visibility</p:attrName>
                                        </p:attrNameLst>
                                      </p:cBhvr>
                                      <p:to>
                                        <p:strVal val="hidden"/>
                                      </p:to>
                                    </p:set>
                                  </p:childTnLst>
                                </p:cTn>
                              </p:par>
                              <p:par>
                                <p:cTn id="212" presetID="1" presetClass="exit" presetSubtype="0" fill="hold" grpId="1" nodeType="withEffect">
                                  <p:stCondLst>
                                    <p:cond delay="0"/>
                                  </p:stCondLst>
                                  <p:childTnLst>
                                    <p:set>
                                      <p:cBhvr>
                                        <p:cTn id="213" dur="1" fill="hold">
                                          <p:stCondLst>
                                            <p:cond delay="49"/>
                                          </p:stCondLst>
                                        </p:cTn>
                                        <p:tgtEl>
                                          <p:spTgt spid="3">
                                            <p:graphicEl>
                                              <a:dgm id="{6E92D0D9-8D0A-4C80-A7FF-3E8CE02E0385}"/>
                                            </p:graphicEl>
                                          </p:spTgt>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49"/>
                                          </p:stCondLst>
                                        </p:cTn>
                                        <p:tgtEl>
                                          <p:spTgt spid="3">
                                            <p:graphicEl>
                                              <a:dgm id="{527EABFC-3001-4D42-8149-51679913D6FA}"/>
                                            </p:graphicEl>
                                          </p:spTgt>
                                        </p:tgtEl>
                                        <p:attrNameLst>
                                          <p:attrName>style.visibility</p:attrName>
                                        </p:attrNameLst>
                                      </p:cBhvr>
                                      <p:to>
                                        <p:strVal val="hidden"/>
                                      </p:to>
                                    </p:set>
                                  </p:childTnLst>
                                </p:cTn>
                              </p:par>
                              <p:par>
                                <p:cTn id="216" presetID="1" presetClass="exit" presetSubtype="0" fill="hold" grpId="1" nodeType="withEffect">
                                  <p:stCondLst>
                                    <p:cond delay="0"/>
                                  </p:stCondLst>
                                  <p:childTnLst>
                                    <p:set>
                                      <p:cBhvr>
                                        <p:cTn id="217" dur="1" fill="hold">
                                          <p:stCondLst>
                                            <p:cond delay="49"/>
                                          </p:stCondLst>
                                        </p:cTn>
                                        <p:tgtEl>
                                          <p:spTgt spid="3">
                                            <p:graphicEl>
                                              <a:dgm id="{DBE305EC-E594-470C-BDFF-CF50F934E709}"/>
                                            </p:graphicEl>
                                          </p:spTgt>
                                        </p:tgtEl>
                                        <p:attrNameLst>
                                          <p:attrName>style.visibility</p:attrName>
                                        </p:attrNameLst>
                                      </p:cBhvr>
                                      <p:to>
                                        <p:strVal val="hidden"/>
                                      </p:to>
                                    </p:set>
                                  </p:childTnLst>
                                </p:cTn>
                              </p:par>
                              <p:par>
                                <p:cTn id="218" presetID="1" presetClass="exit" presetSubtype="0" fill="hold" grpId="1" nodeType="withEffect">
                                  <p:stCondLst>
                                    <p:cond delay="0"/>
                                  </p:stCondLst>
                                  <p:childTnLst>
                                    <p:set>
                                      <p:cBhvr>
                                        <p:cTn id="219" dur="1" fill="hold">
                                          <p:stCondLst>
                                            <p:cond delay="49"/>
                                          </p:stCondLst>
                                        </p:cTn>
                                        <p:tgtEl>
                                          <p:spTgt spid="3">
                                            <p:graphicEl>
                                              <a:dgm id="{C90C7BF4-2B45-49F3-A25E-A69E59537F89}"/>
                                            </p:graphicEl>
                                          </p:spTgt>
                                        </p:tgtEl>
                                        <p:attrNameLst>
                                          <p:attrName>style.visibility</p:attrName>
                                        </p:attrNameLst>
                                      </p:cBhvr>
                                      <p:to>
                                        <p:strVal val="hidden"/>
                                      </p:to>
                                    </p:set>
                                  </p:childTnLst>
                                </p:cTn>
                              </p:par>
                              <p:par>
                                <p:cTn id="220" presetID="1" presetClass="exit" presetSubtype="0" fill="hold" grpId="1" nodeType="withEffect">
                                  <p:stCondLst>
                                    <p:cond delay="0"/>
                                  </p:stCondLst>
                                  <p:childTnLst>
                                    <p:set>
                                      <p:cBhvr>
                                        <p:cTn id="221" dur="1" fill="hold">
                                          <p:stCondLst>
                                            <p:cond delay="49"/>
                                          </p:stCondLst>
                                        </p:cTn>
                                        <p:tgtEl>
                                          <p:spTgt spid="3">
                                            <p:graphicEl>
                                              <a:dgm id="{7873C7AD-C4C6-4E44-ABCC-89F3A1929F5C}"/>
                                            </p:graphicEl>
                                          </p:spTgt>
                                        </p:tgtEl>
                                        <p:attrNameLst>
                                          <p:attrName>style.visibility</p:attrName>
                                        </p:attrNameLst>
                                      </p:cBhvr>
                                      <p:to>
                                        <p:strVal val="hidden"/>
                                      </p:to>
                                    </p:set>
                                  </p:childTnLst>
                                </p:cTn>
                              </p:par>
                              <p:par>
                                <p:cTn id="222" presetID="1" presetClass="exit" presetSubtype="0" fill="hold" grpId="1" nodeType="withEffect">
                                  <p:stCondLst>
                                    <p:cond delay="0"/>
                                  </p:stCondLst>
                                  <p:childTnLst>
                                    <p:set>
                                      <p:cBhvr>
                                        <p:cTn id="223" dur="1" fill="hold">
                                          <p:stCondLst>
                                            <p:cond delay="49"/>
                                          </p:stCondLst>
                                        </p:cTn>
                                        <p:tgtEl>
                                          <p:spTgt spid="3">
                                            <p:graphicEl>
                                              <a:dgm id="{A425AD92-9A0D-4845-A35C-A5EEC799C26D}"/>
                                            </p:graphicEl>
                                          </p:spTgt>
                                        </p:tgtEl>
                                        <p:attrNameLst>
                                          <p:attrName>style.visibility</p:attrName>
                                        </p:attrNameLst>
                                      </p:cBhvr>
                                      <p:to>
                                        <p:strVal val="hidden"/>
                                      </p:to>
                                    </p:set>
                                  </p:childTnLst>
                                </p:cTn>
                              </p:par>
                              <p:par>
                                <p:cTn id="224" presetID="1" presetClass="exit" presetSubtype="0" fill="hold" grpId="1" nodeType="withEffect">
                                  <p:stCondLst>
                                    <p:cond delay="0"/>
                                  </p:stCondLst>
                                  <p:childTnLst>
                                    <p:set>
                                      <p:cBhvr>
                                        <p:cTn id="225" dur="1" fill="hold">
                                          <p:stCondLst>
                                            <p:cond delay="49"/>
                                          </p:stCondLst>
                                        </p:cTn>
                                        <p:tgtEl>
                                          <p:spTgt spid="3">
                                            <p:graphicEl>
                                              <a:dgm id="{07D8F5CE-3C9D-4AC1-9630-FED3C6C61424}"/>
                                            </p:graphicEl>
                                          </p:spTgt>
                                        </p:tgtEl>
                                        <p:attrNameLst>
                                          <p:attrName>style.visibility</p:attrName>
                                        </p:attrNameLst>
                                      </p:cBhvr>
                                      <p:to>
                                        <p:strVal val="hidden"/>
                                      </p:to>
                                    </p:set>
                                  </p:childTnLst>
                                </p:cTn>
                              </p:par>
                              <p:par>
                                <p:cTn id="226" presetID="1" presetClass="exit" presetSubtype="0" fill="hold" grpId="1" nodeType="withEffect">
                                  <p:stCondLst>
                                    <p:cond delay="0"/>
                                  </p:stCondLst>
                                  <p:childTnLst>
                                    <p:set>
                                      <p:cBhvr>
                                        <p:cTn id="227" dur="1" fill="hold">
                                          <p:stCondLst>
                                            <p:cond delay="49"/>
                                          </p:stCondLst>
                                        </p:cTn>
                                        <p:tgtEl>
                                          <p:spTgt spid="3">
                                            <p:graphicEl>
                                              <a:dgm id="{366355EC-1D5E-485B-89F9-CEF0C2A3AFF6}"/>
                                            </p:graphicEl>
                                          </p:spTgt>
                                        </p:tgtEl>
                                        <p:attrNameLst>
                                          <p:attrName>style.visibility</p:attrName>
                                        </p:attrNameLst>
                                      </p:cBhvr>
                                      <p:to>
                                        <p:strVal val="hidden"/>
                                      </p:to>
                                    </p:set>
                                  </p:childTnLst>
                                </p:cTn>
                              </p:par>
                              <p:par>
                                <p:cTn id="228" presetID="1" presetClass="exit" presetSubtype="0" fill="hold" grpId="1" nodeType="withEffect">
                                  <p:stCondLst>
                                    <p:cond delay="0"/>
                                  </p:stCondLst>
                                  <p:childTnLst>
                                    <p:set>
                                      <p:cBhvr>
                                        <p:cTn id="229" dur="1" fill="hold">
                                          <p:stCondLst>
                                            <p:cond delay="49"/>
                                          </p:stCondLst>
                                        </p:cTn>
                                        <p:tgtEl>
                                          <p:spTgt spid="3">
                                            <p:graphicEl>
                                              <a:dgm id="{AF7DAA2E-BCBB-4450-AAAF-997FF98C7E84}"/>
                                            </p:graphicEl>
                                          </p:spTgt>
                                        </p:tgtEl>
                                        <p:attrNameLst>
                                          <p:attrName>style.visibility</p:attrName>
                                        </p:attrNameLst>
                                      </p:cBhvr>
                                      <p:to>
                                        <p:strVal val="hidden"/>
                                      </p:to>
                                    </p:set>
                                  </p:childTnLst>
                                </p:cTn>
                              </p:par>
                              <p:par>
                                <p:cTn id="230" presetID="1" presetClass="exit" presetSubtype="0" fill="hold" grpId="1" nodeType="withEffect">
                                  <p:stCondLst>
                                    <p:cond delay="0"/>
                                  </p:stCondLst>
                                  <p:childTnLst>
                                    <p:set>
                                      <p:cBhvr>
                                        <p:cTn id="231" dur="1" fill="hold">
                                          <p:stCondLst>
                                            <p:cond delay="49"/>
                                          </p:stCondLst>
                                        </p:cTn>
                                        <p:tgtEl>
                                          <p:spTgt spid="3">
                                            <p:graphicEl>
                                              <a:dgm id="{16E06FF0-DB4E-4628-AEE1-69EB24E539D7}"/>
                                            </p:graphicEl>
                                          </p:spTgt>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49"/>
                                          </p:stCondLst>
                                        </p:cTn>
                                        <p:tgtEl>
                                          <p:spTgt spid="3">
                                            <p:graphicEl>
                                              <a:dgm id="{330E5C23-6B88-4F58-8208-6493F13A5D74}"/>
                                            </p:graphicEl>
                                          </p:spTgt>
                                        </p:tgtEl>
                                        <p:attrNameLst>
                                          <p:attrName>style.visibility</p:attrName>
                                        </p:attrNameLst>
                                      </p:cBhvr>
                                      <p:to>
                                        <p:strVal val="hidden"/>
                                      </p:to>
                                    </p:set>
                                  </p:childTnLst>
                                </p:cTn>
                              </p:par>
                              <p:par>
                                <p:cTn id="234" presetID="1" presetClass="exit" presetSubtype="0" fill="hold" grpId="1" nodeType="withEffect">
                                  <p:stCondLst>
                                    <p:cond delay="0"/>
                                  </p:stCondLst>
                                  <p:childTnLst>
                                    <p:set>
                                      <p:cBhvr>
                                        <p:cTn id="235" dur="1" fill="hold">
                                          <p:stCondLst>
                                            <p:cond delay="49"/>
                                          </p:stCondLst>
                                        </p:cTn>
                                        <p:tgtEl>
                                          <p:spTgt spid="3">
                                            <p:graphicEl>
                                              <a:dgm id="{5F13AE38-674F-4C22-9D9C-8E44FEB36762}"/>
                                            </p:graphicEl>
                                          </p:spTgt>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49"/>
                                          </p:stCondLst>
                                        </p:cTn>
                                        <p:tgtEl>
                                          <p:spTgt spid="3">
                                            <p:graphicEl>
                                              <a:dgm id="{FD33662C-7FAF-4486-A039-219E96808D7B}"/>
                                            </p:graphicEl>
                                          </p:spTgt>
                                        </p:tgtEl>
                                        <p:attrNameLst>
                                          <p:attrName>style.visibility</p:attrName>
                                        </p:attrNameLst>
                                      </p:cBhvr>
                                      <p:to>
                                        <p:strVal val="hidden"/>
                                      </p:to>
                                    </p:set>
                                  </p:childTnLst>
                                </p:cTn>
                              </p:par>
                              <p:par>
                                <p:cTn id="238" presetID="1" presetClass="exit" presetSubtype="0" fill="hold" grpId="1" nodeType="withEffect">
                                  <p:stCondLst>
                                    <p:cond delay="0"/>
                                  </p:stCondLst>
                                  <p:childTnLst>
                                    <p:set>
                                      <p:cBhvr>
                                        <p:cTn id="239" dur="1" fill="hold">
                                          <p:stCondLst>
                                            <p:cond delay="49"/>
                                          </p:stCondLst>
                                        </p:cTn>
                                        <p:tgtEl>
                                          <p:spTgt spid="3">
                                            <p:graphicEl>
                                              <a:dgm id="{368D5F7B-CE41-4D82-B127-5AA026728996}"/>
                                            </p:graphicEl>
                                          </p:spTgt>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49"/>
                                          </p:stCondLst>
                                        </p:cTn>
                                        <p:tgtEl>
                                          <p:spTgt spid="3">
                                            <p:graphicEl>
                                              <a:dgm id="{58152D66-4C76-4783-887D-17E39E246418}"/>
                                            </p:graphicEl>
                                          </p:spTgt>
                                        </p:tgtEl>
                                        <p:attrNameLst>
                                          <p:attrName>style.visibility</p:attrName>
                                        </p:attrNameLst>
                                      </p:cBhvr>
                                      <p:to>
                                        <p:strVal val="hidden"/>
                                      </p:to>
                                    </p:set>
                                  </p:childTnLst>
                                </p:cTn>
                              </p:par>
                              <p:par>
                                <p:cTn id="242" presetID="1" presetClass="exit" presetSubtype="0" fill="hold" grpId="1" nodeType="withEffect">
                                  <p:stCondLst>
                                    <p:cond delay="0"/>
                                  </p:stCondLst>
                                  <p:childTnLst>
                                    <p:set>
                                      <p:cBhvr>
                                        <p:cTn id="243" dur="1" fill="hold">
                                          <p:stCondLst>
                                            <p:cond delay="49"/>
                                          </p:stCondLst>
                                        </p:cTn>
                                        <p:tgtEl>
                                          <p:spTgt spid="3">
                                            <p:graphicEl>
                                              <a:dgm id="{DAF76D08-7CA3-4326-94BB-73234BC77055}"/>
                                            </p:graphicEl>
                                          </p:spTgt>
                                        </p:tgtEl>
                                        <p:attrNameLst>
                                          <p:attrName>style.visibility</p:attrName>
                                        </p:attrNameLst>
                                      </p:cBhvr>
                                      <p:to>
                                        <p:strVal val="hidden"/>
                                      </p:to>
                                    </p:set>
                                  </p:childTnLst>
                                </p:cTn>
                              </p:par>
                              <p:par>
                                <p:cTn id="244" presetID="1" presetClass="exit" presetSubtype="0" fill="hold" grpId="1" nodeType="withEffect">
                                  <p:stCondLst>
                                    <p:cond delay="0"/>
                                  </p:stCondLst>
                                  <p:childTnLst>
                                    <p:set>
                                      <p:cBhvr>
                                        <p:cTn id="245" dur="1" fill="hold">
                                          <p:stCondLst>
                                            <p:cond delay="49"/>
                                          </p:stCondLst>
                                        </p:cTn>
                                        <p:tgtEl>
                                          <p:spTgt spid="3">
                                            <p:graphicEl>
                                              <a:dgm id="{EA2F69DD-D3EC-44A2-A136-B45A90C5F89A}"/>
                                            </p:graphicEl>
                                          </p:spTgt>
                                        </p:tgtEl>
                                        <p:attrNameLst>
                                          <p:attrName>style.visibility</p:attrName>
                                        </p:attrNameLst>
                                      </p:cBhvr>
                                      <p:to>
                                        <p:strVal val="hidden"/>
                                      </p:to>
                                    </p:set>
                                  </p:childTnLst>
                                </p:cTn>
                              </p:par>
                              <p:par>
                                <p:cTn id="246" presetID="1" presetClass="exit" presetSubtype="0" fill="hold" grpId="1" nodeType="withEffect">
                                  <p:stCondLst>
                                    <p:cond delay="0"/>
                                  </p:stCondLst>
                                  <p:childTnLst>
                                    <p:set>
                                      <p:cBhvr>
                                        <p:cTn id="247" dur="1" fill="hold">
                                          <p:stCondLst>
                                            <p:cond delay="49"/>
                                          </p:stCondLst>
                                        </p:cTn>
                                        <p:tgtEl>
                                          <p:spTgt spid="3">
                                            <p:graphicEl>
                                              <a:dgm id="{36EB523B-6606-4138-97D8-195E8874AEDD}"/>
                                            </p:graphicEl>
                                          </p:spTgt>
                                        </p:tgtEl>
                                        <p:attrNameLst>
                                          <p:attrName>style.visibility</p:attrName>
                                        </p:attrNameLst>
                                      </p:cBhvr>
                                      <p:to>
                                        <p:strVal val="hidden"/>
                                      </p:to>
                                    </p:set>
                                  </p:childTnLst>
                                </p:cTn>
                              </p:par>
                              <p:par>
                                <p:cTn id="248" presetID="1" presetClass="exit" presetSubtype="0" fill="hold" grpId="1" nodeType="withEffect">
                                  <p:stCondLst>
                                    <p:cond delay="0"/>
                                  </p:stCondLst>
                                  <p:childTnLst>
                                    <p:set>
                                      <p:cBhvr>
                                        <p:cTn id="249" dur="1" fill="hold">
                                          <p:stCondLst>
                                            <p:cond delay="49"/>
                                          </p:stCondLst>
                                        </p:cTn>
                                        <p:tgtEl>
                                          <p:spTgt spid="3">
                                            <p:graphicEl>
                                              <a:dgm id="{47FD97B3-5065-4D9B-85E1-13A48590D7DC}"/>
                                            </p:graphicEl>
                                          </p:spTgt>
                                        </p:tgtEl>
                                        <p:attrNameLst>
                                          <p:attrName>style.visibility</p:attrName>
                                        </p:attrNameLst>
                                      </p:cBhvr>
                                      <p:to>
                                        <p:strVal val="hidden"/>
                                      </p:to>
                                    </p:set>
                                  </p:childTnLst>
                                </p:cTn>
                              </p:par>
                              <p:par>
                                <p:cTn id="250" presetID="1" presetClass="exit" presetSubtype="0" fill="hold" grpId="1" nodeType="withEffect">
                                  <p:stCondLst>
                                    <p:cond delay="0"/>
                                  </p:stCondLst>
                                  <p:childTnLst>
                                    <p:set>
                                      <p:cBhvr>
                                        <p:cTn id="251" dur="1" fill="hold">
                                          <p:stCondLst>
                                            <p:cond delay="49"/>
                                          </p:stCondLst>
                                        </p:cTn>
                                        <p:tgtEl>
                                          <p:spTgt spid="3">
                                            <p:graphicEl>
                                              <a:dgm id="{50FED65B-41FD-47E7-8DB3-EDF9D6598A7E}"/>
                                            </p:graphicEl>
                                          </p:spTgt>
                                        </p:tgtEl>
                                        <p:attrNameLst>
                                          <p:attrName>style.visibility</p:attrName>
                                        </p:attrNameLst>
                                      </p:cBhvr>
                                      <p:to>
                                        <p:strVal val="hidden"/>
                                      </p:to>
                                    </p:set>
                                  </p:childTnLst>
                                </p:cTn>
                              </p:par>
                              <p:par>
                                <p:cTn id="252" presetID="1" presetClass="exit" presetSubtype="0" fill="hold" grpId="1" nodeType="withEffect">
                                  <p:stCondLst>
                                    <p:cond delay="0"/>
                                  </p:stCondLst>
                                  <p:childTnLst>
                                    <p:set>
                                      <p:cBhvr>
                                        <p:cTn id="253" dur="1" fill="hold">
                                          <p:stCondLst>
                                            <p:cond delay="49"/>
                                          </p:stCondLst>
                                        </p:cTn>
                                        <p:tgtEl>
                                          <p:spTgt spid="3">
                                            <p:graphicEl>
                                              <a:dgm id="{B063A51F-EC35-428D-AF76-44327E1B99EB}"/>
                                            </p:graphicEl>
                                          </p:spTgt>
                                        </p:tgtEl>
                                        <p:attrNameLst>
                                          <p:attrName>style.visibility</p:attrName>
                                        </p:attrNameLst>
                                      </p:cBhvr>
                                      <p:to>
                                        <p:strVal val="hidden"/>
                                      </p:to>
                                    </p:set>
                                  </p:childTnLst>
                                </p:cTn>
                              </p:par>
                              <p:par>
                                <p:cTn id="254" presetID="1" presetClass="exit" presetSubtype="0" fill="hold" grpId="1" nodeType="withEffect">
                                  <p:stCondLst>
                                    <p:cond delay="0"/>
                                  </p:stCondLst>
                                  <p:childTnLst>
                                    <p:set>
                                      <p:cBhvr>
                                        <p:cTn id="255" dur="1" fill="hold">
                                          <p:stCondLst>
                                            <p:cond delay="49"/>
                                          </p:stCondLst>
                                        </p:cTn>
                                        <p:tgtEl>
                                          <p:spTgt spid="3">
                                            <p:graphicEl>
                                              <a:dgm id="{B739ED05-EEC6-476E-B5D5-A8CE42B37B20}"/>
                                            </p:graphicEl>
                                          </p:spTgt>
                                        </p:tgtEl>
                                        <p:attrNameLst>
                                          <p:attrName>style.visibility</p:attrName>
                                        </p:attrNameLst>
                                      </p:cBhvr>
                                      <p:to>
                                        <p:strVal val="hidden"/>
                                      </p:to>
                                    </p:set>
                                  </p:childTnLst>
                                </p:cTn>
                              </p:par>
                              <p:par>
                                <p:cTn id="256" presetID="1" presetClass="exit" presetSubtype="0" fill="hold" grpId="1" nodeType="withEffect">
                                  <p:stCondLst>
                                    <p:cond delay="0"/>
                                  </p:stCondLst>
                                  <p:childTnLst>
                                    <p:set>
                                      <p:cBhvr>
                                        <p:cTn id="257" dur="1" fill="hold">
                                          <p:stCondLst>
                                            <p:cond delay="49"/>
                                          </p:stCondLst>
                                        </p:cTn>
                                        <p:tgtEl>
                                          <p:spTgt spid="3">
                                            <p:graphicEl>
                                              <a:dgm id="{293676ED-3234-4AF9-AE40-F9F2DA483FF5}"/>
                                            </p:graphicEl>
                                          </p:spTgt>
                                        </p:tgtEl>
                                        <p:attrNameLst>
                                          <p:attrName>style.visibility</p:attrName>
                                        </p:attrNameLst>
                                      </p:cBhvr>
                                      <p:to>
                                        <p:strVal val="hidden"/>
                                      </p:to>
                                    </p:set>
                                  </p:childTnLst>
                                </p:cTn>
                              </p:par>
                              <p:par>
                                <p:cTn id="258" presetID="1" presetClass="exit" presetSubtype="0" fill="hold" grpId="1" nodeType="withEffect">
                                  <p:stCondLst>
                                    <p:cond delay="0"/>
                                  </p:stCondLst>
                                  <p:childTnLst>
                                    <p:set>
                                      <p:cBhvr>
                                        <p:cTn id="259" dur="1" fill="hold">
                                          <p:stCondLst>
                                            <p:cond delay="49"/>
                                          </p:stCondLst>
                                        </p:cTn>
                                        <p:tgtEl>
                                          <p:spTgt spid="3">
                                            <p:graphicEl>
                                              <a:dgm id="{9295207B-C04A-42FB-88F7-7E5D8E6F33E8}"/>
                                            </p:graphicEl>
                                          </p:spTgt>
                                        </p:tgtEl>
                                        <p:attrNameLst>
                                          <p:attrName>style.visibility</p:attrName>
                                        </p:attrNameLst>
                                      </p:cBhvr>
                                      <p:to>
                                        <p:strVal val="hidden"/>
                                      </p:to>
                                    </p:set>
                                  </p:childTnLst>
                                </p:cTn>
                              </p:par>
                              <p:par>
                                <p:cTn id="260" presetID="1" presetClass="exit" presetSubtype="0" fill="hold" grpId="1" nodeType="withEffect">
                                  <p:stCondLst>
                                    <p:cond delay="0"/>
                                  </p:stCondLst>
                                  <p:childTnLst>
                                    <p:set>
                                      <p:cBhvr>
                                        <p:cTn id="261" dur="1" fill="hold">
                                          <p:stCondLst>
                                            <p:cond delay="49"/>
                                          </p:stCondLst>
                                        </p:cTn>
                                        <p:tgtEl>
                                          <p:spTgt spid="3">
                                            <p:graphicEl>
                                              <a:dgm id="{0C669275-1245-4025-A821-61F44E0E5225}"/>
                                            </p:graphicEl>
                                          </p:spTgt>
                                        </p:tgtEl>
                                        <p:attrNameLst>
                                          <p:attrName>style.visibility</p:attrName>
                                        </p:attrNameLst>
                                      </p:cBhvr>
                                      <p:to>
                                        <p:strVal val="hidden"/>
                                      </p:to>
                                    </p:set>
                                  </p:childTnLst>
                                </p:cTn>
                              </p:par>
                              <p:par>
                                <p:cTn id="262" presetID="1" presetClass="exit" presetSubtype="0" fill="hold" grpId="1" nodeType="withEffect">
                                  <p:stCondLst>
                                    <p:cond delay="0"/>
                                  </p:stCondLst>
                                  <p:childTnLst>
                                    <p:set>
                                      <p:cBhvr>
                                        <p:cTn id="263" dur="1" fill="hold">
                                          <p:stCondLst>
                                            <p:cond delay="49"/>
                                          </p:stCondLst>
                                        </p:cTn>
                                        <p:tgtEl>
                                          <p:spTgt spid="3">
                                            <p:graphicEl>
                                              <a:dgm id="{BB691CE0-E7E4-4853-A592-D2F3275F4FB4}"/>
                                            </p:graphicEl>
                                          </p:spTgt>
                                        </p:tgtEl>
                                        <p:attrNameLst>
                                          <p:attrName>style.visibility</p:attrName>
                                        </p:attrNameLst>
                                      </p:cBhvr>
                                      <p:to>
                                        <p:strVal val="hidden"/>
                                      </p:to>
                                    </p:set>
                                  </p:childTnLst>
                                </p:cTn>
                              </p:par>
                              <p:par>
                                <p:cTn id="264" presetID="1" presetClass="exit" presetSubtype="0" fill="hold" grpId="1" nodeType="withEffect">
                                  <p:stCondLst>
                                    <p:cond delay="0"/>
                                  </p:stCondLst>
                                  <p:childTnLst>
                                    <p:set>
                                      <p:cBhvr>
                                        <p:cTn id="265" dur="1" fill="hold">
                                          <p:stCondLst>
                                            <p:cond delay="49"/>
                                          </p:stCondLst>
                                        </p:cTn>
                                        <p:tgtEl>
                                          <p:spTgt spid="3">
                                            <p:graphicEl>
                                              <a:dgm id="{C4658D9A-7E22-4292-839C-B64FDF27C2FE}"/>
                                            </p:graphicEl>
                                          </p:spTgt>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49"/>
                                          </p:stCondLst>
                                        </p:cTn>
                                        <p:tgtEl>
                                          <p:spTgt spid="3">
                                            <p:graphicEl>
                                              <a:dgm id="{D59920CF-A5F2-428C-BF62-AB3A62DAC0AD}"/>
                                            </p:graphicEl>
                                          </p:spTgt>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49"/>
                                          </p:stCondLst>
                                        </p:cTn>
                                        <p:tgtEl>
                                          <p:spTgt spid="3">
                                            <p:graphicEl>
                                              <a:dgm id="{602EC66D-8286-41E3-9436-5FACD27A3FFD}"/>
                                            </p:graphicEl>
                                          </p:spTgt>
                                        </p:tgtEl>
                                        <p:attrNameLst>
                                          <p:attrName>style.visibility</p:attrName>
                                        </p:attrNameLst>
                                      </p:cBhvr>
                                      <p:to>
                                        <p:strVal val="hidden"/>
                                      </p:to>
                                    </p:set>
                                  </p:childTnLst>
                                </p:cTn>
                              </p:par>
                              <p:par>
                                <p:cTn id="270" presetID="1" presetClass="exit" presetSubtype="0" fill="hold" grpId="1" nodeType="withEffect">
                                  <p:stCondLst>
                                    <p:cond delay="0"/>
                                  </p:stCondLst>
                                  <p:childTnLst>
                                    <p:set>
                                      <p:cBhvr>
                                        <p:cTn id="271" dur="1" fill="hold">
                                          <p:stCondLst>
                                            <p:cond delay="49"/>
                                          </p:stCondLst>
                                        </p:cTn>
                                        <p:tgtEl>
                                          <p:spTgt spid="3">
                                            <p:graphicEl>
                                              <a:dgm id="{0DEF67B0-0BD7-4FA3-89A2-508BF29523AD}"/>
                                            </p:graphicEl>
                                          </p:spTgt>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49"/>
                                          </p:stCondLst>
                                        </p:cTn>
                                        <p:tgtEl>
                                          <p:spTgt spid="3">
                                            <p:graphicEl>
                                              <a:dgm id="{196741EA-16F1-42DC-8E6F-C3960233192D}"/>
                                            </p:graphicEl>
                                          </p:spTgt>
                                        </p:tgtEl>
                                        <p:attrNameLst>
                                          <p:attrName>style.visibility</p:attrName>
                                        </p:attrNameLst>
                                      </p:cBhvr>
                                      <p:to>
                                        <p:strVal val="hidden"/>
                                      </p:to>
                                    </p:set>
                                  </p:childTnLst>
                                </p:cTn>
                              </p:par>
                            </p:childTnLst>
                          </p:cTn>
                        </p:par>
                        <p:par>
                          <p:cTn id="274" fill="hold">
                            <p:stCondLst>
                              <p:cond delay="50"/>
                            </p:stCondLst>
                            <p:childTnLst>
                              <p:par>
                                <p:cTn id="275" presetID="16" presetClass="exit" presetSubtype="21" fill="hold" grpId="1" nodeType="afterEffect">
                                  <p:stCondLst>
                                    <p:cond delay="0"/>
                                  </p:stCondLst>
                                  <p:childTnLst>
                                    <p:animEffect transition="out" filter="barn(inVertical)">
                                      <p:cBhvr>
                                        <p:cTn id="276" dur="500"/>
                                        <p:tgtEl>
                                          <p:spTgt spid="6"/>
                                        </p:tgtEl>
                                      </p:cBhvr>
                                    </p:animEffect>
                                    <p:set>
                                      <p:cBhvr>
                                        <p:cTn id="277" dur="1" fill="hold">
                                          <p:stCondLst>
                                            <p:cond delay="499"/>
                                          </p:stCondLst>
                                        </p:cTn>
                                        <p:tgtEl>
                                          <p:spTgt spid="6"/>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22" presetClass="entr" presetSubtype="1" fill="hold" grpId="0" nodeType="clickEffect">
                                  <p:stCondLst>
                                    <p:cond delay="0"/>
                                  </p:stCondLst>
                                  <p:childTnLst>
                                    <p:set>
                                      <p:cBhvr>
                                        <p:cTn id="281" dur="1" fill="hold">
                                          <p:stCondLst>
                                            <p:cond delay="0"/>
                                          </p:stCondLst>
                                        </p:cTn>
                                        <p:tgtEl>
                                          <p:spTgt spid="9"/>
                                        </p:tgtEl>
                                        <p:attrNameLst>
                                          <p:attrName>style.visibility</p:attrName>
                                        </p:attrNameLst>
                                      </p:cBhvr>
                                      <p:to>
                                        <p:strVal val="visible"/>
                                      </p:to>
                                    </p:set>
                                    <p:animEffect transition="in" filter="wipe(up)">
                                      <p:cBhvr>
                                        <p:cTn id="2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p:bldSub>
      </p:bldGraphic>
      <p:bldP spid="4" grpId="0"/>
      <p:bldP spid="4" grpId="1"/>
      <p:bldGraphic spid="9" grpId="0">
        <p:bldAsOne/>
      </p:bldGraphic>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306822-7442-4216-8FDE-FF5BBAB14F48}"/>
              </a:ext>
            </a:extLst>
          </p:cNvPr>
          <p:cNvSpPr/>
          <p:nvPr/>
        </p:nvSpPr>
        <p:spPr>
          <a:xfrm>
            <a:off x="1379476" y="1628800"/>
            <a:ext cx="9433048"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 Placeholder 3">
            <a:extLst>
              <a:ext uri="{FF2B5EF4-FFF2-40B4-BE49-F238E27FC236}">
                <a16:creationId xmlns:a16="http://schemas.microsoft.com/office/drawing/2014/main" id="{81A232A4-359F-412E-A433-2CC2F7981183}"/>
              </a:ext>
            </a:extLst>
          </p:cNvPr>
          <p:cNvSpPr txBox="1">
            <a:spLocks/>
          </p:cNvSpPr>
          <p:nvPr/>
        </p:nvSpPr>
        <p:spPr>
          <a:xfrm>
            <a:off x="3476573" y="1632232"/>
            <a:ext cx="5238854" cy="1368152"/>
          </a:xfrm>
          <a:prstGeom prst="rect">
            <a:avLst/>
          </a:prstGeom>
        </p:spPr>
        <p:txBody>
          <a:bodyPr anchor="ctr">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6600" dirty="0">
                <a:solidFill>
                  <a:schemeClr val="bg1"/>
                </a:solidFill>
                <a:latin typeface="+mj-lt"/>
              </a:rPr>
              <a:t>Dataset</a:t>
            </a:r>
          </a:p>
        </p:txBody>
      </p:sp>
      <p:sp>
        <p:nvSpPr>
          <p:cNvPr id="13" name="Right Brace 12">
            <a:extLst>
              <a:ext uri="{FF2B5EF4-FFF2-40B4-BE49-F238E27FC236}">
                <a16:creationId xmlns:a16="http://schemas.microsoft.com/office/drawing/2014/main" id="{9DBA1C5D-D6FD-4E35-B3DB-E40336E3B0E7}"/>
              </a:ext>
            </a:extLst>
          </p:cNvPr>
          <p:cNvSpPr/>
          <p:nvPr/>
        </p:nvSpPr>
        <p:spPr>
          <a:xfrm rot="5400000">
            <a:off x="4340412" y="320617"/>
            <a:ext cx="1152128" cy="707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4" name="Right Brace 13">
            <a:extLst>
              <a:ext uri="{FF2B5EF4-FFF2-40B4-BE49-F238E27FC236}">
                <a16:creationId xmlns:a16="http://schemas.microsoft.com/office/drawing/2014/main" id="{A619803E-0C50-4004-B4DF-0550C94D221E}"/>
              </a:ext>
            </a:extLst>
          </p:cNvPr>
          <p:cNvSpPr/>
          <p:nvPr/>
        </p:nvSpPr>
        <p:spPr>
          <a:xfrm rot="5400000">
            <a:off x="9056936" y="2674661"/>
            <a:ext cx="1152128" cy="2359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16" name="Straight Connector 15">
            <a:extLst>
              <a:ext uri="{FF2B5EF4-FFF2-40B4-BE49-F238E27FC236}">
                <a16:creationId xmlns:a16="http://schemas.microsoft.com/office/drawing/2014/main" id="{BA3BC05D-AEED-496C-84CB-6B3E66B35CAB}"/>
              </a:ext>
            </a:extLst>
          </p:cNvPr>
          <p:cNvCxnSpPr>
            <a:cxnSpLocks/>
          </p:cNvCxnSpPr>
          <p:nvPr/>
        </p:nvCxnSpPr>
        <p:spPr>
          <a:xfrm flipV="1">
            <a:off x="8453476" y="1628800"/>
            <a:ext cx="0" cy="14040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 Placeholder 3">
            <a:extLst>
              <a:ext uri="{FF2B5EF4-FFF2-40B4-BE49-F238E27FC236}">
                <a16:creationId xmlns:a16="http://schemas.microsoft.com/office/drawing/2014/main" id="{FAC515C6-5729-4F91-ACB4-EBCEA2D28E39}"/>
              </a:ext>
            </a:extLst>
          </p:cNvPr>
          <p:cNvSpPr txBox="1">
            <a:spLocks/>
          </p:cNvSpPr>
          <p:nvPr/>
        </p:nvSpPr>
        <p:spPr>
          <a:xfrm>
            <a:off x="2297049" y="3998358"/>
            <a:ext cx="5238854" cy="1368152"/>
          </a:xfrm>
          <a:prstGeom prst="rect">
            <a:avLst/>
          </a:prstGeom>
        </p:spPr>
        <p:txBody>
          <a:bodyPr anchor="ctr">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3200" dirty="0">
                <a:solidFill>
                  <a:srgbClr val="FF0000"/>
                </a:solidFill>
                <a:latin typeface="+mj-lt"/>
              </a:rPr>
              <a:t>Train (75%)</a:t>
            </a:r>
          </a:p>
        </p:txBody>
      </p:sp>
      <p:sp>
        <p:nvSpPr>
          <p:cNvPr id="20" name="Text Placeholder 3">
            <a:extLst>
              <a:ext uri="{FF2B5EF4-FFF2-40B4-BE49-F238E27FC236}">
                <a16:creationId xmlns:a16="http://schemas.microsoft.com/office/drawing/2014/main" id="{1B64F1C7-B295-4CBA-A4CC-790EEC7387B2}"/>
              </a:ext>
            </a:extLst>
          </p:cNvPr>
          <p:cNvSpPr txBox="1">
            <a:spLocks/>
          </p:cNvSpPr>
          <p:nvPr/>
        </p:nvSpPr>
        <p:spPr>
          <a:xfrm>
            <a:off x="7013573" y="3998358"/>
            <a:ext cx="5238854" cy="1368152"/>
          </a:xfrm>
          <a:prstGeom prst="rect">
            <a:avLst/>
          </a:prstGeom>
        </p:spPr>
        <p:txBody>
          <a:bodyPr anchor="ctr">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3200" dirty="0">
                <a:solidFill>
                  <a:srgbClr val="FF0000"/>
                </a:solidFill>
                <a:latin typeface="+mj-lt"/>
              </a:rPr>
              <a:t>Test (25%)</a:t>
            </a:r>
          </a:p>
        </p:txBody>
      </p:sp>
      <p:sp>
        <p:nvSpPr>
          <p:cNvPr id="22" name="Text Placeholder 3">
            <a:extLst>
              <a:ext uri="{FF2B5EF4-FFF2-40B4-BE49-F238E27FC236}">
                <a16:creationId xmlns:a16="http://schemas.microsoft.com/office/drawing/2014/main" id="{B1B3DEA9-4FD3-40EF-A523-E1F8F048FA81}"/>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Machine Learning</a:t>
            </a:r>
          </a:p>
        </p:txBody>
      </p:sp>
      <p:pic>
        <p:nvPicPr>
          <p:cNvPr id="24" name="Picture 23">
            <a:extLst>
              <a:ext uri="{FF2B5EF4-FFF2-40B4-BE49-F238E27FC236}">
                <a16:creationId xmlns:a16="http://schemas.microsoft.com/office/drawing/2014/main" id="{768A6D92-6F54-4FB6-B24E-1461919AFB07}"/>
              </a:ext>
            </a:extLst>
          </p:cNvPr>
          <p:cNvPicPr>
            <a:picLocks noChangeAspect="1"/>
          </p:cNvPicPr>
          <p:nvPr/>
        </p:nvPicPr>
        <p:blipFill>
          <a:blip r:embed="rId4"/>
          <a:stretch>
            <a:fillRect/>
          </a:stretch>
        </p:blipFill>
        <p:spPr>
          <a:xfrm>
            <a:off x="1924050" y="2395537"/>
            <a:ext cx="8343900" cy="2066925"/>
          </a:xfrm>
          <a:prstGeom prst="rect">
            <a:avLst/>
          </a:prstGeom>
        </p:spPr>
      </p:pic>
    </p:spTree>
    <p:custDataLst>
      <p:tags r:id="rId1"/>
    </p:custDataLst>
    <p:extLst>
      <p:ext uri="{BB962C8B-B14F-4D97-AF65-F5344CB8AC3E}">
        <p14:creationId xmlns:p14="http://schemas.microsoft.com/office/powerpoint/2010/main" val="3908516038"/>
      </p:ext>
    </p:extLst>
  </p:cSld>
  <p:clrMapOvr>
    <a:masterClrMapping/>
  </p:clrMapOvr>
  <p:transition spd="slow" advTm="15851">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1000" fill="hold"/>
                                        <p:tgtEl>
                                          <p:spTgt spid="1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0"/>
                                        </p:tgtEl>
                                      </p:cBhvr>
                                    </p:animEffect>
                                    <p:set>
                                      <p:cBhvr>
                                        <p:cTn id="60" dur="1" fill="hold">
                                          <p:stCondLst>
                                            <p:cond delay="499"/>
                                          </p:stCondLst>
                                        </p:cTn>
                                        <p:tgtEl>
                                          <p:spTgt spid="20"/>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p:bldP spid="12" grpId="1"/>
      <p:bldP spid="13" grpId="0" animBg="1"/>
      <p:bldP spid="13" grpId="1" animBg="1"/>
      <p:bldP spid="14" grpId="0" animBg="1"/>
      <p:bldP spid="14" grpId="1" animBg="1"/>
      <p:bldP spid="19" grpId="0"/>
      <p:bldP spid="19" grpId="1"/>
      <p:bldP spid="20" grpId="0"/>
      <p:bldP spid="2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B1BFB75-174F-4D07-ACAF-1BEEB91CFE5A}"/>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Machine Learning</a:t>
            </a:r>
          </a:p>
        </p:txBody>
      </p:sp>
      <p:sp>
        <p:nvSpPr>
          <p:cNvPr id="5" name="Text Placeholder 3">
            <a:extLst>
              <a:ext uri="{FF2B5EF4-FFF2-40B4-BE49-F238E27FC236}">
                <a16:creationId xmlns:a16="http://schemas.microsoft.com/office/drawing/2014/main" id="{5185870C-EBF1-46CA-A823-810BA54DB710}"/>
              </a:ext>
            </a:extLst>
          </p:cNvPr>
          <p:cNvSpPr txBox="1">
            <a:spLocks/>
          </p:cNvSpPr>
          <p:nvPr/>
        </p:nvSpPr>
        <p:spPr>
          <a:xfrm>
            <a:off x="1" y="1160748"/>
            <a:ext cx="12192000"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8000" dirty="0">
                <a:solidFill>
                  <a:srgbClr val="FF0000"/>
                </a:solidFill>
                <a:latin typeface="+mj-lt"/>
              </a:rPr>
              <a:t>Classification Tree</a:t>
            </a:r>
          </a:p>
        </p:txBody>
      </p:sp>
      <p:pic>
        <p:nvPicPr>
          <p:cNvPr id="9" name="Picture 8">
            <a:extLst>
              <a:ext uri="{FF2B5EF4-FFF2-40B4-BE49-F238E27FC236}">
                <a16:creationId xmlns:a16="http://schemas.microsoft.com/office/drawing/2014/main" id="{7AF8805E-B27A-4B76-B572-2A108FE583E4}"/>
              </a:ext>
            </a:extLst>
          </p:cNvPr>
          <p:cNvPicPr>
            <a:picLocks noChangeAspect="1"/>
          </p:cNvPicPr>
          <p:nvPr/>
        </p:nvPicPr>
        <p:blipFill>
          <a:blip r:embed="rId4"/>
          <a:stretch>
            <a:fillRect/>
          </a:stretch>
        </p:blipFill>
        <p:spPr>
          <a:xfrm>
            <a:off x="1852612" y="1023937"/>
            <a:ext cx="8486775" cy="4810125"/>
          </a:xfrm>
          <a:prstGeom prst="rect">
            <a:avLst/>
          </a:prstGeom>
        </p:spPr>
      </p:pic>
    </p:spTree>
    <p:custDataLst>
      <p:tags r:id="rId1"/>
    </p:custDataLst>
    <p:extLst>
      <p:ext uri="{BB962C8B-B14F-4D97-AF65-F5344CB8AC3E}">
        <p14:creationId xmlns:p14="http://schemas.microsoft.com/office/powerpoint/2010/main" val="755968309"/>
      </p:ext>
    </p:extLst>
  </p:cSld>
  <p:clrMapOvr>
    <a:masterClrMapping/>
  </p:clrMapOvr>
  <p:transition spd="slow" advTm="22008">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6" presetClass="entr" presetSubtype="21" fill="hold" nodeType="withEffect">
                                  <p:stCondLst>
                                    <p:cond delay="10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C3BEA4-8259-4D5C-9409-4F374ACE798A}"/>
              </a:ext>
            </a:extLst>
          </p:cNvPr>
          <p:cNvPicPr>
            <a:picLocks noChangeAspect="1"/>
          </p:cNvPicPr>
          <p:nvPr/>
        </p:nvPicPr>
        <p:blipFill>
          <a:blip r:embed="rId4"/>
          <a:stretch>
            <a:fillRect/>
          </a:stretch>
        </p:blipFill>
        <p:spPr>
          <a:xfrm>
            <a:off x="3867150" y="1738312"/>
            <a:ext cx="4457700" cy="3381375"/>
          </a:xfrm>
          <a:prstGeom prst="rect">
            <a:avLst/>
          </a:prstGeom>
        </p:spPr>
      </p:pic>
      <p:sp>
        <p:nvSpPr>
          <p:cNvPr id="4" name="Text Placeholder 3">
            <a:extLst>
              <a:ext uri="{FF2B5EF4-FFF2-40B4-BE49-F238E27FC236}">
                <a16:creationId xmlns:a16="http://schemas.microsoft.com/office/drawing/2014/main" id="{2E974FF5-8B48-46E9-9AF2-0FB36324E9CB}"/>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Machine Learning</a:t>
            </a:r>
          </a:p>
        </p:txBody>
      </p:sp>
      <p:cxnSp>
        <p:nvCxnSpPr>
          <p:cNvPr id="6" name="Straight Arrow Connector 5">
            <a:extLst>
              <a:ext uri="{FF2B5EF4-FFF2-40B4-BE49-F238E27FC236}">
                <a16:creationId xmlns:a16="http://schemas.microsoft.com/office/drawing/2014/main" id="{FB139B25-0FC5-4F55-9C6B-931727862BD1}"/>
              </a:ext>
            </a:extLst>
          </p:cNvPr>
          <p:cNvCxnSpPr/>
          <p:nvPr/>
        </p:nvCxnSpPr>
        <p:spPr>
          <a:xfrm flipV="1">
            <a:off x="4223792" y="5229200"/>
            <a:ext cx="0" cy="648072"/>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A27A4B45-E459-421F-BE3B-E63B13C974B7}"/>
              </a:ext>
            </a:extLst>
          </p:cNvPr>
          <p:cNvSpPr/>
          <p:nvPr/>
        </p:nvSpPr>
        <p:spPr>
          <a:xfrm>
            <a:off x="4511824" y="1738312"/>
            <a:ext cx="2448272" cy="3381375"/>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ustDataLst>
      <p:tags r:id="rId1"/>
    </p:custDataLst>
    <p:extLst>
      <p:ext uri="{BB962C8B-B14F-4D97-AF65-F5344CB8AC3E}">
        <p14:creationId xmlns:p14="http://schemas.microsoft.com/office/powerpoint/2010/main" val="195447281"/>
      </p:ext>
    </p:extLst>
  </p:cSld>
  <p:clrMapOvr>
    <a:masterClrMapping/>
  </p:clrMapOvr>
  <p:transition spd="slow" advTm="2720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4.375E-6 -0.00532 L 0.09441 -0.00532 " pathEditMode="relative" rAng="0" ptsTypes="AA">
                                      <p:cBhvr>
                                        <p:cTn id="11" dur="2000" fill="hold"/>
                                        <p:tgtEl>
                                          <p:spTgt spid="6"/>
                                        </p:tgtEl>
                                        <p:attrNameLst>
                                          <p:attrName>ppt_x</p:attrName>
                                          <p:attrName>ppt_y</p:attrName>
                                        </p:attrNameLst>
                                      </p:cBhvr>
                                      <p:rCtr x="4714"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9441 -0.00532 L 0.20665 -0.00532 " pathEditMode="relative" rAng="0" ptsTypes="AA">
                                      <p:cBhvr>
                                        <p:cTn id="15" dur="2000" fill="hold"/>
                                        <p:tgtEl>
                                          <p:spTgt spid="6"/>
                                        </p:tgtEl>
                                        <p:attrNameLst>
                                          <p:attrName>ppt_x</p:attrName>
                                          <p:attrName>ppt_y</p:attrName>
                                        </p:attrNameLst>
                                      </p:cBhvr>
                                      <p:rCtr x="5612" y="0"/>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20665 -0.00532 L 0.30704 -0.00532 " pathEditMode="relative" rAng="0" ptsTypes="AA">
                                      <p:cBhvr>
                                        <p:cTn id="19" dur="2000" fill="hold"/>
                                        <p:tgtEl>
                                          <p:spTgt spid="6"/>
                                        </p:tgtEl>
                                        <p:attrNameLst>
                                          <p:attrName>ppt_x</p:attrName>
                                          <p:attrName>ppt_y</p:attrName>
                                        </p:attrNameLst>
                                      </p:cBhvr>
                                      <p:rCtr x="5013" y="0"/>
                                    </p:animMotion>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heel(1)">
                                      <p:cBhvr>
                                        <p:cTn id="24"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9A7D5C04-12C8-4468-B842-721622A9E22D}"/>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Machine Learning</a:t>
            </a:r>
          </a:p>
        </p:txBody>
      </p:sp>
      <p:sp>
        <p:nvSpPr>
          <p:cNvPr id="3" name="Text Placeholder 3">
            <a:extLst>
              <a:ext uri="{FF2B5EF4-FFF2-40B4-BE49-F238E27FC236}">
                <a16:creationId xmlns:a16="http://schemas.microsoft.com/office/drawing/2014/main" id="{EE0DC763-BE4E-4F14-9870-A6A669679653}"/>
              </a:ext>
            </a:extLst>
          </p:cNvPr>
          <p:cNvSpPr txBox="1">
            <a:spLocks/>
          </p:cNvSpPr>
          <p:nvPr/>
        </p:nvSpPr>
        <p:spPr>
          <a:xfrm>
            <a:off x="3476573"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6600" dirty="0">
                <a:solidFill>
                  <a:srgbClr val="FF0000"/>
                </a:solidFill>
                <a:latin typeface="+mj-lt"/>
              </a:rPr>
              <a:t>Linear Regression</a:t>
            </a:r>
          </a:p>
        </p:txBody>
      </p:sp>
      <p:pic>
        <p:nvPicPr>
          <p:cNvPr id="2050" name="Picture 2">
            <a:extLst>
              <a:ext uri="{FF2B5EF4-FFF2-40B4-BE49-F238E27FC236}">
                <a16:creationId xmlns:a16="http://schemas.microsoft.com/office/drawing/2014/main" id="{2818D98F-4294-4265-9B1D-EBDEE1A295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96691" y="412261"/>
            <a:ext cx="5998617" cy="63051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28213831"/>
      </p:ext>
    </p:extLst>
  </p:cSld>
  <p:clrMapOvr>
    <a:masterClrMapping/>
  </p:clrMapOvr>
  <p:transition spd="slow" advTm="15834">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BFD514-3695-B64E-A6C0-13D7D4BB530A}"/>
              </a:ext>
            </a:extLst>
          </p:cNvPr>
          <p:cNvSpPr>
            <a:spLocks noGrp="1"/>
          </p:cNvSpPr>
          <p:nvPr>
            <p:ph type="title"/>
          </p:nvPr>
        </p:nvSpPr>
        <p:spPr>
          <a:xfrm>
            <a:off x="7600910" y="2552699"/>
            <a:ext cx="3932237" cy="1752600"/>
          </a:xfrm>
        </p:spPr>
        <p:txBody>
          <a:bodyPr vert="horz" anchor="ctr"/>
          <a:lstStyle/>
          <a:p>
            <a:pPr algn="ctr">
              <a:lnSpc>
                <a:spcPct val="100000"/>
              </a:lnSpc>
            </a:pPr>
            <a:r>
              <a:rPr lang="en-US" dirty="0"/>
              <a:t>Contents</a:t>
            </a:r>
          </a:p>
        </p:txBody>
      </p:sp>
      <p:sp>
        <p:nvSpPr>
          <p:cNvPr id="12" name="Text Placeholder 3">
            <a:extLst>
              <a:ext uri="{FF2B5EF4-FFF2-40B4-BE49-F238E27FC236}">
                <a16:creationId xmlns:a16="http://schemas.microsoft.com/office/drawing/2014/main" id="{DBC6A554-4662-2DC1-6548-57F031344CD6}"/>
              </a:ext>
            </a:extLst>
          </p:cNvPr>
          <p:cNvSpPr>
            <a:spLocks noGrp="1"/>
          </p:cNvSpPr>
          <p:nvPr>
            <p:ph type="body" sz="half" idx="2"/>
          </p:nvPr>
        </p:nvSpPr>
        <p:spPr>
          <a:xfrm>
            <a:off x="658853" y="1160748"/>
            <a:ext cx="5437147" cy="4536504"/>
          </a:xfrm>
        </p:spPr>
        <p:txBody>
          <a:bodyPr anchor="ctr">
            <a:normAutofit/>
          </a:bodyPr>
          <a:lstStyle/>
          <a:p>
            <a:pPr>
              <a:lnSpc>
                <a:spcPct val="200000"/>
              </a:lnSpc>
            </a:pPr>
            <a:r>
              <a:rPr lang="en-US" sz="2800" dirty="0">
                <a:solidFill>
                  <a:srgbClr val="FF0000"/>
                </a:solidFill>
              </a:rPr>
              <a:t>Introduction</a:t>
            </a:r>
          </a:p>
          <a:p>
            <a:pPr>
              <a:lnSpc>
                <a:spcPct val="200000"/>
              </a:lnSpc>
            </a:pPr>
            <a:r>
              <a:rPr lang="en-US" sz="2800" dirty="0">
                <a:solidFill>
                  <a:srgbClr val="FF0000"/>
                </a:solidFill>
              </a:rPr>
              <a:t>Exploratory Dataset</a:t>
            </a:r>
          </a:p>
          <a:p>
            <a:pPr>
              <a:lnSpc>
                <a:spcPct val="200000"/>
              </a:lnSpc>
            </a:pPr>
            <a:r>
              <a:rPr lang="en-US" sz="2800" dirty="0">
                <a:solidFill>
                  <a:srgbClr val="FF0000"/>
                </a:solidFill>
              </a:rPr>
              <a:t>Machine Learning</a:t>
            </a:r>
          </a:p>
          <a:p>
            <a:pPr>
              <a:lnSpc>
                <a:spcPct val="200000"/>
              </a:lnSpc>
            </a:pPr>
            <a:r>
              <a:rPr lang="en-US" sz="2800" dirty="0">
                <a:solidFill>
                  <a:srgbClr val="FF0000"/>
                </a:solidFill>
              </a:rPr>
              <a:t>Outcome</a:t>
            </a:r>
          </a:p>
        </p:txBody>
      </p:sp>
    </p:spTree>
    <p:extLst>
      <p:ext uri="{BB962C8B-B14F-4D97-AF65-F5344CB8AC3E}">
        <p14:creationId xmlns:p14="http://schemas.microsoft.com/office/powerpoint/2010/main" val="552262344"/>
      </p:ext>
    </p:extLst>
  </p:cSld>
  <p:clrMapOvr>
    <a:masterClrMapping/>
  </p:clrMapOvr>
  <p:transition spd="slow" advTm="3658">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A396D85D-BE4C-4705-BCE7-F152D18856AD}"/>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Machine Learning</a:t>
            </a:r>
          </a:p>
        </p:txBody>
      </p:sp>
      <p:pic>
        <p:nvPicPr>
          <p:cNvPr id="4" name="Picture 3">
            <a:extLst>
              <a:ext uri="{FF2B5EF4-FFF2-40B4-BE49-F238E27FC236}">
                <a16:creationId xmlns:a16="http://schemas.microsoft.com/office/drawing/2014/main" id="{596224D2-59C3-40D0-8C4D-4A31A049A43E}"/>
              </a:ext>
            </a:extLst>
          </p:cNvPr>
          <p:cNvPicPr>
            <a:picLocks noChangeAspect="1"/>
          </p:cNvPicPr>
          <p:nvPr/>
        </p:nvPicPr>
        <p:blipFill>
          <a:blip r:embed="rId4"/>
          <a:stretch>
            <a:fillRect/>
          </a:stretch>
        </p:blipFill>
        <p:spPr>
          <a:xfrm>
            <a:off x="2518727" y="412261"/>
            <a:ext cx="3577273" cy="6309320"/>
          </a:xfrm>
          <a:prstGeom prst="rect">
            <a:avLst/>
          </a:prstGeom>
        </p:spPr>
      </p:pic>
      <p:pic>
        <p:nvPicPr>
          <p:cNvPr id="6" name="Picture 5">
            <a:extLst>
              <a:ext uri="{FF2B5EF4-FFF2-40B4-BE49-F238E27FC236}">
                <a16:creationId xmlns:a16="http://schemas.microsoft.com/office/drawing/2014/main" id="{7CF0C846-28F7-43A1-8F2E-EA216058C945}"/>
              </a:ext>
            </a:extLst>
          </p:cNvPr>
          <p:cNvPicPr>
            <a:picLocks noChangeAspect="1"/>
          </p:cNvPicPr>
          <p:nvPr/>
        </p:nvPicPr>
        <p:blipFill>
          <a:blip r:embed="rId5"/>
          <a:stretch>
            <a:fillRect/>
          </a:stretch>
        </p:blipFill>
        <p:spPr>
          <a:xfrm>
            <a:off x="6103776" y="3333750"/>
            <a:ext cx="3810000" cy="190500"/>
          </a:xfrm>
          <a:prstGeom prst="rect">
            <a:avLst/>
          </a:prstGeom>
        </p:spPr>
      </p:pic>
      <p:pic>
        <p:nvPicPr>
          <p:cNvPr id="4098" name="Picture 2">
            <a:extLst>
              <a:ext uri="{FF2B5EF4-FFF2-40B4-BE49-F238E27FC236}">
                <a16:creationId xmlns:a16="http://schemas.microsoft.com/office/drawing/2014/main" id="{B0D787F3-5558-449C-B237-66E8B33D71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0116" y="412261"/>
            <a:ext cx="10167320" cy="4857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ADB2607-BB0A-4ED2-A3AE-261E7896E4C5}"/>
              </a:ext>
            </a:extLst>
          </p:cNvPr>
          <p:cNvPicPr>
            <a:picLocks noChangeAspect="1"/>
          </p:cNvPicPr>
          <p:nvPr/>
        </p:nvPicPr>
        <p:blipFill>
          <a:blip r:embed="rId7"/>
          <a:stretch>
            <a:fillRect/>
          </a:stretch>
        </p:blipFill>
        <p:spPr>
          <a:xfrm>
            <a:off x="4076700" y="5269539"/>
            <a:ext cx="4038600" cy="1162050"/>
          </a:xfrm>
          <a:prstGeom prst="rect">
            <a:avLst/>
          </a:prstGeom>
        </p:spPr>
      </p:pic>
    </p:spTree>
    <p:custDataLst>
      <p:tags r:id="rId1"/>
    </p:custDataLst>
    <p:extLst>
      <p:ext uri="{BB962C8B-B14F-4D97-AF65-F5344CB8AC3E}">
        <p14:creationId xmlns:p14="http://schemas.microsoft.com/office/powerpoint/2010/main" val="895199227"/>
      </p:ext>
    </p:extLst>
  </p:cSld>
  <p:clrMapOvr>
    <a:masterClrMapping/>
  </p:clrMapOvr>
  <p:transition spd="slow" advTm="23775">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4"/>
                                        </p:tgtEl>
                                      </p:cBhvr>
                                    </p:animEffect>
                                    <p:anim calcmode="lin" valueType="num">
                                      <p:cBhvr>
                                        <p:cTn id="7"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14" dur="26">
                                          <p:stCondLst>
                                            <p:cond delay="620"/>
                                          </p:stCondLst>
                                        </p:cTn>
                                        <p:tgtEl>
                                          <p:spTgt spid="4"/>
                                        </p:tgtEl>
                                      </p:cBhvr>
                                      <p:to x="100000" y="60000"/>
                                    </p:animScale>
                                    <p:animScale>
                                      <p:cBhvr>
                                        <p:cTn id="15" dur="166" decel="50000">
                                          <p:stCondLst>
                                            <p:cond delay="646"/>
                                          </p:stCondLst>
                                        </p:cTn>
                                        <p:tgtEl>
                                          <p:spTgt spid="4"/>
                                        </p:tgtEl>
                                      </p:cBhvr>
                                      <p:to x="100000" y="100000"/>
                                    </p:animScale>
                                    <p:animScale>
                                      <p:cBhvr>
                                        <p:cTn id="16" dur="26">
                                          <p:stCondLst>
                                            <p:cond delay="1312"/>
                                          </p:stCondLst>
                                        </p:cTn>
                                        <p:tgtEl>
                                          <p:spTgt spid="4"/>
                                        </p:tgtEl>
                                      </p:cBhvr>
                                      <p:to x="100000" y="80000"/>
                                    </p:animScale>
                                    <p:animScale>
                                      <p:cBhvr>
                                        <p:cTn id="17" dur="166" decel="50000">
                                          <p:stCondLst>
                                            <p:cond delay="1338"/>
                                          </p:stCondLst>
                                        </p:cTn>
                                        <p:tgtEl>
                                          <p:spTgt spid="4"/>
                                        </p:tgtEl>
                                      </p:cBhvr>
                                      <p:to x="100000" y="100000"/>
                                    </p:animScale>
                                    <p:animScale>
                                      <p:cBhvr>
                                        <p:cTn id="18" dur="26">
                                          <p:stCondLst>
                                            <p:cond delay="1642"/>
                                          </p:stCondLst>
                                        </p:cTn>
                                        <p:tgtEl>
                                          <p:spTgt spid="4"/>
                                        </p:tgtEl>
                                      </p:cBhvr>
                                      <p:to x="100000" y="90000"/>
                                    </p:animScale>
                                    <p:animScale>
                                      <p:cBhvr>
                                        <p:cTn id="19" dur="166" decel="50000">
                                          <p:stCondLst>
                                            <p:cond delay="1668"/>
                                          </p:stCondLst>
                                        </p:cTn>
                                        <p:tgtEl>
                                          <p:spTgt spid="4"/>
                                        </p:tgtEl>
                                      </p:cBhvr>
                                      <p:to x="100000" y="100000"/>
                                    </p:animScale>
                                    <p:animScale>
                                      <p:cBhvr>
                                        <p:cTn id="20" dur="26">
                                          <p:stCondLst>
                                            <p:cond delay="1808"/>
                                          </p:stCondLst>
                                        </p:cTn>
                                        <p:tgtEl>
                                          <p:spTgt spid="4"/>
                                        </p:tgtEl>
                                      </p:cBhvr>
                                      <p:to x="100000" y="95000"/>
                                    </p:animScale>
                                    <p:animScale>
                                      <p:cBhvr>
                                        <p:cTn id="21" dur="166" decel="50000">
                                          <p:stCondLst>
                                            <p:cond delay="1834"/>
                                          </p:stCondLst>
                                        </p:cTn>
                                        <p:tgtEl>
                                          <p:spTgt spid="4"/>
                                        </p:tgtEl>
                                      </p:cBhvr>
                                      <p:to x="100000" y="100000"/>
                                    </p:animScale>
                                    <p:set>
                                      <p:cBhvr>
                                        <p:cTn id="22" dur="1" fill="hold">
                                          <p:stCondLst>
                                            <p:cond delay="1999"/>
                                          </p:stCondLst>
                                        </p:cTn>
                                        <p:tgtEl>
                                          <p:spTgt spid="4"/>
                                        </p:tgtEl>
                                        <p:attrNameLst>
                                          <p:attrName>style.visibility</p:attrName>
                                        </p:attrNameLst>
                                      </p:cBhvr>
                                      <p:to>
                                        <p:strVal val="hidden"/>
                                      </p:to>
                                    </p:set>
                                  </p:childTnLst>
                                </p:cTn>
                              </p:par>
                              <p:par>
                                <p:cTn id="23" presetID="26" presetClass="exit" presetSubtype="0" fill="hold" nodeType="withEffect">
                                  <p:stCondLst>
                                    <p:cond delay="0"/>
                                  </p:stCondLst>
                                  <p:childTnLst>
                                    <p:animEffect transition="out" filter="wipe(down)">
                                      <p:cBhvr>
                                        <p:cTn id="24" dur="180" accel="50000">
                                          <p:stCondLst>
                                            <p:cond delay="1820"/>
                                          </p:stCondLst>
                                        </p:cTn>
                                        <p:tgtEl>
                                          <p:spTgt spid="6"/>
                                        </p:tgtEl>
                                      </p:cBhvr>
                                    </p:animEffect>
                                    <p:anim calcmode="lin" valueType="num">
                                      <p:cBhvr>
                                        <p:cTn id="25" dur="1822" tmFilter="0,0; 0.14,0.31; 0.43,0.73; 0.71,0.91; 1.0,1.0">
                                          <p:stCondLst>
                                            <p:cond delay="0"/>
                                          </p:stCondLst>
                                        </p:cTn>
                                        <p:tgtEl>
                                          <p:spTgt spid="6"/>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6"/>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6"/>
                                        </p:tgtEl>
                                        <p:attrNameLst>
                                          <p:attrName>ppt_y</p:attrName>
                                        </p:attrNameLst>
                                      </p:cBhvr>
                                      <p:tavLst>
                                        <p:tav tm="0">
                                          <p:val>
                                            <p:strVal val="ppt_y"/>
                                          </p:val>
                                        </p:tav>
                                        <p:tav tm="100000">
                                          <p:val>
                                            <p:strVal val="ppt_y+ppt_h"/>
                                          </p:val>
                                        </p:tav>
                                      </p:tavLst>
                                    </p:anim>
                                    <p:animScale>
                                      <p:cBhvr>
                                        <p:cTn id="32" dur="26">
                                          <p:stCondLst>
                                            <p:cond delay="620"/>
                                          </p:stCondLst>
                                        </p:cTn>
                                        <p:tgtEl>
                                          <p:spTgt spid="6"/>
                                        </p:tgtEl>
                                      </p:cBhvr>
                                      <p:to x="100000" y="60000"/>
                                    </p:animScale>
                                    <p:animScale>
                                      <p:cBhvr>
                                        <p:cTn id="33" dur="166" decel="50000">
                                          <p:stCondLst>
                                            <p:cond delay="646"/>
                                          </p:stCondLst>
                                        </p:cTn>
                                        <p:tgtEl>
                                          <p:spTgt spid="6"/>
                                        </p:tgtEl>
                                      </p:cBhvr>
                                      <p:to x="100000" y="100000"/>
                                    </p:animScale>
                                    <p:animScale>
                                      <p:cBhvr>
                                        <p:cTn id="34" dur="26">
                                          <p:stCondLst>
                                            <p:cond delay="1312"/>
                                          </p:stCondLst>
                                        </p:cTn>
                                        <p:tgtEl>
                                          <p:spTgt spid="6"/>
                                        </p:tgtEl>
                                      </p:cBhvr>
                                      <p:to x="100000" y="80000"/>
                                    </p:animScale>
                                    <p:animScale>
                                      <p:cBhvr>
                                        <p:cTn id="35" dur="166" decel="50000">
                                          <p:stCondLst>
                                            <p:cond delay="1338"/>
                                          </p:stCondLst>
                                        </p:cTn>
                                        <p:tgtEl>
                                          <p:spTgt spid="6"/>
                                        </p:tgtEl>
                                      </p:cBhvr>
                                      <p:to x="100000" y="100000"/>
                                    </p:animScale>
                                    <p:animScale>
                                      <p:cBhvr>
                                        <p:cTn id="36" dur="26">
                                          <p:stCondLst>
                                            <p:cond delay="1642"/>
                                          </p:stCondLst>
                                        </p:cTn>
                                        <p:tgtEl>
                                          <p:spTgt spid="6"/>
                                        </p:tgtEl>
                                      </p:cBhvr>
                                      <p:to x="100000" y="90000"/>
                                    </p:animScale>
                                    <p:animScale>
                                      <p:cBhvr>
                                        <p:cTn id="37" dur="166" decel="50000">
                                          <p:stCondLst>
                                            <p:cond delay="1668"/>
                                          </p:stCondLst>
                                        </p:cTn>
                                        <p:tgtEl>
                                          <p:spTgt spid="6"/>
                                        </p:tgtEl>
                                      </p:cBhvr>
                                      <p:to x="100000" y="100000"/>
                                    </p:animScale>
                                    <p:animScale>
                                      <p:cBhvr>
                                        <p:cTn id="38" dur="26">
                                          <p:stCondLst>
                                            <p:cond delay="1808"/>
                                          </p:stCondLst>
                                        </p:cTn>
                                        <p:tgtEl>
                                          <p:spTgt spid="6"/>
                                        </p:tgtEl>
                                      </p:cBhvr>
                                      <p:to x="100000" y="95000"/>
                                    </p:animScale>
                                    <p:animScale>
                                      <p:cBhvr>
                                        <p:cTn id="39" dur="166" decel="50000">
                                          <p:stCondLst>
                                            <p:cond delay="1834"/>
                                          </p:stCondLst>
                                        </p:cTn>
                                        <p:tgtEl>
                                          <p:spTgt spid="6"/>
                                        </p:tgtEl>
                                      </p:cBhvr>
                                      <p:to x="100000" y="100000"/>
                                    </p:animScale>
                                    <p:set>
                                      <p:cBhvr>
                                        <p:cTn id="40" dur="1" fill="hold">
                                          <p:stCondLst>
                                            <p:cond delay="1999"/>
                                          </p:stCondLst>
                                        </p:cTn>
                                        <p:tgtEl>
                                          <p:spTgt spid="6"/>
                                        </p:tgtEl>
                                        <p:attrNameLst>
                                          <p:attrName>style.visibility</p:attrName>
                                        </p:attrNameLst>
                                      </p:cBhvr>
                                      <p:to>
                                        <p:strVal val="hidden"/>
                                      </p:to>
                                    </p:set>
                                  </p:childTnLst>
                                </p:cTn>
                              </p:par>
                              <p:par>
                                <p:cTn id="41" presetID="26"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80">
                                          <p:stCondLst>
                                            <p:cond delay="0"/>
                                          </p:stCondLst>
                                        </p:cTn>
                                        <p:tgtEl>
                                          <p:spTgt spid="8"/>
                                        </p:tgtEl>
                                      </p:cBhvr>
                                    </p:animEffect>
                                    <p:anim calcmode="lin" valueType="num">
                                      <p:cBhvr>
                                        <p:cTn id="4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9" dur="26">
                                          <p:stCondLst>
                                            <p:cond delay="650"/>
                                          </p:stCondLst>
                                        </p:cTn>
                                        <p:tgtEl>
                                          <p:spTgt spid="8"/>
                                        </p:tgtEl>
                                      </p:cBhvr>
                                      <p:to x="100000" y="60000"/>
                                    </p:animScale>
                                    <p:animScale>
                                      <p:cBhvr>
                                        <p:cTn id="50" dur="166" decel="50000">
                                          <p:stCondLst>
                                            <p:cond delay="676"/>
                                          </p:stCondLst>
                                        </p:cTn>
                                        <p:tgtEl>
                                          <p:spTgt spid="8"/>
                                        </p:tgtEl>
                                      </p:cBhvr>
                                      <p:to x="100000" y="100000"/>
                                    </p:animScale>
                                    <p:animScale>
                                      <p:cBhvr>
                                        <p:cTn id="51" dur="26">
                                          <p:stCondLst>
                                            <p:cond delay="1312"/>
                                          </p:stCondLst>
                                        </p:cTn>
                                        <p:tgtEl>
                                          <p:spTgt spid="8"/>
                                        </p:tgtEl>
                                      </p:cBhvr>
                                      <p:to x="100000" y="80000"/>
                                    </p:animScale>
                                    <p:animScale>
                                      <p:cBhvr>
                                        <p:cTn id="52" dur="166" decel="50000">
                                          <p:stCondLst>
                                            <p:cond delay="1338"/>
                                          </p:stCondLst>
                                        </p:cTn>
                                        <p:tgtEl>
                                          <p:spTgt spid="8"/>
                                        </p:tgtEl>
                                      </p:cBhvr>
                                      <p:to x="100000" y="100000"/>
                                    </p:animScale>
                                    <p:animScale>
                                      <p:cBhvr>
                                        <p:cTn id="53" dur="26">
                                          <p:stCondLst>
                                            <p:cond delay="1642"/>
                                          </p:stCondLst>
                                        </p:cTn>
                                        <p:tgtEl>
                                          <p:spTgt spid="8"/>
                                        </p:tgtEl>
                                      </p:cBhvr>
                                      <p:to x="100000" y="90000"/>
                                    </p:animScale>
                                    <p:animScale>
                                      <p:cBhvr>
                                        <p:cTn id="54" dur="166" decel="50000">
                                          <p:stCondLst>
                                            <p:cond delay="1668"/>
                                          </p:stCondLst>
                                        </p:cTn>
                                        <p:tgtEl>
                                          <p:spTgt spid="8"/>
                                        </p:tgtEl>
                                      </p:cBhvr>
                                      <p:to x="100000" y="100000"/>
                                    </p:animScale>
                                    <p:animScale>
                                      <p:cBhvr>
                                        <p:cTn id="55" dur="26">
                                          <p:stCondLst>
                                            <p:cond delay="1808"/>
                                          </p:stCondLst>
                                        </p:cTn>
                                        <p:tgtEl>
                                          <p:spTgt spid="8"/>
                                        </p:tgtEl>
                                      </p:cBhvr>
                                      <p:to x="100000" y="95000"/>
                                    </p:animScale>
                                    <p:animScale>
                                      <p:cBhvr>
                                        <p:cTn id="56" dur="166" decel="50000">
                                          <p:stCondLst>
                                            <p:cond delay="1834"/>
                                          </p:stCondLst>
                                        </p:cTn>
                                        <p:tgtEl>
                                          <p:spTgt spid="8"/>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4098"/>
                                        </p:tgtEl>
                                        <p:attrNameLst>
                                          <p:attrName>style.visibility</p:attrName>
                                        </p:attrNameLst>
                                      </p:cBhvr>
                                      <p:to>
                                        <p:strVal val="visible"/>
                                      </p:to>
                                    </p:set>
                                    <p:animEffect transition="in" filter="wipe(down)">
                                      <p:cBhvr>
                                        <p:cTn id="59" dur="580">
                                          <p:stCondLst>
                                            <p:cond delay="0"/>
                                          </p:stCondLst>
                                        </p:cTn>
                                        <p:tgtEl>
                                          <p:spTgt spid="4098"/>
                                        </p:tgtEl>
                                      </p:cBhvr>
                                    </p:animEffect>
                                    <p:anim calcmode="lin" valueType="num">
                                      <p:cBhvr>
                                        <p:cTn id="60"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65" dur="26">
                                          <p:stCondLst>
                                            <p:cond delay="650"/>
                                          </p:stCondLst>
                                        </p:cTn>
                                        <p:tgtEl>
                                          <p:spTgt spid="4098"/>
                                        </p:tgtEl>
                                      </p:cBhvr>
                                      <p:to x="100000" y="60000"/>
                                    </p:animScale>
                                    <p:animScale>
                                      <p:cBhvr>
                                        <p:cTn id="66" dur="166" decel="50000">
                                          <p:stCondLst>
                                            <p:cond delay="676"/>
                                          </p:stCondLst>
                                        </p:cTn>
                                        <p:tgtEl>
                                          <p:spTgt spid="4098"/>
                                        </p:tgtEl>
                                      </p:cBhvr>
                                      <p:to x="100000" y="100000"/>
                                    </p:animScale>
                                    <p:animScale>
                                      <p:cBhvr>
                                        <p:cTn id="67" dur="26">
                                          <p:stCondLst>
                                            <p:cond delay="1312"/>
                                          </p:stCondLst>
                                        </p:cTn>
                                        <p:tgtEl>
                                          <p:spTgt spid="4098"/>
                                        </p:tgtEl>
                                      </p:cBhvr>
                                      <p:to x="100000" y="80000"/>
                                    </p:animScale>
                                    <p:animScale>
                                      <p:cBhvr>
                                        <p:cTn id="68" dur="166" decel="50000">
                                          <p:stCondLst>
                                            <p:cond delay="1338"/>
                                          </p:stCondLst>
                                        </p:cTn>
                                        <p:tgtEl>
                                          <p:spTgt spid="4098"/>
                                        </p:tgtEl>
                                      </p:cBhvr>
                                      <p:to x="100000" y="100000"/>
                                    </p:animScale>
                                    <p:animScale>
                                      <p:cBhvr>
                                        <p:cTn id="69" dur="26">
                                          <p:stCondLst>
                                            <p:cond delay="1642"/>
                                          </p:stCondLst>
                                        </p:cTn>
                                        <p:tgtEl>
                                          <p:spTgt spid="4098"/>
                                        </p:tgtEl>
                                      </p:cBhvr>
                                      <p:to x="100000" y="90000"/>
                                    </p:animScale>
                                    <p:animScale>
                                      <p:cBhvr>
                                        <p:cTn id="70" dur="166" decel="50000">
                                          <p:stCondLst>
                                            <p:cond delay="1668"/>
                                          </p:stCondLst>
                                        </p:cTn>
                                        <p:tgtEl>
                                          <p:spTgt spid="4098"/>
                                        </p:tgtEl>
                                      </p:cBhvr>
                                      <p:to x="100000" y="100000"/>
                                    </p:animScale>
                                    <p:animScale>
                                      <p:cBhvr>
                                        <p:cTn id="71" dur="26">
                                          <p:stCondLst>
                                            <p:cond delay="1808"/>
                                          </p:stCondLst>
                                        </p:cTn>
                                        <p:tgtEl>
                                          <p:spTgt spid="4098"/>
                                        </p:tgtEl>
                                      </p:cBhvr>
                                      <p:to x="100000" y="95000"/>
                                    </p:animScale>
                                    <p:animScale>
                                      <p:cBhvr>
                                        <p:cTn id="72"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C2FC5B09-6D44-42D6-8442-EA7BC8628333}"/>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Machine Learning</a:t>
            </a:r>
          </a:p>
        </p:txBody>
      </p:sp>
      <p:pic>
        <p:nvPicPr>
          <p:cNvPr id="4" name="Picture 3">
            <a:extLst>
              <a:ext uri="{FF2B5EF4-FFF2-40B4-BE49-F238E27FC236}">
                <a16:creationId xmlns:a16="http://schemas.microsoft.com/office/drawing/2014/main" id="{4A39AE89-5100-404D-AD54-67FFCE84AE7C}"/>
              </a:ext>
            </a:extLst>
          </p:cNvPr>
          <p:cNvPicPr>
            <a:picLocks noChangeAspect="1"/>
          </p:cNvPicPr>
          <p:nvPr/>
        </p:nvPicPr>
        <p:blipFill>
          <a:blip r:embed="rId3"/>
          <a:stretch>
            <a:fillRect/>
          </a:stretch>
        </p:blipFill>
        <p:spPr>
          <a:xfrm>
            <a:off x="3848330" y="1738800"/>
            <a:ext cx="4495339" cy="3380400"/>
          </a:xfrm>
          <a:prstGeom prst="rect">
            <a:avLst/>
          </a:prstGeom>
        </p:spPr>
      </p:pic>
    </p:spTree>
    <p:extLst>
      <p:ext uri="{BB962C8B-B14F-4D97-AF65-F5344CB8AC3E}">
        <p14:creationId xmlns:p14="http://schemas.microsoft.com/office/powerpoint/2010/main" val="2793441880"/>
      </p:ext>
    </p:extLst>
  </p:cSld>
  <p:clrMapOvr>
    <a:masterClrMapping/>
  </p:clrMapOvr>
  <p:transition spd="slow" advTm="13112">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7C775C4-3ED3-4FAF-A6CA-340ED3D347D4}"/>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Outcome</a:t>
            </a:r>
          </a:p>
        </p:txBody>
      </p:sp>
      <p:sp>
        <p:nvSpPr>
          <p:cNvPr id="3" name="Text Placeholder 3">
            <a:extLst>
              <a:ext uri="{FF2B5EF4-FFF2-40B4-BE49-F238E27FC236}">
                <a16:creationId xmlns:a16="http://schemas.microsoft.com/office/drawing/2014/main" id="{442A2B79-4FEB-429D-A984-05FE2EF57AF3}"/>
              </a:ext>
            </a:extLst>
          </p:cNvPr>
          <p:cNvSpPr txBox="1">
            <a:spLocks/>
          </p:cNvSpPr>
          <p:nvPr/>
        </p:nvSpPr>
        <p:spPr>
          <a:xfrm>
            <a:off x="857146"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spcBef>
                <a:spcPts val="0"/>
              </a:spcBef>
              <a:buNone/>
            </a:pPr>
            <a:r>
              <a:rPr lang="en-US" sz="6600" dirty="0">
                <a:solidFill>
                  <a:srgbClr val="FF0000"/>
                </a:solidFill>
                <a:latin typeface="+mj-lt"/>
              </a:rPr>
              <a:t>Linear Regression</a:t>
            </a:r>
          </a:p>
        </p:txBody>
      </p:sp>
      <p:sp>
        <p:nvSpPr>
          <p:cNvPr id="4" name="Text Placeholder 3">
            <a:extLst>
              <a:ext uri="{FF2B5EF4-FFF2-40B4-BE49-F238E27FC236}">
                <a16:creationId xmlns:a16="http://schemas.microsoft.com/office/drawing/2014/main" id="{58C82ABF-573A-4EA4-A043-0E49D9245B33}"/>
              </a:ext>
            </a:extLst>
          </p:cNvPr>
          <p:cNvSpPr txBox="1">
            <a:spLocks/>
          </p:cNvSpPr>
          <p:nvPr/>
        </p:nvSpPr>
        <p:spPr>
          <a:xfrm>
            <a:off x="6096000"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spcBef>
                <a:spcPts val="0"/>
              </a:spcBef>
              <a:buNone/>
            </a:pPr>
            <a:r>
              <a:rPr lang="en-US" sz="6600" dirty="0">
                <a:solidFill>
                  <a:srgbClr val="FF0000"/>
                </a:solidFill>
                <a:latin typeface="+mj-lt"/>
              </a:rPr>
              <a:t>Decision</a:t>
            </a:r>
          </a:p>
          <a:p>
            <a:pPr marL="0" indent="0" algn="ctr">
              <a:lnSpc>
                <a:spcPct val="100000"/>
              </a:lnSpc>
              <a:spcBef>
                <a:spcPts val="0"/>
              </a:spcBef>
              <a:buNone/>
            </a:pPr>
            <a:r>
              <a:rPr lang="en-US" sz="6600" dirty="0">
                <a:solidFill>
                  <a:srgbClr val="FF0000"/>
                </a:solidFill>
                <a:latin typeface="+mj-lt"/>
              </a:rPr>
              <a:t>Tree</a:t>
            </a:r>
          </a:p>
        </p:txBody>
      </p:sp>
      <p:sp>
        <p:nvSpPr>
          <p:cNvPr id="5" name="Text Placeholder 3">
            <a:extLst>
              <a:ext uri="{FF2B5EF4-FFF2-40B4-BE49-F238E27FC236}">
                <a16:creationId xmlns:a16="http://schemas.microsoft.com/office/drawing/2014/main" id="{9F8354EF-33DD-47EC-A9F7-A58CE8177FB8}"/>
              </a:ext>
            </a:extLst>
          </p:cNvPr>
          <p:cNvSpPr txBox="1">
            <a:spLocks/>
          </p:cNvSpPr>
          <p:nvPr/>
        </p:nvSpPr>
        <p:spPr>
          <a:xfrm>
            <a:off x="0" y="1160748"/>
            <a:ext cx="12192000"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spcBef>
                <a:spcPts val="0"/>
              </a:spcBef>
              <a:buNone/>
            </a:pPr>
            <a:r>
              <a:rPr lang="en-US" sz="3600" dirty="0">
                <a:solidFill>
                  <a:srgbClr val="FF0000"/>
                </a:solidFill>
                <a:latin typeface="Franklin Gothic Book" panose="020B0503020102020204" pitchFamily="34" charset="0"/>
              </a:rPr>
              <a:t>Although our model is </a:t>
            </a:r>
            <a:r>
              <a:rPr lang="en-US" sz="3600" dirty="0">
                <a:solidFill>
                  <a:srgbClr val="FF0000"/>
                </a:solidFill>
                <a:latin typeface="+mj-lt"/>
              </a:rPr>
              <a:t>not perfect</a:t>
            </a:r>
            <a:r>
              <a:rPr lang="en-US" sz="3600" dirty="0">
                <a:solidFill>
                  <a:srgbClr val="FF0000"/>
                </a:solidFill>
                <a:latin typeface="Franklin Gothic Book" panose="020B0503020102020204" pitchFamily="34" charset="0"/>
              </a:rPr>
              <a:t>, we get to </a:t>
            </a:r>
            <a:r>
              <a:rPr lang="en-US" sz="3600" dirty="0">
                <a:solidFill>
                  <a:srgbClr val="FF0000"/>
                </a:solidFill>
                <a:latin typeface="+mj-lt"/>
              </a:rPr>
              <a:t>know the groups of people</a:t>
            </a:r>
            <a:r>
              <a:rPr lang="en-US" sz="3600" dirty="0">
                <a:solidFill>
                  <a:srgbClr val="FF0000"/>
                </a:solidFill>
                <a:latin typeface="Franklin Gothic Book" panose="020B0503020102020204" pitchFamily="34" charset="0"/>
              </a:rPr>
              <a:t> that are </a:t>
            </a:r>
            <a:r>
              <a:rPr lang="en-US" sz="3600" dirty="0">
                <a:solidFill>
                  <a:srgbClr val="FF0000"/>
                </a:solidFill>
                <a:latin typeface="+mj-lt"/>
              </a:rPr>
              <a:t>more likely</a:t>
            </a:r>
            <a:r>
              <a:rPr lang="en-US" sz="3600" dirty="0">
                <a:solidFill>
                  <a:srgbClr val="FF0000"/>
                </a:solidFill>
                <a:latin typeface="Franklin Gothic Book" panose="020B0503020102020204" pitchFamily="34" charset="0"/>
              </a:rPr>
              <a:t> to </a:t>
            </a:r>
            <a:r>
              <a:rPr lang="en-US" sz="3600" dirty="0">
                <a:solidFill>
                  <a:srgbClr val="FF0000"/>
                </a:solidFill>
                <a:latin typeface="+mj-lt"/>
              </a:rPr>
              <a:t>have or develop heart disease.</a:t>
            </a:r>
          </a:p>
        </p:txBody>
      </p:sp>
      <p:sp>
        <p:nvSpPr>
          <p:cNvPr id="6" name="Text Placeholder 3">
            <a:extLst>
              <a:ext uri="{FF2B5EF4-FFF2-40B4-BE49-F238E27FC236}">
                <a16:creationId xmlns:a16="http://schemas.microsoft.com/office/drawing/2014/main" id="{F10BAB85-A25E-4AF6-8ECF-1270DEA9083D}"/>
              </a:ext>
            </a:extLst>
          </p:cNvPr>
          <p:cNvSpPr txBox="1">
            <a:spLocks/>
          </p:cNvSpPr>
          <p:nvPr/>
        </p:nvSpPr>
        <p:spPr>
          <a:xfrm>
            <a:off x="0" y="1160748"/>
            <a:ext cx="12192000"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spcBef>
                <a:spcPts val="0"/>
              </a:spcBef>
              <a:buNone/>
            </a:pPr>
            <a:r>
              <a:rPr lang="en-US" sz="3600" dirty="0">
                <a:solidFill>
                  <a:srgbClr val="FF0000"/>
                </a:solidFill>
                <a:latin typeface="Franklin Gothic Book" panose="020B0503020102020204" pitchFamily="34" charset="0"/>
              </a:rPr>
              <a:t>For </a:t>
            </a:r>
            <a:r>
              <a:rPr lang="en-US" sz="3600" dirty="0">
                <a:solidFill>
                  <a:srgbClr val="FF0000"/>
                </a:solidFill>
              </a:rPr>
              <a:t>these groups of people</a:t>
            </a:r>
            <a:r>
              <a:rPr lang="en-US" sz="3600" dirty="0">
                <a:solidFill>
                  <a:srgbClr val="FF0000"/>
                </a:solidFill>
                <a:latin typeface="Franklin Gothic Book" panose="020B0503020102020204" pitchFamily="34" charset="0"/>
              </a:rPr>
              <a:t>, we can </a:t>
            </a:r>
            <a:r>
              <a:rPr lang="en-US" sz="3600" dirty="0">
                <a:solidFill>
                  <a:srgbClr val="FF0000"/>
                </a:solidFill>
              </a:rPr>
              <a:t>advise</a:t>
            </a:r>
            <a:r>
              <a:rPr lang="en-US" sz="3600" dirty="0">
                <a:solidFill>
                  <a:srgbClr val="FF0000"/>
                </a:solidFill>
                <a:latin typeface="Franklin Gothic Book" panose="020B0503020102020204" pitchFamily="34" charset="0"/>
              </a:rPr>
              <a:t> them to take </a:t>
            </a:r>
            <a:r>
              <a:rPr lang="en-US" sz="3600" dirty="0">
                <a:solidFill>
                  <a:srgbClr val="FF0000"/>
                </a:solidFill>
                <a:latin typeface="+mj-lt"/>
              </a:rPr>
              <a:t>healthier life choices</a:t>
            </a:r>
            <a:r>
              <a:rPr lang="en-US" sz="3600" dirty="0">
                <a:solidFill>
                  <a:srgbClr val="FF0000"/>
                </a:solidFill>
                <a:latin typeface="Franklin Gothic Book" panose="020B0503020102020204" pitchFamily="34" charset="0"/>
              </a:rPr>
              <a:t> to </a:t>
            </a:r>
            <a:r>
              <a:rPr lang="en-US" sz="3600" dirty="0">
                <a:solidFill>
                  <a:srgbClr val="FF0000"/>
                </a:solidFill>
                <a:latin typeface="+mj-lt"/>
              </a:rPr>
              <a:t>reduce</a:t>
            </a:r>
            <a:r>
              <a:rPr lang="en-US" sz="3600" dirty="0">
                <a:solidFill>
                  <a:srgbClr val="FF0000"/>
                </a:solidFill>
                <a:latin typeface="Franklin Gothic Book" panose="020B0503020102020204" pitchFamily="34" charset="0"/>
              </a:rPr>
              <a:t> the </a:t>
            </a:r>
            <a:r>
              <a:rPr lang="en-US" sz="3600" dirty="0">
                <a:solidFill>
                  <a:srgbClr val="FF0000"/>
                </a:solidFill>
                <a:latin typeface="+mj-lt"/>
              </a:rPr>
              <a:t>chances</a:t>
            </a:r>
            <a:r>
              <a:rPr lang="en-US" sz="3600" dirty="0">
                <a:solidFill>
                  <a:srgbClr val="FF0000"/>
                </a:solidFill>
                <a:latin typeface="Franklin Gothic Book" panose="020B0503020102020204" pitchFamily="34" charset="0"/>
              </a:rPr>
              <a:t> of them </a:t>
            </a:r>
            <a:r>
              <a:rPr lang="en-US" sz="3600" dirty="0">
                <a:solidFill>
                  <a:srgbClr val="FF0000"/>
                </a:solidFill>
                <a:latin typeface="+mj-lt"/>
              </a:rPr>
              <a:t>getting heart disease.</a:t>
            </a:r>
          </a:p>
        </p:txBody>
      </p:sp>
      <p:sp>
        <p:nvSpPr>
          <p:cNvPr id="7" name="Text Placeholder 3">
            <a:extLst>
              <a:ext uri="{FF2B5EF4-FFF2-40B4-BE49-F238E27FC236}">
                <a16:creationId xmlns:a16="http://schemas.microsoft.com/office/drawing/2014/main" id="{7B10CECB-2E8D-4F89-9F15-543B4AF0A284}"/>
              </a:ext>
            </a:extLst>
          </p:cNvPr>
          <p:cNvSpPr txBox="1">
            <a:spLocks/>
          </p:cNvSpPr>
          <p:nvPr/>
        </p:nvSpPr>
        <p:spPr>
          <a:xfrm>
            <a:off x="3476573"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spcBef>
                <a:spcPts val="0"/>
              </a:spcBef>
              <a:buNone/>
            </a:pPr>
            <a:r>
              <a:rPr lang="en-US" sz="6600" dirty="0">
                <a:solidFill>
                  <a:srgbClr val="FF0000"/>
                </a:solidFill>
                <a:latin typeface="+mj-lt"/>
              </a:rPr>
              <a:t>+</a:t>
            </a:r>
          </a:p>
        </p:txBody>
      </p:sp>
    </p:spTree>
    <p:custDataLst>
      <p:tags r:id="rId1"/>
    </p:custDataLst>
    <p:extLst>
      <p:ext uri="{BB962C8B-B14F-4D97-AF65-F5344CB8AC3E}">
        <p14:creationId xmlns:p14="http://schemas.microsoft.com/office/powerpoint/2010/main" val="598509128"/>
      </p:ext>
    </p:extLst>
  </p:cSld>
  <p:clrMapOvr>
    <a:masterClrMapping/>
  </p:clrMapOvr>
  <p:transition spd="slow" advTm="42683">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22" presetClass="exit" presetSubtype="8" fill="hold" grpId="1" nodeType="withEffect">
                                  <p:stCondLst>
                                    <p:cond delay="0"/>
                                  </p:stCondLst>
                                  <p:childTnLst>
                                    <p:animEffect transition="out" filter="wipe(left)">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22" presetClass="exit" presetSubtype="8" fill="hold" grpId="1" nodeType="withEffect">
                                  <p:stCondLst>
                                    <p:cond delay="0"/>
                                  </p:stCondLst>
                                  <p:childTnLst>
                                    <p:animEffect transition="out" filter="wipe(left)">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2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1" fill="hold" grpId="1" nodeType="clickEffect">
                                  <p:stCondLst>
                                    <p:cond delay="0"/>
                                  </p:stCondLst>
                                  <p:childTnLst>
                                    <p:animEffect transition="out" filter="wipe(up)">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2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D0BB-0FFE-4535-BEA0-9781EF9C7ECA}"/>
              </a:ext>
            </a:extLst>
          </p:cNvPr>
          <p:cNvSpPr>
            <a:spLocks noGrp="1"/>
          </p:cNvSpPr>
          <p:nvPr>
            <p:ph type="title"/>
          </p:nvPr>
        </p:nvSpPr>
        <p:spPr/>
        <p:txBody>
          <a:bodyPr/>
          <a:lstStyle/>
          <a:p>
            <a:r>
              <a:rPr lang="en-SG" dirty="0"/>
              <a:t>References</a:t>
            </a:r>
          </a:p>
        </p:txBody>
      </p:sp>
      <p:sp>
        <p:nvSpPr>
          <p:cNvPr id="3" name="Content Placeholder 2">
            <a:extLst>
              <a:ext uri="{FF2B5EF4-FFF2-40B4-BE49-F238E27FC236}">
                <a16:creationId xmlns:a16="http://schemas.microsoft.com/office/drawing/2014/main" id="{F61B555E-C24F-4D86-A818-DA2D1B3CAEAE}"/>
              </a:ext>
            </a:extLst>
          </p:cNvPr>
          <p:cNvSpPr>
            <a:spLocks noGrp="1"/>
          </p:cNvSpPr>
          <p:nvPr>
            <p:ph idx="1"/>
          </p:nvPr>
        </p:nvSpPr>
        <p:spPr/>
        <p:txBody>
          <a:bodyPr/>
          <a:lstStyle/>
          <a:p>
            <a:r>
              <a:rPr lang="en-US" b="1" i="0" dirty="0">
                <a:solidFill>
                  <a:srgbClr val="202124"/>
                </a:solidFill>
                <a:effectLst/>
                <a:latin typeface="zeitung"/>
              </a:rPr>
              <a:t>Personal Key Indicators of Heart Disease.</a:t>
            </a:r>
            <a:r>
              <a:rPr lang="en-US" i="0" dirty="0">
                <a:solidFill>
                  <a:srgbClr val="202124"/>
                </a:solidFill>
                <a:effectLst/>
                <a:latin typeface="zeitung"/>
              </a:rPr>
              <a:t> (2022, February 16). [Dataset]. https://www.kaggle.com/datasets/kamilpytlak/personal-key-indicators-of-heart-disease</a:t>
            </a:r>
          </a:p>
        </p:txBody>
      </p:sp>
    </p:spTree>
    <p:extLst>
      <p:ext uri="{BB962C8B-B14F-4D97-AF65-F5344CB8AC3E}">
        <p14:creationId xmlns:p14="http://schemas.microsoft.com/office/powerpoint/2010/main" val="2743945274"/>
      </p:ext>
    </p:extLst>
  </p:cSld>
  <p:clrMapOvr>
    <a:masterClrMapping/>
  </p:clrMapOvr>
  <mc:AlternateContent xmlns:mc="http://schemas.openxmlformats.org/markup-compatibility/2006" xmlns:p14="http://schemas.microsoft.com/office/powerpoint/2010/main">
    <mc:Choice Requires="p14">
      <p:transition spd="slow" p14:dur="800" advTm="14200">
        <p14:flythrough/>
      </p:transition>
    </mc:Choice>
    <mc:Fallback xmlns="">
      <p:transition spd="slow" advTm="142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a:extLst>
              <a:ext uri="{FF2B5EF4-FFF2-40B4-BE49-F238E27FC236}">
                <a16:creationId xmlns:a16="http://schemas.microsoft.com/office/drawing/2014/main" id="{358CBB71-F1BB-BE8C-C3BA-207B7788C39D}"/>
              </a:ext>
            </a:extLst>
          </p:cNvPr>
          <p:cNvSpPr>
            <a:spLocks noGrp="1"/>
          </p:cNvSpPr>
          <p:nvPr>
            <p:ph type="title" idx="4294967295"/>
          </p:nvPr>
        </p:nvSpPr>
        <p:spPr>
          <a:xfrm>
            <a:off x="0" y="100013"/>
            <a:ext cx="10058400" cy="1325562"/>
          </a:xfrm>
        </p:spPr>
        <p:txBody>
          <a:bodyPr/>
          <a:lstStyle/>
          <a:p>
            <a:r>
              <a:rPr lang="en-US" dirty="0"/>
              <a:t>Introduction</a:t>
            </a:r>
          </a:p>
        </p:txBody>
      </p:sp>
      <p:sp>
        <p:nvSpPr>
          <p:cNvPr id="9" name="Text Placeholder 3">
            <a:extLst>
              <a:ext uri="{FF2B5EF4-FFF2-40B4-BE49-F238E27FC236}">
                <a16:creationId xmlns:a16="http://schemas.microsoft.com/office/drawing/2014/main" id="{251BA140-CA9C-4EA2-AA8C-085068B6E381}"/>
              </a:ext>
            </a:extLst>
          </p:cNvPr>
          <p:cNvSpPr txBox="1">
            <a:spLocks/>
          </p:cNvSpPr>
          <p:nvPr/>
        </p:nvSpPr>
        <p:spPr>
          <a:xfrm>
            <a:off x="658853" y="1160748"/>
            <a:ext cx="5437147"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2800" dirty="0">
                <a:solidFill>
                  <a:srgbClr val="FF0000"/>
                </a:solidFill>
                <a:latin typeface="Franklin Gothic Book" panose="020B0503020102020204" pitchFamily="34" charset="0"/>
              </a:rPr>
              <a:t>Heart disease is the </a:t>
            </a:r>
            <a:r>
              <a:rPr lang="en-US" sz="2800" b="1" dirty="0">
                <a:solidFill>
                  <a:srgbClr val="FF0000"/>
                </a:solidFill>
                <a:latin typeface="+mj-lt"/>
              </a:rPr>
              <a:t>leading cause of death</a:t>
            </a:r>
            <a:r>
              <a:rPr lang="en-US" sz="2800" dirty="0">
                <a:solidFill>
                  <a:srgbClr val="FF0000"/>
                </a:solidFill>
                <a:latin typeface="Franklin Gothic Book" panose="020B0503020102020204" pitchFamily="34" charset="0"/>
              </a:rPr>
              <a:t> globally</a:t>
            </a:r>
          </a:p>
        </p:txBody>
      </p:sp>
      <p:sp>
        <p:nvSpPr>
          <p:cNvPr id="10" name="Text Placeholder 3">
            <a:extLst>
              <a:ext uri="{FF2B5EF4-FFF2-40B4-BE49-F238E27FC236}">
                <a16:creationId xmlns:a16="http://schemas.microsoft.com/office/drawing/2014/main" id="{ACB3AEDE-1491-47CA-AF6F-FFBEAB0779FF}"/>
              </a:ext>
            </a:extLst>
          </p:cNvPr>
          <p:cNvSpPr txBox="1">
            <a:spLocks/>
          </p:cNvSpPr>
          <p:nvPr/>
        </p:nvSpPr>
        <p:spPr>
          <a:xfrm>
            <a:off x="658853" y="6445738"/>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Source: World Health Organization</a:t>
            </a:r>
          </a:p>
        </p:txBody>
      </p:sp>
      <p:pic>
        <p:nvPicPr>
          <p:cNvPr id="3" name="Picture 2" descr="A person holding his hands together&#10;&#10;Description automatically generated with medium confidence">
            <a:extLst>
              <a:ext uri="{FF2B5EF4-FFF2-40B4-BE49-F238E27FC236}">
                <a16:creationId xmlns:a16="http://schemas.microsoft.com/office/drawing/2014/main" id="{85BD8FB7-4695-4ADE-B80B-EC09B37A1B3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32104" y="1455562"/>
            <a:ext cx="4210000" cy="3946875"/>
          </a:xfrm>
          <a:prstGeom prst="rect">
            <a:avLst/>
          </a:prstGeom>
        </p:spPr>
      </p:pic>
      <p:sp>
        <p:nvSpPr>
          <p:cNvPr id="14" name="Text Placeholder 3">
            <a:extLst>
              <a:ext uri="{FF2B5EF4-FFF2-40B4-BE49-F238E27FC236}">
                <a16:creationId xmlns:a16="http://schemas.microsoft.com/office/drawing/2014/main" id="{DC72FD33-4A93-458E-8D7E-8F003446B4B9}"/>
              </a:ext>
            </a:extLst>
          </p:cNvPr>
          <p:cNvSpPr txBox="1">
            <a:spLocks/>
          </p:cNvSpPr>
          <p:nvPr/>
        </p:nvSpPr>
        <p:spPr>
          <a:xfrm>
            <a:off x="658853" y="1160747"/>
            <a:ext cx="5437147"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2800" b="1" dirty="0">
                <a:solidFill>
                  <a:srgbClr val="FF0000"/>
                </a:solidFill>
                <a:latin typeface="+mj-lt"/>
              </a:rPr>
              <a:t>17.9 million lives</a:t>
            </a:r>
          </a:p>
        </p:txBody>
      </p:sp>
      <p:sp>
        <p:nvSpPr>
          <p:cNvPr id="15" name="Text Placeholder 3">
            <a:extLst>
              <a:ext uri="{FF2B5EF4-FFF2-40B4-BE49-F238E27FC236}">
                <a16:creationId xmlns:a16="http://schemas.microsoft.com/office/drawing/2014/main" id="{300077A1-2885-4981-B871-D042BCA6D046}"/>
              </a:ext>
            </a:extLst>
          </p:cNvPr>
          <p:cNvSpPr txBox="1">
            <a:spLocks/>
          </p:cNvSpPr>
          <p:nvPr/>
        </p:nvSpPr>
        <p:spPr>
          <a:xfrm>
            <a:off x="658853" y="1160746"/>
            <a:ext cx="5437147"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2800" b="1" dirty="0">
                <a:solidFill>
                  <a:srgbClr val="FF0000"/>
                </a:solidFill>
                <a:latin typeface="+mj-lt"/>
              </a:rPr>
              <a:t>32% </a:t>
            </a:r>
            <a:r>
              <a:rPr lang="en-US" sz="2800" dirty="0">
                <a:solidFill>
                  <a:srgbClr val="FF0000"/>
                </a:solidFill>
                <a:latin typeface="Franklin Gothic Book" panose="020B0503020102020204" pitchFamily="34" charset="0"/>
              </a:rPr>
              <a:t>of global deaths</a:t>
            </a:r>
            <a:endParaRPr lang="en-US" sz="2800" b="1" dirty="0">
              <a:solidFill>
                <a:srgbClr val="FF0000"/>
              </a:solidFill>
              <a:latin typeface="+mj-lt"/>
            </a:endParaRPr>
          </a:p>
        </p:txBody>
      </p:sp>
      <p:sp>
        <p:nvSpPr>
          <p:cNvPr id="16" name="Text Placeholder 3">
            <a:extLst>
              <a:ext uri="{FF2B5EF4-FFF2-40B4-BE49-F238E27FC236}">
                <a16:creationId xmlns:a16="http://schemas.microsoft.com/office/drawing/2014/main" id="{A1298C77-B29F-4FD1-9684-CC1386BBE8FF}"/>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Introduction</a:t>
            </a:r>
          </a:p>
        </p:txBody>
      </p:sp>
    </p:spTree>
    <p:custDataLst>
      <p:tags r:id="rId1"/>
    </p:custDataLst>
    <p:extLst>
      <p:ext uri="{BB962C8B-B14F-4D97-AF65-F5344CB8AC3E}">
        <p14:creationId xmlns:p14="http://schemas.microsoft.com/office/powerpoint/2010/main" val="3196223429"/>
      </p:ext>
    </p:extLst>
  </p:cSld>
  <p:clrMapOvr>
    <a:masterClrMapping/>
  </p:clrMapOvr>
  <p:transition spd="slow" advTm="11628">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xit" presetSubtype="4" fill="hold" grpId="1" nodeType="withEffect">
                                  <p:stCondLst>
                                    <p:cond delay="0"/>
                                  </p:stCondLst>
                                  <p:childTnLst>
                                    <p:animEffect transition="out" filter="wipe(down)">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xit" presetSubtype="4" fill="hold" grpId="1" nodeType="withEffect">
                                  <p:stCondLst>
                                    <p:cond delay="0"/>
                                  </p:stCondLst>
                                  <p:childTnLst>
                                    <p:animEffect transition="out" filter="wipe(down)">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4" grpId="0"/>
      <p:bldP spid="14" grpId="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holding a pen and a computer&#10;&#10;Description automatically generated with low confidence">
            <a:extLst>
              <a:ext uri="{FF2B5EF4-FFF2-40B4-BE49-F238E27FC236}">
                <a16:creationId xmlns:a16="http://schemas.microsoft.com/office/drawing/2014/main" id="{81855E4C-7C6D-4FA8-AF32-38FA39D300D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600056" y="1867669"/>
            <a:ext cx="4688682" cy="3122662"/>
          </a:xfrm>
          <a:prstGeom prst="rect">
            <a:avLst/>
          </a:prstGeom>
        </p:spPr>
      </p:pic>
      <p:sp>
        <p:nvSpPr>
          <p:cNvPr id="4" name="Text Placeholder 3">
            <a:extLst>
              <a:ext uri="{FF2B5EF4-FFF2-40B4-BE49-F238E27FC236}">
                <a16:creationId xmlns:a16="http://schemas.microsoft.com/office/drawing/2014/main" id="{63DB01D8-9AE7-4B5B-9978-716663F28E39}"/>
              </a:ext>
            </a:extLst>
          </p:cNvPr>
          <p:cNvSpPr txBox="1">
            <a:spLocks/>
          </p:cNvSpPr>
          <p:nvPr/>
        </p:nvSpPr>
        <p:spPr>
          <a:xfrm>
            <a:off x="658853" y="1160748"/>
            <a:ext cx="5437147"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2800" dirty="0">
                <a:solidFill>
                  <a:srgbClr val="FF0000"/>
                </a:solidFill>
                <a:latin typeface="Franklin Gothic Book" panose="020B0503020102020204" pitchFamily="34" charset="0"/>
              </a:rPr>
              <a:t>Power of data</a:t>
            </a:r>
          </a:p>
        </p:txBody>
      </p:sp>
      <p:sp>
        <p:nvSpPr>
          <p:cNvPr id="6" name="Text Placeholder 3">
            <a:extLst>
              <a:ext uri="{FF2B5EF4-FFF2-40B4-BE49-F238E27FC236}">
                <a16:creationId xmlns:a16="http://schemas.microsoft.com/office/drawing/2014/main" id="{E94122E9-AC83-4CF4-A5E7-DB4C678CE831}"/>
              </a:ext>
            </a:extLst>
          </p:cNvPr>
          <p:cNvSpPr txBox="1">
            <a:spLocks/>
          </p:cNvSpPr>
          <p:nvPr/>
        </p:nvSpPr>
        <p:spPr>
          <a:xfrm>
            <a:off x="658852" y="1160748"/>
            <a:ext cx="5437147"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2800" b="1" dirty="0">
                <a:solidFill>
                  <a:srgbClr val="FF0000"/>
                </a:solidFill>
                <a:latin typeface="+mj-lt"/>
              </a:rPr>
              <a:t>Investigate </a:t>
            </a:r>
            <a:r>
              <a:rPr lang="en-US" sz="2800" dirty="0">
                <a:solidFill>
                  <a:srgbClr val="FF0000"/>
                </a:solidFill>
                <a:latin typeface="Franklin Gothic Book" panose="020B0503020102020204" pitchFamily="34" charset="0"/>
              </a:rPr>
              <a:t>and </a:t>
            </a:r>
            <a:r>
              <a:rPr lang="en-US" sz="2800" b="1" dirty="0">
                <a:solidFill>
                  <a:srgbClr val="FF0000"/>
                </a:solidFill>
                <a:latin typeface="+mj-lt"/>
              </a:rPr>
              <a:t>determine</a:t>
            </a:r>
          </a:p>
        </p:txBody>
      </p:sp>
      <p:sp>
        <p:nvSpPr>
          <p:cNvPr id="7" name="Text Placeholder 3">
            <a:extLst>
              <a:ext uri="{FF2B5EF4-FFF2-40B4-BE49-F238E27FC236}">
                <a16:creationId xmlns:a16="http://schemas.microsoft.com/office/drawing/2014/main" id="{38632292-E62B-4479-86DD-7FBF39FB29B3}"/>
              </a:ext>
            </a:extLst>
          </p:cNvPr>
          <p:cNvSpPr txBox="1">
            <a:spLocks/>
          </p:cNvSpPr>
          <p:nvPr/>
        </p:nvSpPr>
        <p:spPr>
          <a:xfrm>
            <a:off x="658852" y="1160748"/>
            <a:ext cx="5437147"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2800" b="1" dirty="0">
                <a:solidFill>
                  <a:srgbClr val="FF0000"/>
                </a:solidFill>
                <a:latin typeface="+mj-lt"/>
              </a:rPr>
              <a:t>Lifestyle habits </a:t>
            </a:r>
            <a:r>
              <a:rPr lang="en-US" sz="2800" dirty="0">
                <a:solidFill>
                  <a:srgbClr val="FF0000"/>
                </a:solidFill>
                <a:latin typeface="Franklin Gothic Book" panose="020B0503020102020204" pitchFamily="34" charset="0"/>
              </a:rPr>
              <a:t>or </a:t>
            </a:r>
            <a:r>
              <a:rPr lang="en-US" sz="2800" b="1" dirty="0">
                <a:solidFill>
                  <a:srgbClr val="FF0000"/>
                </a:solidFill>
              </a:rPr>
              <a:t>conditions</a:t>
            </a:r>
            <a:endParaRPr lang="en-US" sz="2800" b="1" dirty="0">
              <a:solidFill>
                <a:srgbClr val="FF0000"/>
              </a:solidFill>
              <a:latin typeface="+mj-lt"/>
            </a:endParaRPr>
          </a:p>
        </p:txBody>
      </p:sp>
      <p:sp>
        <p:nvSpPr>
          <p:cNvPr id="8" name="Text Placeholder 3">
            <a:extLst>
              <a:ext uri="{FF2B5EF4-FFF2-40B4-BE49-F238E27FC236}">
                <a16:creationId xmlns:a16="http://schemas.microsoft.com/office/drawing/2014/main" id="{201F0099-ADB5-4492-8AFC-4A8A02E61762}"/>
              </a:ext>
            </a:extLst>
          </p:cNvPr>
          <p:cNvSpPr txBox="1">
            <a:spLocks/>
          </p:cNvSpPr>
          <p:nvPr/>
        </p:nvSpPr>
        <p:spPr>
          <a:xfrm>
            <a:off x="658852" y="1160748"/>
            <a:ext cx="5437147"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2800" b="1" dirty="0">
                <a:solidFill>
                  <a:srgbClr val="FF0000"/>
                </a:solidFill>
                <a:latin typeface="+mj-lt"/>
              </a:rPr>
              <a:t>mostly contribute </a:t>
            </a:r>
            <a:r>
              <a:rPr lang="en-US" sz="2800" dirty="0">
                <a:solidFill>
                  <a:srgbClr val="FF0000"/>
                </a:solidFill>
                <a:latin typeface="Franklin Gothic Book" panose="020B0503020102020204" pitchFamily="34" charset="0"/>
              </a:rPr>
              <a:t>to one’s </a:t>
            </a:r>
            <a:r>
              <a:rPr lang="en-US" sz="2800" b="1" dirty="0">
                <a:solidFill>
                  <a:srgbClr val="FF0000"/>
                </a:solidFill>
                <a:latin typeface="+mj-lt"/>
              </a:rPr>
              <a:t>likelihood </a:t>
            </a:r>
            <a:r>
              <a:rPr lang="en-US" sz="2800" dirty="0">
                <a:solidFill>
                  <a:srgbClr val="FF0000"/>
                </a:solidFill>
                <a:latin typeface="Franklin Gothic Book" panose="020B0503020102020204" pitchFamily="34" charset="0"/>
              </a:rPr>
              <a:t>to suffer from </a:t>
            </a:r>
            <a:r>
              <a:rPr lang="en-US" sz="2800" b="1" dirty="0">
                <a:solidFill>
                  <a:srgbClr val="FF0000"/>
                </a:solidFill>
                <a:latin typeface="+mj-lt"/>
              </a:rPr>
              <a:t>heart disease</a:t>
            </a:r>
            <a:endParaRPr lang="en-US" sz="2800" dirty="0">
              <a:solidFill>
                <a:srgbClr val="FF0000"/>
              </a:solidFill>
              <a:latin typeface="Franklin Gothic Book" panose="020B0503020102020204" pitchFamily="34" charset="0"/>
            </a:endParaRPr>
          </a:p>
        </p:txBody>
      </p:sp>
      <p:sp>
        <p:nvSpPr>
          <p:cNvPr id="9" name="Text Placeholder 3">
            <a:extLst>
              <a:ext uri="{FF2B5EF4-FFF2-40B4-BE49-F238E27FC236}">
                <a16:creationId xmlns:a16="http://schemas.microsoft.com/office/drawing/2014/main" id="{8A1DC962-D438-46DB-806F-E3B97CC7D437}"/>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Introduction</a:t>
            </a:r>
          </a:p>
        </p:txBody>
      </p:sp>
    </p:spTree>
    <p:custDataLst>
      <p:tags r:id="rId1"/>
    </p:custDataLst>
    <p:extLst>
      <p:ext uri="{BB962C8B-B14F-4D97-AF65-F5344CB8AC3E}">
        <p14:creationId xmlns:p14="http://schemas.microsoft.com/office/powerpoint/2010/main" val="105384255"/>
      </p:ext>
    </p:extLst>
  </p:cSld>
  <p:clrMapOvr>
    <a:masterClrMapping/>
  </p:clrMapOvr>
  <mc:AlternateContent xmlns:mc="http://schemas.openxmlformats.org/markup-compatibility/2006" xmlns:p159="http://schemas.microsoft.com/office/powerpoint/2015/09/main">
    <mc:Choice Requires="p159">
      <p:transition spd="slow" advTm="14746">
        <p159:morph option="byObject"/>
      </p:transition>
    </mc:Choice>
    <mc:Fallback xmlns="">
      <p:transition spd="slow" advTm="1474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xit" presetSubtype="4" fill="hold" grpId="1" nodeType="withEffect">
                                  <p:stCondLst>
                                    <p:cond delay="0"/>
                                  </p:stCondLst>
                                  <p:childTnLst>
                                    <p:animEffect transition="out" filter="wipe(down)">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xit" presetSubtype="4" fill="hold" grpId="1" nodeType="withEffect">
                                  <p:stCondLst>
                                    <p:cond delay="0"/>
                                  </p:stCondLst>
                                  <p:childTnLst>
                                    <p:animEffect transition="out" filter="wipe(down)">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xit" presetSubtype="4" fill="hold" grpId="1" nodeType="withEffect">
                                  <p:stCondLst>
                                    <p:cond delay="0"/>
                                  </p:stCondLst>
                                  <p:childTnLst>
                                    <p:animEffect transition="out" filter="wipe(down)">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40EE-A2BC-4ABA-A1E6-DAB2D80BED59}"/>
              </a:ext>
            </a:extLst>
          </p:cNvPr>
          <p:cNvSpPr>
            <a:spLocks noGrp="1"/>
          </p:cNvSpPr>
          <p:nvPr>
            <p:ph type="title"/>
          </p:nvPr>
        </p:nvSpPr>
        <p:spPr>
          <a:xfrm>
            <a:off x="1169132" y="1840310"/>
            <a:ext cx="9853736" cy="3177380"/>
          </a:xfrm>
        </p:spPr>
        <p:txBody>
          <a:bodyPr anchor="ctr"/>
          <a:lstStyle/>
          <a:p>
            <a:pPr algn="ctr"/>
            <a:r>
              <a:rPr lang="en-SG" dirty="0"/>
              <a:t>How </a:t>
            </a:r>
            <a:r>
              <a:rPr lang="en-SG" b="1" dirty="0"/>
              <a:t>can</a:t>
            </a:r>
            <a:r>
              <a:rPr lang="en-SG" dirty="0"/>
              <a:t> </a:t>
            </a:r>
            <a:r>
              <a:rPr lang="en-SG" b="1" dirty="0"/>
              <a:t>different variables</a:t>
            </a:r>
            <a:r>
              <a:rPr lang="en-SG" dirty="0"/>
              <a:t> </a:t>
            </a:r>
            <a:r>
              <a:rPr lang="en-SG" b="1" dirty="0"/>
              <a:t>predict</a:t>
            </a:r>
            <a:r>
              <a:rPr lang="en-SG" dirty="0"/>
              <a:t> whether </a:t>
            </a:r>
            <a:r>
              <a:rPr lang="en-SG" b="1" dirty="0"/>
              <a:t>one has heart disease?</a:t>
            </a:r>
          </a:p>
        </p:txBody>
      </p:sp>
      <p:sp>
        <p:nvSpPr>
          <p:cNvPr id="4" name="Text Placeholder 3">
            <a:extLst>
              <a:ext uri="{FF2B5EF4-FFF2-40B4-BE49-F238E27FC236}">
                <a16:creationId xmlns:a16="http://schemas.microsoft.com/office/drawing/2014/main" id="{C214395B-4427-4C0C-A85E-79A3945FA0EE}"/>
              </a:ext>
            </a:extLst>
          </p:cNvPr>
          <p:cNvSpPr txBox="1">
            <a:spLocks/>
          </p:cNvSpPr>
          <p:nvPr/>
        </p:nvSpPr>
        <p:spPr>
          <a:xfrm>
            <a:off x="2621342" y="476672"/>
            <a:ext cx="6949315" cy="57606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dirty="0">
                <a:solidFill>
                  <a:schemeClr val="bg1"/>
                </a:solidFill>
                <a:latin typeface="Bahnschrift SemiBold" panose="020B0502040204020203" pitchFamily="34" charset="0"/>
              </a:rPr>
              <a:t>Problem Statement</a:t>
            </a:r>
          </a:p>
        </p:txBody>
      </p:sp>
    </p:spTree>
    <p:extLst>
      <p:ext uri="{BB962C8B-B14F-4D97-AF65-F5344CB8AC3E}">
        <p14:creationId xmlns:p14="http://schemas.microsoft.com/office/powerpoint/2010/main" val="3698956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235">
        <p15:prstTrans prst="wind"/>
      </p:transition>
    </mc:Choice>
    <mc:Fallback xmlns="">
      <p:transition spd="slow" advTm="4235">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93C3488-774D-842B-C1F5-1E71B7F3560B}"/>
              </a:ext>
            </a:extLst>
          </p:cNvPr>
          <p:cNvSpPr>
            <a:spLocks noGrp="1"/>
          </p:cNvSpPr>
          <p:nvPr>
            <p:ph type="title"/>
          </p:nvPr>
        </p:nvSpPr>
        <p:spPr>
          <a:xfrm>
            <a:off x="1066800" y="99220"/>
            <a:ext cx="10058400" cy="1325563"/>
          </a:xfrm>
        </p:spPr>
        <p:txBody>
          <a:bodyPr/>
          <a:lstStyle/>
          <a:p>
            <a:r>
              <a:rPr lang="en-US" dirty="0"/>
              <a:t>Libraries used</a:t>
            </a:r>
          </a:p>
        </p:txBody>
      </p:sp>
      <p:pic>
        <p:nvPicPr>
          <p:cNvPr id="3" name="Picture 2">
            <a:extLst>
              <a:ext uri="{FF2B5EF4-FFF2-40B4-BE49-F238E27FC236}">
                <a16:creationId xmlns:a16="http://schemas.microsoft.com/office/drawing/2014/main" id="{FFFABCCC-9D06-4C7B-8BBD-7A1B01762008}"/>
              </a:ext>
            </a:extLst>
          </p:cNvPr>
          <p:cNvPicPr>
            <a:picLocks noChangeAspect="1"/>
          </p:cNvPicPr>
          <p:nvPr/>
        </p:nvPicPr>
        <p:blipFill>
          <a:blip r:embed="rId3"/>
          <a:stretch>
            <a:fillRect/>
          </a:stretch>
        </p:blipFill>
        <p:spPr>
          <a:xfrm>
            <a:off x="1865585" y="1828799"/>
            <a:ext cx="8460829" cy="4572001"/>
          </a:xfrm>
          <a:prstGeom prst="rect">
            <a:avLst/>
          </a:prstGeom>
          <a:noFill/>
        </p:spPr>
      </p:pic>
    </p:spTree>
    <p:extLst>
      <p:ext uri="{BB962C8B-B14F-4D97-AF65-F5344CB8AC3E}">
        <p14:creationId xmlns:p14="http://schemas.microsoft.com/office/powerpoint/2010/main" val="3566126823"/>
      </p:ext>
    </p:extLst>
  </p:cSld>
  <p:clrMapOvr>
    <a:masterClrMapping/>
  </p:clrMapOvr>
  <mc:AlternateContent xmlns:mc="http://schemas.openxmlformats.org/markup-compatibility/2006" xmlns:p15="http://schemas.microsoft.com/office/powerpoint/2012/main">
    <mc:Choice Requires="p15">
      <p:transition advTm="14682">
        <p15:prstTrans prst="peelOff"/>
      </p:transition>
    </mc:Choice>
    <mc:Fallback xmlns="">
      <p:transition advTm="1468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4724534-B064-4A77-8194-B61A3C59E4CF}"/>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Exploratory Dataset</a:t>
            </a:r>
          </a:p>
        </p:txBody>
      </p:sp>
      <p:sp>
        <p:nvSpPr>
          <p:cNvPr id="5" name="Text Placeholder 3">
            <a:extLst>
              <a:ext uri="{FF2B5EF4-FFF2-40B4-BE49-F238E27FC236}">
                <a16:creationId xmlns:a16="http://schemas.microsoft.com/office/drawing/2014/main" id="{09420B97-6C49-42D5-BDE7-22AC4013796E}"/>
              </a:ext>
            </a:extLst>
          </p:cNvPr>
          <p:cNvSpPr txBox="1">
            <a:spLocks/>
          </p:cNvSpPr>
          <p:nvPr/>
        </p:nvSpPr>
        <p:spPr>
          <a:xfrm>
            <a:off x="3476573"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11500" b="1" dirty="0">
                <a:solidFill>
                  <a:srgbClr val="FF0000"/>
                </a:solidFill>
                <a:latin typeface="+mj-lt"/>
              </a:rPr>
              <a:t>319795</a:t>
            </a:r>
          </a:p>
        </p:txBody>
      </p:sp>
      <p:sp>
        <p:nvSpPr>
          <p:cNvPr id="6" name="Text Placeholder 3">
            <a:extLst>
              <a:ext uri="{FF2B5EF4-FFF2-40B4-BE49-F238E27FC236}">
                <a16:creationId xmlns:a16="http://schemas.microsoft.com/office/drawing/2014/main" id="{65EE9D66-784E-473F-8310-7FE692F07EB3}"/>
              </a:ext>
            </a:extLst>
          </p:cNvPr>
          <p:cNvSpPr txBox="1">
            <a:spLocks/>
          </p:cNvSpPr>
          <p:nvPr/>
        </p:nvSpPr>
        <p:spPr>
          <a:xfrm>
            <a:off x="1271464" y="-387424"/>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6000" b="1" dirty="0">
                <a:solidFill>
                  <a:srgbClr val="FF0000"/>
                </a:solidFill>
                <a:latin typeface="+mj-lt"/>
              </a:rPr>
              <a:t>27373</a:t>
            </a:r>
          </a:p>
          <a:p>
            <a:pPr marL="0" indent="0" algn="ctr">
              <a:lnSpc>
                <a:spcPct val="100000"/>
              </a:lnSpc>
              <a:spcBef>
                <a:spcPts val="0"/>
              </a:spcBef>
              <a:buNone/>
            </a:pPr>
            <a:r>
              <a:rPr lang="en-US" sz="2000" b="1" dirty="0">
                <a:solidFill>
                  <a:srgbClr val="FF0000"/>
                </a:solidFill>
                <a:latin typeface="+mj-lt"/>
              </a:rPr>
              <a:t>has</a:t>
            </a:r>
            <a:r>
              <a:rPr lang="en-US" sz="2000" dirty="0">
                <a:solidFill>
                  <a:srgbClr val="FF0000"/>
                </a:solidFill>
                <a:latin typeface="+mj-lt"/>
              </a:rPr>
              <a:t> heart disease</a:t>
            </a:r>
          </a:p>
        </p:txBody>
      </p:sp>
      <p:sp>
        <p:nvSpPr>
          <p:cNvPr id="7" name="Text Placeholder 3">
            <a:extLst>
              <a:ext uri="{FF2B5EF4-FFF2-40B4-BE49-F238E27FC236}">
                <a16:creationId xmlns:a16="http://schemas.microsoft.com/office/drawing/2014/main" id="{F4C3794D-3983-4CF6-A7E1-0A77A80BE89D}"/>
              </a:ext>
            </a:extLst>
          </p:cNvPr>
          <p:cNvSpPr txBox="1">
            <a:spLocks/>
          </p:cNvSpPr>
          <p:nvPr/>
        </p:nvSpPr>
        <p:spPr>
          <a:xfrm>
            <a:off x="5681682" y="-387424"/>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6000" b="1" dirty="0">
                <a:solidFill>
                  <a:srgbClr val="FF0000"/>
                </a:solidFill>
                <a:latin typeface="+mj-lt"/>
              </a:rPr>
              <a:t>27373</a:t>
            </a:r>
          </a:p>
          <a:p>
            <a:pPr marL="0" indent="0" algn="ctr">
              <a:lnSpc>
                <a:spcPct val="100000"/>
              </a:lnSpc>
              <a:spcBef>
                <a:spcPts val="0"/>
              </a:spcBef>
              <a:buNone/>
            </a:pPr>
            <a:r>
              <a:rPr lang="en-US" sz="2000" dirty="0">
                <a:solidFill>
                  <a:srgbClr val="FF0000"/>
                </a:solidFill>
                <a:latin typeface="+mj-lt"/>
              </a:rPr>
              <a:t>has </a:t>
            </a:r>
            <a:r>
              <a:rPr lang="en-US" sz="2000" b="1" dirty="0">
                <a:solidFill>
                  <a:srgbClr val="FF0000"/>
                </a:solidFill>
                <a:latin typeface="+mj-lt"/>
              </a:rPr>
              <a:t>no</a:t>
            </a:r>
            <a:r>
              <a:rPr lang="en-US" sz="2000" dirty="0">
                <a:solidFill>
                  <a:srgbClr val="FF0000"/>
                </a:solidFill>
                <a:latin typeface="+mj-lt"/>
              </a:rPr>
              <a:t> heart disease</a:t>
            </a:r>
          </a:p>
        </p:txBody>
      </p:sp>
      <p:pic>
        <p:nvPicPr>
          <p:cNvPr id="11" name="Picture 10">
            <a:extLst>
              <a:ext uri="{FF2B5EF4-FFF2-40B4-BE49-F238E27FC236}">
                <a16:creationId xmlns:a16="http://schemas.microsoft.com/office/drawing/2014/main" id="{8A28B3E7-F89E-4BEE-B554-22739911C238}"/>
              </a:ext>
            </a:extLst>
          </p:cNvPr>
          <p:cNvPicPr>
            <a:picLocks noChangeAspect="1"/>
          </p:cNvPicPr>
          <p:nvPr/>
        </p:nvPicPr>
        <p:blipFill>
          <a:blip r:embed="rId4"/>
          <a:stretch>
            <a:fillRect/>
          </a:stretch>
        </p:blipFill>
        <p:spPr>
          <a:xfrm>
            <a:off x="3476573" y="2601750"/>
            <a:ext cx="5238854" cy="3843989"/>
          </a:xfrm>
          <a:prstGeom prst="rect">
            <a:avLst/>
          </a:prstGeom>
        </p:spPr>
      </p:pic>
    </p:spTree>
    <p:custDataLst>
      <p:tags r:id="rId1"/>
    </p:custDataLst>
    <p:extLst>
      <p:ext uri="{BB962C8B-B14F-4D97-AF65-F5344CB8AC3E}">
        <p14:creationId xmlns:p14="http://schemas.microsoft.com/office/powerpoint/2010/main" val="2658596602"/>
      </p:ext>
    </p:extLst>
  </p:cSld>
  <p:clrMapOvr>
    <a:masterClrMapping/>
  </p:clrMapOvr>
  <p:transition spd="slow" advTm="3181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par>
                                <p:cTn id="20" presetID="16" presetClass="exit" presetSubtype="21" fill="hold" grpId="1" nodeType="withEffect">
                                  <p:stCondLst>
                                    <p:cond delay="0"/>
                                  </p:stCondLst>
                                  <p:childTnLst>
                                    <p:animEffect transition="out" filter="barn(inVertic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a:extLst>
              <a:ext uri="{FF2B5EF4-FFF2-40B4-BE49-F238E27FC236}">
                <a16:creationId xmlns:a16="http://schemas.microsoft.com/office/drawing/2014/main" id="{C6FB2438-B0AB-44B4-8CAB-A352191E235B}"/>
              </a:ext>
            </a:extLst>
          </p:cNvPr>
          <p:cNvGraphicFramePr/>
          <p:nvPr>
            <p:extLst>
              <p:ext uri="{D42A27DB-BD31-4B8C-83A1-F6EECF244321}">
                <p14:modId xmlns:p14="http://schemas.microsoft.com/office/powerpoint/2010/main" val="1377477607"/>
              </p:ext>
            </p:extLst>
          </p:nvPr>
        </p:nvGraphicFramePr>
        <p:xfrm>
          <a:off x="479376" y="260648"/>
          <a:ext cx="12192000" cy="6336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 Placeholder 3">
            <a:extLst>
              <a:ext uri="{FF2B5EF4-FFF2-40B4-BE49-F238E27FC236}">
                <a16:creationId xmlns:a16="http://schemas.microsoft.com/office/drawing/2014/main" id="{C95A22A9-5456-471A-90B1-5794D2621468}"/>
              </a:ext>
            </a:extLst>
          </p:cNvPr>
          <p:cNvSpPr txBox="1">
            <a:spLocks/>
          </p:cNvSpPr>
          <p:nvPr/>
        </p:nvSpPr>
        <p:spPr>
          <a:xfrm>
            <a:off x="3712786" y="116074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9600" dirty="0">
                <a:solidFill>
                  <a:srgbClr val="FF0000"/>
                </a:solidFill>
                <a:latin typeface="+mj-lt"/>
              </a:rPr>
              <a:t>17</a:t>
            </a:r>
          </a:p>
        </p:txBody>
      </p:sp>
      <p:sp>
        <p:nvSpPr>
          <p:cNvPr id="3" name="Text Placeholder 3">
            <a:extLst>
              <a:ext uri="{FF2B5EF4-FFF2-40B4-BE49-F238E27FC236}">
                <a16:creationId xmlns:a16="http://schemas.microsoft.com/office/drawing/2014/main" id="{D2B80BCD-B004-46AB-AB03-C18AAA139464}"/>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Exploratory Dataset</a:t>
            </a:r>
          </a:p>
        </p:txBody>
      </p:sp>
      <p:sp>
        <p:nvSpPr>
          <p:cNvPr id="12" name="Text Placeholder 3">
            <a:extLst>
              <a:ext uri="{FF2B5EF4-FFF2-40B4-BE49-F238E27FC236}">
                <a16:creationId xmlns:a16="http://schemas.microsoft.com/office/drawing/2014/main" id="{16CFAE53-094B-4EF7-96D3-61638A61DF29}"/>
              </a:ext>
            </a:extLst>
          </p:cNvPr>
          <p:cNvSpPr txBox="1">
            <a:spLocks/>
          </p:cNvSpPr>
          <p:nvPr/>
        </p:nvSpPr>
        <p:spPr>
          <a:xfrm>
            <a:off x="-240704" y="620688"/>
            <a:ext cx="5238854" cy="4536504"/>
          </a:xfrm>
          <a:prstGeom prst="rect">
            <a:avLst/>
          </a:prstGeom>
        </p:spPr>
        <p:txBody>
          <a:bodyPr anchor="t">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lnSpc>
                <a:spcPct val="100000"/>
              </a:lnSpc>
            </a:pPr>
            <a:endParaRPr lang="en-US" sz="4800" dirty="0">
              <a:solidFill>
                <a:srgbClr val="FF0000"/>
              </a:solidFill>
              <a:latin typeface="+mj-lt"/>
            </a:endParaRPr>
          </a:p>
        </p:txBody>
      </p:sp>
    </p:spTree>
    <p:custDataLst>
      <p:tags r:id="rId1"/>
    </p:custDataLst>
    <p:extLst>
      <p:ext uri="{BB962C8B-B14F-4D97-AF65-F5344CB8AC3E}">
        <p14:creationId xmlns:p14="http://schemas.microsoft.com/office/powerpoint/2010/main" val="2721381685"/>
      </p:ext>
    </p:extLst>
  </p:cSld>
  <p:clrMapOvr>
    <a:masterClrMapping/>
  </p:clrMapOvr>
  <p:transition spd="slow" advTm="586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graphicEl>
                                              <a:dgm id="{1E429A4C-58BA-4A51-90ED-C512E986EF76}"/>
                                            </p:graphicEl>
                                          </p:spTgt>
                                        </p:tgtEl>
                                        <p:attrNameLst>
                                          <p:attrName>style.visibility</p:attrName>
                                        </p:attrNameLst>
                                      </p:cBhvr>
                                      <p:to>
                                        <p:strVal val="visible"/>
                                      </p:to>
                                    </p:set>
                                    <p:anim calcmode="lin" valueType="num">
                                      <p:cBhvr>
                                        <p:cTn id="13" dur="50" fill="hold"/>
                                        <p:tgtEl>
                                          <p:spTgt spid="17">
                                            <p:graphicEl>
                                              <a:dgm id="{1E429A4C-58BA-4A51-90ED-C512E986EF76}"/>
                                            </p:graphicEl>
                                          </p:spTgt>
                                        </p:tgtEl>
                                        <p:attrNameLst>
                                          <p:attrName>ppt_w</p:attrName>
                                        </p:attrNameLst>
                                      </p:cBhvr>
                                      <p:tavLst>
                                        <p:tav tm="0">
                                          <p:val>
                                            <p:fltVal val="0"/>
                                          </p:val>
                                        </p:tav>
                                        <p:tav tm="100000">
                                          <p:val>
                                            <p:strVal val="#ppt_w"/>
                                          </p:val>
                                        </p:tav>
                                      </p:tavLst>
                                    </p:anim>
                                    <p:anim calcmode="lin" valueType="num">
                                      <p:cBhvr>
                                        <p:cTn id="14" dur="50" fill="hold"/>
                                        <p:tgtEl>
                                          <p:spTgt spid="17">
                                            <p:graphicEl>
                                              <a:dgm id="{1E429A4C-58BA-4A51-90ED-C512E986EF76}"/>
                                            </p:graphicEl>
                                          </p:spTgt>
                                        </p:tgtEl>
                                        <p:attrNameLst>
                                          <p:attrName>ppt_h</p:attrName>
                                        </p:attrNameLst>
                                      </p:cBhvr>
                                      <p:tavLst>
                                        <p:tav tm="0">
                                          <p:val>
                                            <p:fltVal val="0"/>
                                          </p:val>
                                        </p:tav>
                                        <p:tav tm="100000">
                                          <p:val>
                                            <p:strVal val="#ppt_h"/>
                                          </p:val>
                                        </p:tav>
                                      </p:tavLst>
                                    </p:anim>
                                    <p:animEffect transition="in" filter="fade">
                                      <p:cBhvr>
                                        <p:cTn id="15" dur="50"/>
                                        <p:tgtEl>
                                          <p:spTgt spid="17">
                                            <p:graphicEl>
                                              <a:dgm id="{1E429A4C-58BA-4A51-90ED-C512E986EF76}"/>
                                            </p:graphicEl>
                                          </p:spTgt>
                                        </p:tgtEl>
                                      </p:cBhvr>
                                    </p:animEffect>
                                  </p:childTnLst>
                                </p:cTn>
                              </p:par>
                            </p:childTnLst>
                          </p:cTn>
                        </p:par>
                        <p:par>
                          <p:cTn id="16" fill="hold">
                            <p:stCondLst>
                              <p:cond delay="550"/>
                            </p:stCondLst>
                            <p:childTnLst>
                              <p:par>
                                <p:cTn id="17" presetID="53" presetClass="entr" presetSubtype="16" fill="hold" grpId="0" nodeType="afterEffect">
                                  <p:stCondLst>
                                    <p:cond delay="0"/>
                                  </p:stCondLst>
                                  <p:childTnLst>
                                    <p:set>
                                      <p:cBhvr>
                                        <p:cTn id="18" dur="1" fill="hold">
                                          <p:stCondLst>
                                            <p:cond delay="0"/>
                                          </p:stCondLst>
                                        </p:cTn>
                                        <p:tgtEl>
                                          <p:spTgt spid="17">
                                            <p:graphicEl>
                                              <a:dgm id="{DFD16DEA-C233-438D-B04B-A308239E4373}"/>
                                            </p:graphicEl>
                                          </p:spTgt>
                                        </p:tgtEl>
                                        <p:attrNameLst>
                                          <p:attrName>style.visibility</p:attrName>
                                        </p:attrNameLst>
                                      </p:cBhvr>
                                      <p:to>
                                        <p:strVal val="visible"/>
                                      </p:to>
                                    </p:set>
                                    <p:anim calcmode="lin" valueType="num">
                                      <p:cBhvr>
                                        <p:cTn id="19" dur="50" fill="hold"/>
                                        <p:tgtEl>
                                          <p:spTgt spid="17">
                                            <p:graphicEl>
                                              <a:dgm id="{DFD16DEA-C233-438D-B04B-A308239E4373}"/>
                                            </p:graphicEl>
                                          </p:spTgt>
                                        </p:tgtEl>
                                        <p:attrNameLst>
                                          <p:attrName>ppt_w</p:attrName>
                                        </p:attrNameLst>
                                      </p:cBhvr>
                                      <p:tavLst>
                                        <p:tav tm="0">
                                          <p:val>
                                            <p:fltVal val="0"/>
                                          </p:val>
                                        </p:tav>
                                        <p:tav tm="100000">
                                          <p:val>
                                            <p:strVal val="#ppt_w"/>
                                          </p:val>
                                        </p:tav>
                                      </p:tavLst>
                                    </p:anim>
                                    <p:anim calcmode="lin" valueType="num">
                                      <p:cBhvr>
                                        <p:cTn id="20" dur="50" fill="hold"/>
                                        <p:tgtEl>
                                          <p:spTgt spid="17">
                                            <p:graphicEl>
                                              <a:dgm id="{DFD16DEA-C233-438D-B04B-A308239E4373}"/>
                                            </p:graphicEl>
                                          </p:spTgt>
                                        </p:tgtEl>
                                        <p:attrNameLst>
                                          <p:attrName>ppt_h</p:attrName>
                                        </p:attrNameLst>
                                      </p:cBhvr>
                                      <p:tavLst>
                                        <p:tav tm="0">
                                          <p:val>
                                            <p:fltVal val="0"/>
                                          </p:val>
                                        </p:tav>
                                        <p:tav tm="100000">
                                          <p:val>
                                            <p:strVal val="#ppt_h"/>
                                          </p:val>
                                        </p:tav>
                                      </p:tavLst>
                                    </p:anim>
                                    <p:animEffect transition="in" filter="fade">
                                      <p:cBhvr>
                                        <p:cTn id="21" dur="50"/>
                                        <p:tgtEl>
                                          <p:spTgt spid="17">
                                            <p:graphicEl>
                                              <a:dgm id="{DFD16DEA-C233-438D-B04B-A308239E4373}"/>
                                            </p:graphic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graphicEl>
                                              <a:dgm id="{D294A335-EADD-4214-B801-7521BE9A412D}"/>
                                            </p:graphicEl>
                                          </p:spTgt>
                                        </p:tgtEl>
                                        <p:attrNameLst>
                                          <p:attrName>style.visibility</p:attrName>
                                        </p:attrNameLst>
                                      </p:cBhvr>
                                      <p:to>
                                        <p:strVal val="visible"/>
                                      </p:to>
                                    </p:set>
                                    <p:anim calcmode="lin" valueType="num">
                                      <p:cBhvr>
                                        <p:cTn id="24" dur="50" fill="hold"/>
                                        <p:tgtEl>
                                          <p:spTgt spid="17">
                                            <p:graphicEl>
                                              <a:dgm id="{D294A335-EADD-4214-B801-7521BE9A412D}"/>
                                            </p:graphicEl>
                                          </p:spTgt>
                                        </p:tgtEl>
                                        <p:attrNameLst>
                                          <p:attrName>ppt_w</p:attrName>
                                        </p:attrNameLst>
                                      </p:cBhvr>
                                      <p:tavLst>
                                        <p:tav tm="0">
                                          <p:val>
                                            <p:fltVal val="0"/>
                                          </p:val>
                                        </p:tav>
                                        <p:tav tm="100000">
                                          <p:val>
                                            <p:strVal val="#ppt_w"/>
                                          </p:val>
                                        </p:tav>
                                      </p:tavLst>
                                    </p:anim>
                                    <p:anim calcmode="lin" valueType="num">
                                      <p:cBhvr>
                                        <p:cTn id="25" dur="50" fill="hold"/>
                                        <p:tgtEl>
                                          <p:spTgt spid="17">
                                            <p:graphicEl>
                                              <a:dgm id="{D294A335-EADD-4214-B801-7521BE9A412D}"/>
                                            </p:graphicEl>
                                          </p:spTgt>
                                        </p:tgtEl>
                                        <p:attrNameLst>
                                          <p:attrName>ppt_h</p:attrName>
                                        </p:attrNameLst>
                                      </p:cBhvr>
                                      <p:tavLst>
                                        <p:tav tm="0">
                                          <p:val>
                                            <p:fltVal val="0"/>
                                          </p:val>
                                        </p:tav>
                                        <p:tav tm="100000">
                                          <p:val>
                                            <p:strVal val="#ppt_h"/>
                                          </p:val>
                                        </p:tav>
                                      </p:tavLst>
                                    </p:anim>
                                    <p:animEffect transition="in" filter="fade">
                                      <p:cBhvr>
                                        <p:cTn id="26" dur="50"/>
                                        <p:tgtEl>
                                          <p:spTgt spid="17">
                                            <p:graphicEl>
                                              <a:dgm id="{D294A335-EADD-4214-B801-7521BE9A412D}"/>
                                            </p:graphicEl>
                                          </p:spTgt>
                                        </p:tgtEl>
                                      </p:cBhvr>
                                    </p:animEffect>
                                  </p:childTnLst>
                                </p:cTn>
                              </p:par>
                            </p:childTnLst>
                          </p:cTn>
                        </p:par>
                        <p:par>
                          <p:cTn id="27" fill="hold">
                            <p:stCondLst>
                              <p:cond delay="600"/>
                            </p:stCondLst>
                            <p:childTnLst>
                              <p:par>
                                <p:cTn id="28" presetID="53" presetClass="entr" presetSubtype="16" fill="hold" grpId="0" nodeType="afterEffect">
                                  <p:stCondLst>
                                    <p:cond delay="0"/>
                                  </p:stCondLst>
                                  <p:childTnLst>
                                    <p:set>
                                      <p:cBhvr>
                                        <p:cTn id="29" dur="1" fill="hold">
                                          <p:stCondLst>
                                            <p:cond delay="0"/>
                                          </p:stCondLst>
                                        </p:cTn>
                                        <p:tgtEl>
                                          <p:spTgt spid="17">
                                            <p:graphicEl>
                                              <a:dgm id="{6E92D0D9-8D0A-4C80-A7FF-3E8CE02E0385}"/>
                                            </p:graphicEl>
                                          </p:spTgt>
                                        </p:tgtEl>
                                        <p:attrNameLst>
                                          <p:attrName>style.visibility</p:attrName>
                                        </p:attrNameLst>
                                      </p:cBhvr>
                                      <p:to>
                                        <p:strVal val="visible"/>
                                      </p:to>
                                    </p:set>
                                    <p:anim calcmode="lin" valueType="num">
                                      <p:cBhvr>
                                        <p:cTn id="30" dur="50" fill="hold"/>
                                        <p:tgtEl>
                                          <p:spTgt spid="17">
                                            <p:graphicEl>
                                              <a:dgm id="{6E92D0D9-8D0A-4C80-A7FF-3E8CE02E0385}"/>
                                            </p:graphicEl>
                                          </p:spTgt>
                                        </p:tgtEl>
                                        <p:attrNameLst>
                                          <p:attrName>ppt_w</p:attrName>
                                        </p:attrNameLst>
                                      </p:cBhvr>
                                      <p:tavLst>
                                        <p:tav tm="0">
                                          <p:val>
                                            <p:fltVal val="0"/>
                                          </p:val>
                                        </p:tav>
                                        <p:tav tm="100000">
                                          <p:val>
                                            <p:strVal val="#ppt_w"/>
                                          </p:val>
                                        </p:tav>
                                      </p:tavLst>
                                    </p:anim>
                                    <p:anim calcmode="lin" valueType="num">
                                      <p:cBhvr>
                                        <p:cTn id="31" dur="50" fill="hold"/>
                                        <p:tgtEl>
                                          <p:spTgt spid="17">
                                            <p:graphicEl>
                                              <a:dgm id="{6E92D0D9-8D0A-4C80-A7FF-3E8CE02E0385}"/>
                                            </p:graphicEl>
                                          </p:spTgt>
                                        </p:tgtEl>
                                        <p:attrNameLst>
                                          <p:attrName>ppt_h</p:attrName>
                                        </p:attrNameLst>
                                      </p:cBhvr>
                                      <p:tavLst>
                                        <p:tav tm="0">
                                          <p:val>
                                            <p:fltVal val="0"/>
                                          </p:val>
                                        </p:tav>
                                        <p:tav tm="100000">
                                          <p:val>
                                            <p:strVal val="#ppt_h"/>
                                          </p:val>
                                        </p:tav>
                                      </p:tavLst>
                                    </p:anim>
                                    <p:animEffect transition="in" filter="fade">
                                      <p:cBhvr>
                                        <p:cTn id="32" dur="50"/>
                                        <p:tgtEl>
                                          <p:spTgt spid="17">
                                            <p:graphicEl>
                                              <a:dgm id="{6E92D0D9-8D0A-4C80-A7FF-3E8CE02E0385}"/>
                                            </p:graphicEl>
                                          </p:spTgt>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7">
                                            <p:graphicEl>
                                              <a:dgm id="{527EABFC-3001-4D42-8149-51679913D6FA}"/>
                                            </p:graphicEl>
                                          </p:spTgt>
                                        </p:tgtEl>
                                        <p:attrNameLst>
                                          <p:attrName>style.visibility</p:attrName>
                                        </p:attrNameLst>
                                      </p:cBhvr>
                                      <p:to>
                                        <p:strVal val="visible"/>
                                      </p:to>
                                    </p:set>
                                    <p:anim calcmode="lin" valueType="num">
                                      <p:cBhvr>
                                        <p:cTn id="35" dur="50" fill="hold"/>
                                        <p:tgtEl>
                                          <p:spTgt spid="17">
                                            <p:graphicEl>
                                              <a:dgm id="{527EABFC-3001-4D42-8149-51679913D6FA}"/>
                                            </p:graphicEl>
                                          </p:spTgt>
                                        </p:tgtEl>
                                        <p:attrNameLst>
                                          <p:attrName>ppt_w</p:attrName>
                                        </p:attrNameLst>
                                      </p:cBhvr>
                                      <p:tavLst>
                                        <p:tav tm="0">
                                          <p:val>
                                            <p:fltVal val="0"/>
                                          </p:val>
                                        </p:tav>
                                        <p:tav tm="100000">
                                          <p:val>
                                            <p:strVal val="#ppt_w"/>
                                          </p:val>
                                        </p:tav>
                                      </p:tavLst>
                                    </p:anim>
                                    <p:anim calcmode="lin" valueType="num">
                                      <p:cBhvr>
                                        <p:cTn id="36" dur="50" fill="hold"/>
                                        <p:tgtEl>
                                          <p:spTgt spid="17">
                                            <p:graphicEl>
                                              <a:dgm id="{527EABFC-3001-4D42-8149-51679913D6FA}"/>
                                            </p:graphicEl>
                                          </p:spTgt>
                                        </p:tgtEl>
                                        <p:attrNameLst>
                                          <p:attrName>ppt_h</p:attrName>
                                        </p:attrNameLst>
                                      </p:cBhvr>
                                      <p:tavLst>
                                        <p:tav tm="0">
                                          <p:val>
                                            <p:fltVal val="0"/>
                                          </p:val>
                                        </p:tav>
                                        <p:tav tm="100000">
                                          <p:val>
                                            <p:strVal val="#ppt_h"/>
                                          </p:val>
                                        </p:tav>
                                      </p:tavLst>
                                    </p:anim>
                                    <p:animEffect transition="in" filter="fade">
                                      <p:cBhvr>
                                        <p:cTn id="37" dur="50"/>
                                        <p:tgtEl>
                                          <p:spTgt spid="17">
                                            <p:graphicEl>
                                              <a:dgm id="{527EABFC-3001-4D42-8149-51679913D6FA}"/>
                                            </p:graphicEl>
                                          </p:spTgt>
                                        </p:tgtEl>
                                      </p:cBhvr>
                                    </p:animEffect>
                                  </p:childTnLst>
                                </p:cTn>
                              </p:par>
                            </p:childTnLst>
                          </p:cTn>
                        </p:par>
                        <p:par>
                          <p:cTn id="38" fill="hold">
                            <p:stCondLst>
                              <p:cond delay="650"/>
                            </p:stCondLst>
                            <p:childTnLst>
                              <p:par>
                                <p:cTn id="39" presetID="53" presetClass="entr" presetSubtype="16" fill="hold" grpId="0" nodeType="afterEffect">
                                  <p:stCondLst>
                                    <p:cond delay="0"/>
                                  </p:stCondLst>
                                  <p:childTnLst>
                                    <p:set>
                                      <p:cBhvr>
                                        <p:cTn id="40" dur="1" fill="hold">
                                          <p:stCondLst>
                                            <p:cond delay="0"/>
                                          </p:stCondLst>
                                        </p:cTn>
                                        <p:tgtEl>
                                          <p:spTgt spid="17">
                                            <p:graphicEl>
                                              <a:dgm id="{DBE305EC-E594-470C-BDFF-CF50F934E709}"/>
                                            </p:graphicEl>
                                          </p:spTgt>
                                        </p:tgtEl>
                                        <p:attrNameLst>
                                          <p:attrName>style.visibility</p:attrName>
                                        </p:attrNameLst>
                                      </p:cBhvr>
                                      <p:to>
                                        <p:strVal val="visible"/>
                                      </p:to>
                                    </p:set>
                                    <p:anim calcmode="lin" valueType="num">
                                      <p:cBhvr>
                                        <p:cTn id="41" dur="50" fill="hold"/>
                                        <p:tgtEl>
                                          <p:spTgt spid="17">
                                            <p:graphicEl>
                                              <a:dgm id="{DBE305EC-E594-470C-BDFF-CF50F934E709}"/>
                                            </p:graphicEl>
                                          </p:spTgt>
                                        </p:tgtEl>
                                        <p:attrNameLst>
                                          <p:attrName>ppt_w</p:attrName>
                                        </p:attrNameLst>
                                      </p:cBhvr>
                                      <p:tavLst>
                                        <p:tav tm="0">
                                          <p:val>
                                            <p:fltVal val="0"/>
                                          </p:val>
                                        </p:tav>
                                        <p:tav tm="100000">
                                          <p:val>
                                            <p:strVal val="#ppt_w"/>
                                          </p:val>
                                        </p:tav>
                                      </p:tavLst>
                                    </p:anim>
                                    <p:anim calcmode="lin" valueType="num">
                                      <p:cBhvr>
                                        <p:cTn id="42" dur="50" fill="hold"/>
                                        <p:tgtEl>
                                          <p:spTgt spid="17">
                                            <p:graphicEl>
                                              <a:dgm id="{DBE305EC-E594-470C-BDFF-CF50F934E709}"/>
                                            </p:graphicEl>
                                          </p:spTgt>
                                        </p:tgtEl>
                                        <p:attrNameLst>
                                          <p:attrName>ppt_h</p:attrName>
                                        </p:attrNameLst>
                                      </p:cBhvr>
                                      <p:tavLst>
                                        <p:tav tm="0">
                                          <p:val>
                                            <p:fltVal val="0"/>
                                          </p:val>
                                        </p:tav>
                                        <p:tav tm="100000">
                                          <p:val>
                                            <p:strVal val="#ppt_h"/>
                                          </p:val>
                                        </p:tav>
                                      </p:tavLst>
                                    </p:anim>
                                    <p:animEffect transition="in" filter="fade">
                                      <p:cBhvr>
                                        <p:cTn id="43" dur="50"/>
                                        <p:tgtEl>
                                          <p:spTgt spid="17">
                                            <p:graphicEl>
                                              <a:dgm id="{DBE305EC-E594-470C-BDFF-CF50F934E709}"/>
                                            </p:graphic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7">
                                            <p:graphicEl>
                                              <a:dgm id="{C90C7BF4-2B45-49F3-A25E-A69E59537F89}"/>
                                            </p:graphicEl>
                                          </p:spTgt>
                                        </p:tgtEl>
                                        <p:attrNameLst>
                                          <p:attrName>style.visibility</p:attrName>
                                        </p:attrNameLst>
                                      </p:cBhvr>
                                      <p:to>
                                        <p:strVal val="visible"/>
                                      </p:to>
                                    </p:set>
                                    <p:anim calcmode="lin" valueType="num">
                                      <p:cBhvr>
                                        <p:cTn id="46" dur="50" fill="hold"/>
                                        <p:tgtEl>
                                          <p:spTgt spid="17">
                                            <p:graphicEl>
                                              <a:dgm id="{C90C7BF4-2B45-49F3-A25E-A69E59537F89}"/>
                                            </p:graphicEl>
                                          </p:spTgt>
                                        </p:tgtEl>
                                        <p:attrNameLst>
                                          <p:attrName>ppt_w</p:attrName>
                                        </p:attrNameLst>
                                      </p:cBhvr>
                                      <p:tavLst>
                                        <p:tav tm="0">
                                          <p:val>
                                            <p:fltVal val="0"/>
                                          </p:val>
                                        </p:tav>
                                        <p:tav tm="100000">
                                          <p:val>
                                            <p:strVal val="#ppt_w"/>
                                          </p:val>
                                        </p:tav>
                                      </p:tavLst>
                                    </p:anim>
                                    <p:anim calcmode="lin" valueType="num">
                                      <p:cBhvr>
                                        <p:cTn id="47" dur="50" fill="hold"/>
                                        <p:tgtEl>
                                          <p:spTgt spid="17">
                                            <p:graphicEl>
                                              <a:dgm id="{C90C7BF4-2B45-49F3-A25E-A69E59537F89}"/>
                                            </p:graphicEl>
                                          </p:spTgt>
                                        </p:tgtEl>
                                        <p:attrNameLst>
                                          <p:attrName>ppt_h</p:attrName>
                                        </p:attrNameLst>
                                      </p:cBhvr>
                                      <p:tavLst>
                                        <p:tav tm="0">
                                          <p:val>
                                            <p:fltVal val="0"/>
                                          </p:val>
                                        </p:tav>
                                        <p:tav tm="100000">
                                          <p:val>
                                            <p:strVal val="#ppt_h"/>
                                          </p:val>
                                        </p:tav>
                                      </p:tavLst>
                                    </p:anim>
                                    <p:animEffect transition="in" filter="fade">
                                      <p:cBhvr>
                                        <p:cTn id="48" dur="50"/>
                                        <p:tgtEl>
                                          <p:spTgt spid="17">
                                            <p:graphicEl>
                                              <a:dgm id="{C90C7BF4-2B45-49F3-A25E-A69E59537F89}"/>
                                            </p:graphicEl>
                                          </p:spTgt>
                                        </p:tgtEl>
                                      </p:cBhvr>
                                    </p:animEffect>
                                  </p:childTnLst>
                                </p:cTn>
                              </p:par>
                            </p:childTnLst>
                          </p:cTn>
                        </p:par>
                        <p:par>
                          <p:cTn id="49" fill="hold">
                            <p:stCondLst>
                              <p:cond delay="700"/>
                            </p:stCondLst>
                            <p:childTnLst>
                              <p:par>
                                <p:cTn id="50" presetID="53" presetClass="entr" presetSubtype="16" fill="hold" grpId="0" nodeType="afterEffect">
                                  <p:stCondLst>
                                    <p:cond delay="0"/>
                                  </p:stCondLst>
                                  <p:childTnLst>
                                    <p:set>
                                      <p:cBhvr>
                                        <p:cTn id="51" dur="1" fill="hold">
                                          <p:stCondLst>
                                            <p:cond delay="0"/>
                                          </p:stCondLst>
                                        </p:cTn>
                                        <p:tgtEl>
                                          <p:spTgt spid="17">
                                            <p:graphicEl>
                                              <a:dgm id="{7873C7AD-C4C6-4E44-ABCC-89F3A1929F5C}"/>
                                            </p:graphicEl>
                                          </p:spTgt>
                                        </p:tgtEl>
                                        <p:attrNameLst>
                                          <p:attrName>style.visibility</p:attrName>
                                        </p:attrNameLst>
                                      </p:cBhvr>
                                      <p:to>
                                        <p:strVal val="visible"/>
                                      </p:to>
                                    </p:set>
                                    <p:anim calcmode="lin" valueType="num">
                                      <p:cBhvr>
                                        <p:cTn id="52" dur="50" fill="hold"/>
                                        <p:tgtEl>
                                          <p:spTgt spid="17">
                                            <p:graphicEl>
                                              <a:dgm id="{7873C7AD-C4C6-4E44-ABCC-89F3A1929F5C}"/>
                                            </p:graphicEl>
                                          </p:spTgt>
                                        </p:tgtEl>
                                        <p:attrNameLst>
                                          <p:attrName>ppt_w</p:attrName>
                                        </p:attrNameLst>
                                      </p:cBhvr>
                                      <p:tavLst>
                                        <p:tav tm="0">
                                          <p:val>
                                            <p:fltVal val="0"/>
                                          </p:val>
                                        </p:tav>
                                        <p:tav tm="100000">
                                          <p:val>
                                            <p:strVal val="#ppt_w"/>
                                          </p:val>
                                        </p:tav>
                                      </p:tavLst>
                                    </p:anim>
                                    <p:anim calcmode="lin" valueType="num">
                                      <p:cBhvr>
                                        <p:cTn id="53" dur="50" fill="hold"/>
                                        <p:tgtEl>
                                          <p:spTgt spid="17">
                                            <p:graphicEl>
                                              <a:dgm id="{7873C7AD-C4C6-4E44-ABCC-89F3A1929F5C}"/>
                                            </p:graphicEl>
                                          </p:spTgt>
                                        </p:tgtEl>
                                        <p:attrNameLst>
                                          <p:attrName>ppt_h</p:attrName>
                                        </p:attrNameLst>
                                      </p:cBhvr>
                                      <p:tavLst>
                                        <p:tav tm="0">
                                          <p:val>
                                            <p:fltVal val="0"/>
                                          </p:val>
                                        </p:tav>
                                        <p:tav tm="100000">
                                          <p:val>
                                            <p:strVal val="#ppt_h"/>
                                          </p:val>
                                        </p:tav>
                                      </p:tavLst>
                                    </p:anim>
                                    <p:animEffect transition="in" filter="fade">
                                      <p:cBhvr>
                                        <p:cTn id="54" dur="50"/>
                                        <p:tgtEl>
                                          <p:spTgt spid="17">
                                            <p:graphicEl>
                                              <a:dgm id="{7873C7AD-C4C6-4E44-ABCC-89F3A1929F5C}"/>
                                            </p:graphic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
                                            <p:graphicEl>
                                              <a:dgm id="{A425AD92-9A0D-4845-A35C-A5EEC799C26D}"/>
                                            </p:graphicEl>
                                          </p:spTgt>
                                        </p:tgtEl>
                                        <p:attrNameLst>
                                          <p:attrName>style.visibility</p:attrName>
                                        </p:attrNameLst>
                                      </p:cBhvr>
                                      <p:to>
                                        <p:strVal val="visible"/>
                                      </p:to>
                                    </p:set>
                                    <p:anim calcmode="lin" valueType="num">
                                      <p:cBhvr>
                                        <p:cTn id="57" dur="50" fill="hold"/>
                                        <p:tgtEl>
                                          <p:spTgt spid="17">
                                            <p:graphicEl>
                                              <a:dgm id="{A425AD92-9A0D-4845-A35C-A5EEC799C26D}"/>
                                            </p:graphicEl>
                                          </p:spTgt>
                                        </p:tgtEl>
                                        <p:attrNameLst>
                                          <p:attrName>ppt_w</p:attrName>
                                        </p:attrNameLst>
                                      </p:cBhvr>
                                      <p:tavLst>
                                        <p:tav tm="0">
                                          <p:val>
                                            <p:fltVal val="0"/>
                                          </p:val>
                                        </p:tav>
                                        <p:tav tm="100000">
                                          <p:val>
                                            <p:strVal val="#ppt_w"/>
                                          </p:val>
                                        </p:tav>
                                      </p:tavLst>
                                    </p:anim>
                                    <p:anim calcmode="lin" valueType="num">
                                      <p:cBhvr>
                                        <p:cTn id="58" dur="50" fill="hold"/>
                                        <p:tgtEl>
                                          <p:spTgt spid="17">
                                            <p:graphicEl>
                                              <a:dgm id="{A425AD92-9A0D-4845-A35C-A5EEC799C26D}"/>
                                            </p:graphicEl>
                                          </p:spTgt>
                                        </p:tgtEl>
                                        <p:attrNameLst>
                                          <p:attrName>ppt_h</p:attrName>
                                        </p:attrNameLst>
                                      </p:cBhvr>
                                      <p:tavLst>
                                        <p:tav tm="0">
                                          <p:val>
                                            <p:fltVal val="0"/>
                                          </p:val>
                                        </p:tav>
                                        <p:tav tm="100000">
                                          <p:val>
                                            <p:strVal val="#ppt_h"/>
                                          </p:val>
                                        </p:tav>
                                      </p:tavLst>
                                    </p:anim>
                                    <p:animEffect transition="in" filter="fade">
                                      <p:cBhvr>
                                        <p:cTn id="59" dur="50"/>
                                        <p:tgtEl>
                                          <p:spTgt spid="17">
                                            <p:graphicEl>
                                              <a:dgm id="{A425AD92-9A0D-4845-A35C-A5EEC799C26D}"/>
                                            </p:graphicEl>
                                          </p:spTgt>
                                        </p:tgtEl>
                                      </p:cBhvr>
                                    </p:animEffect>
                                  </p:childTnLst>
                                </p:cTn>
                              </p:par>
                            </p:childTnLst>
                          </p:cTn>
                        </p:par>
                        <p:par>
                          <p:cTn id="60" fill="hold">
                            <p:stCondLst>
                              <p:cond delay="750"/>
                            </p:stCondLst>
                            <p:childTnLst>
                              <p:par>
                                <p:cTn id="61" presetID="53" presetClass="entr" presetSubtype="16" fill="hold" grpId="0" nodeType="afterEffect">
                                  <p:stCondLst>
                                    <p:cond delay="0"/>
                                  </p:stCondLst>
                                  <p:childTnLst>
                                    <p:set>
                                      <p:cBhvr>
                                        <p:cTn id="62" dur="1" fill="hold">
                                          <p:stCondLst>
                                            <p:cond delay="0"/>
                                          </p:stCondLst>
                                        </p:cTn>
                                        <p:tgtEl>
                                          <p:spTgt spid="17">
                                            <p:graphicEl>
                                              <a:dgm id="{07D8F5CE-3C9D-4AC1-9630-FED3C6C61424}"/>
                                            </p:graphicEl>
                                          </p:spTgt>
                                        </p:tgtEl>
                                        <p:attrNameLst>
                                          <p:attrName>style.visibility</p:attrName>
                                        </p:attrNameLst>
                                      </p:cBhvr>
                                      <p:to>
                                        <p:strVal val="visible"/>
                                      </p:to>
                                    </p:set>
                                    <p:anim calcmode="lin" valueType="num">
                                      <p:cBhvr>
                                        <p:cTn id="63" dur="50" fill="hold"/>
                                        <p:tgtEl>
                                          <p:spTgt spid="17">
                                            <p:graphicEl>
                                              <a:dgm id="{07D8F5CE-3C9D-4AC1-9630-FED3C6C61424}"/>
                                            </p:graphicEl>
                                          </p:spTgt>
                                        </p:tgtEl>
                                        <p:attrNameLst>
                                          <p:attrName>ppt_w</p:attrName>
                                        </p:attrNameLst>
                                      </p:cBhvr>
                                      <p:tavLst>
                                        <p:tav tm="0">
                                          <p:val>
                                            <p:fltVal val="0"/>
                                          </p:val>
                                        </p:tav>
                                        <p:tav tm="100000">
                                          <p:val>
                                            <p:strVal val="#ppt_w"/>
                                          </p:val>
                                        </p:tav>
                                      </p:tavLst>
                                    </p:anim>
                                    <p:anim calcmode="lin" valueType="num">
                                      <p:cBhvr>
                                        <p:cTn id="64" dur="50" fill="hold"/>
                                        <p:tgtEl>
                                          <p:spTgt spid="17">
                                            <p:graphicEl>
                                              <a:dgm id="{07D8F5CE-3C9D-4AC1-9630-FED3C6C61424}"/>
                                            </p:graphicEl>
                                          </p:spTgt>
                                        </p:tgtEl>
                                        <p:attrNameLst>
                                          <p:attrName>ppt_h</p:attrName>
                                        </p:attrNameLst>
                                      </p:cBhvr>
                                      <p:tavLst>
                                        <p:tav tm="0">
                                          <p:val>
                                            <p:fltVal val="0"/>
                                          </p:val>
                                        </p:tav>
                                        <p:tav tm="100000">
                                          <p:val>
                                            <p:strVal val="#ppt_h"/>
                                          </p:val>
                                        </p:tav>
                                      </p:tavLst>
                                    </p:anim>
                                    <p:animEffect transition="in" filter="fade">
                                      <p:cBhvr>
                                        <p:cTn id="65" dur="50"/>
                                        <p:tgtEl>
                                          <p:spTgt spid="17">
                                            <p:graphicEl>
                                              <a:dgm id="{07D8F5CE-3C9D-4AC1-9630-FED3C6C61424}"/>
                                            </p:graphicEl>
                                          </p:spTgt>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7">
                                            <p:graphicEl>
                                              <a:dgm id="{366355EC-1D5E-485B-89F9-CEF0C2A3AFF6}"/>
                                            </p:graphicEl>
                                          </p:spTgt>
                                        </p:tgtEl>
                                        <p:attrNameLst>
                                          <p:attrName>style.visibility</p:attrName>
                                        </p:attrNameLst>
                                      </p:cBhvr>
                                      <p:to>
                                        <p:strVal val="visible"/>
                                      </p:to>
                                    </p:set>
                                    <p:anim calcmode="lin" valueType="num">
                                      <p:cBhvr>
                                        <p:cTn id="68" dur="50" fill="hold"/>
                                        <p:tgtEl>
                                          <p:spTgt spid="17">
                                            <p:graphicEl>
                                              <a:dgm id="{366355EC-1D5E-485B-89F9-CEF0C2A3AFF6}"/>
                                            </p:graphicEl>
                                          </p:spTgt>
                                        </p:tgtEl>
                                        <p:attrNameLst>
                                          <p:attrName>ppt_w</p:attrName>
                                        </p:attrNameLst>
                                      </p:cBhvr>
                                      <p:tavLst>
                                        <p:tav tm="0">
                                          <p:val>
                                            <p:fltVal val="0"/>
                                          </p:val>
                                        </p:tav>
                                        <p:tav tm="100000">
                                          <p:val>
                                            <p:strVal val="#ppt_w"/>
                                          </p:val>
                                        </p:tav>
                                      </p:tavLst>
                                    </p:anim>
                                    <p:anim calcmode="lin" valueType="num">
                                      <p:cBhvr>
                                        <p:cTn id="69" dur="50" fill="hold"/>
                                        <p:tgtEl>
                                          <p:spTgt spid="17">
                                            <p:graphicEl>
                                              <a:dgm id="{366355EC-1D5E-485B-89F9-CEF0C2A3AFF6}"/>
                                            </p:graphicEl>
                                          </p:spTgt>
                                        </p:tgtEl>
                                        <p:attrNameLst>
                                          <p:attrName>ppt_h</p:attrName>
                                        </p:attrNameLst>
                                      </p:cBhvr>
                                      <p:tavLst>
                                        <p:tav tm="0">
                                          <p:val>
                                            <p:fltVal val="0"/>
                                          </p:val>
                                        </p:tav>
                                        <p:tav tm="100000">
                                          <p:val>
                                            <p:strVal val="#ppt_h"/>
                                          </p:val>
                                        </p:tav>
                                      </p:tavLst>
                                    </p:anim>
                                    <p:animEffect transition="in" filter="fade">
                                      <p:cBhvr>
                                        <p:cTn id="70" dur="50"/>
                                        <p:tgtEl>
                                          <p:spTgt spid="17">
                                            <p:graphicEl>
                                              <a:dgm id="{366355EC-1D5E-485B-89F9-CEF0C2A3AFF6}"/>
                                            </p:graphicEl>
                                          </p:spTgt>
                                        </p:tgtEl>
                                      </p:cBhvr>
                                    </p:animEffect>
                                  </p:childTnLst>
                                </p:cTn>
                              </p:par>
                            </p:childTnLst>
                          </p:cTn>
                        </p:par>
                        <p:par>
                          <p:cTn id="71" fill="hold">
                            <p:stCondLst>
                              <p:cond delay="800"/>
                            </p:stCondLst>
                            <p:childTnLst>
                              <p:par>
                                <p:cTn id="72" presetID="53" presetClass="entr" presetSubtype="16" fill="hold" grpId="0" nodeType="afterEffect">
                                  <p:stCondLst>
                                    <p:cond delay="0"/>
                                  </p:stCondLst>
                                  <p:childTnLst>
                                    <p:set>
                                      <p:cBhvr>
                                        <p:cTn id="73" dur="1" fill="hold">
                                          <p:stCondLst>
                                            <p:cond delay="0"/>
                                          </p:stCondLst>
                                        </p:cTn>
                                        <p:tgtEl>
                                          <p:spTgt spid="17">
                                            <p:graphicEl>
                                              <a:dgm id="{AF7DAA2E-BCBB-4450-AAAF-997FF98C7E84}"/>
                                            </p:graphicEl>
                                          </p:spTgt>
                                        </p:tgtEl>
                                        <p:attrNameLst>
                                          <p:attrName>style.visibility</p:attrName>
                                        </p:attrNameLst>
                                      </p:cBhvr>
                                      <p:to>
                                        <p:strVal val="visible"/>
                                      </p:to>
                                    </p:set>
                                    <p:anim calcmode="lin" valueType="num">
                                      <p:cBhvr>
                                        <p:cTn id="74" dur="50" fill="hold"/>
                                        <p:tgtEl>
                                          <p:spTgt spid="17">
                                            <p:graphicEl>
                                              <a:dgm id="{AF7DAA2E-BCBB-4450-AAAF-997FF98C7E84}"/>
                                            </p:graphicEl>
                                          </p:spTgt>
                                        </p:tgtEl>
                                        <p:attrNameLst>
                                          <p:attrName>ppt_w</p:attrName>
                                        </p:attrNameLst>
                                      </p:cBhvr>
                                      <p:tavLst>
                                        <p:tav tm="0">
                                          <p:val>
                                            <p:fltVal val="0"/>
                                          </p:val>
                                        </p:tav>
                                        <p:tav tm="100000">
                                          <p:val>
                                            <p:strVal val="#ppt_w"/>
                                          </p:val>
                                        </p:tav>
                                      </p:tavLst>
                                    </p:anim>
                                    <p:anim calcmode="lin" valueType="num">
                                      <p:cBhvr>
                                        <p:cTn id="75" dur="50" fill="hold"/>
                                        <p:tgtEl>
                                          <p:spTgt spid="17">
                                            <p:graphicEl>
                                              <a:dgm id="{AF7DAA2E-BCBB-4450-AAAF-997FF98C7E84}"/>
                                            </p:graphicEl>
                                          </p:spTgt>
                                        </p:tgtEl>
                                        <p:attrNameLst>
                                          <p:attrName>ppt_h</p:attrName>
                                        </p:attrNameLst>
                                      </p:cBhvr>
                                      <p:tavLst>
                                        <p:tav tm="0">
                                          <p:val>
                                            <p:fltVal val="0"/>
                                          </p:val>
                                        </p:tav>
                                        <p:tav tm="100000">
                                          <p:val>
                                            <p:strVal val="#ppt_h"/>
                                          </p:val>
                                        </p:tav>
                                      </p:tavLst>
                                    </p:anim>
                                    <p:animEffect transition="in" filter="fade">
                                      <p:cBhvr>
                                        <p:cTn id="76" dur="50"/>
                                        <p:tgtEl>
                                          <p:spTgt spid="17">
                                            <p:graphicEl>
                                              <a:dgm id="{AF7DAA2E-BCBB-4450-AAAF-997FF98C7E84}"/>
                                            </p:graphicEl>
                                          </p:spTgt>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7">
                                            <p:graphicEl>
                                              <a:dgm id="{16E06FF0-DB4E-4628-AEE1-69EB24E539D7}"/>
                                            </p:graphicEl>
                                          </p:spTgt>
                                        </p:tgtEl>
                                        <p:attrNameLst>
                                          <p:attrName>style.visibility</p:attrName>
                                        </p:attrNameLst>
                                      </p:cBhvr>
                                      <p:to>
                                        <p:strVal val="visible"/>
                                      </p:to>
                                    </p:set>
                                    <p:anim calcmode="lin" valueType="num">
                                      <p:cBhvr>
                                        <p:cTn id="79" dur="50" fill="hold"/>
                                        <p:tgtEl>
                                          <p:spTgt spid="17">
                                            <p:graphicEl>
                                              <a:dgm id="{16E06FF0-DB4E-4628-AEE1-69EB24E539D7}"/>
                                            </p:graphicEl>
                                          </p:spTgt>
                                        </p:tgtEl>
                                        <p:attrNameLst>
                                          <p:attrName>ppt_w</p:attrName>
                                        </p:attrNameLst>
                                      </p:cBhvr>
                                      <p:tavLst>
                                        <p:tav tm="0">
                                          <p:val>
                                            <p:fltVal val="0"/>
                                          </p:val>
                                        </p:tav>
                                        <p:tav tm="100000">
                                          <p:val>
                                            <p:strVal val="#ppt_w"/>
                                          </p:val>
                                        </p:tav>
                                      </p:tavLst>
                                    </p:anim>
                                    <p:anim calcmode="lin" valueType="num">
                                      <p:cBhvr>
                                        <p:cTn id="80" dur="50" fill="hold"/>
                                        <p:tgtEl>
                                          <p:spTgt spid="17">
                                            <p:graphicEl>
                                              <a:dgm id="{16E06FF0-DB4E-4628-AEE1-69EB24E539D7}"/>
                                            </p:graphicEl>
                                          </p:spTgt>
                                        </p:tgtEl>
                                        <p:attrNameLst>
                                          <p:attrName>ppt_h</p:attrName>
                                        </p:attrNameLst>
                                      </p:cBhvr>
                                      <p:tavLst>
                                        <p:tav tm="0">
                                          <p:val>
                                            <p:fltVal val="0"/>
                                          </p:val>
                                        </p:tav>
                                        <p:tav tm="100000">
                                          <p:val>
                                            <p:strVal val="#ppt_h"/>
                                          </p:val>
                                        </p:tav>
                                      </p:tavLst>
                                    </p:anim>
                                    <p:animEffect transition="in" filter="fade">
                                      <p:cBhvr>
                                        <p:cTn id="81" dur="50"/>
                                        <p:tgtEl>
                                          <p:spTgt spid="17">
                                            <p:graphicEl>
                                              <a:dgm id="{16E06FF0-DB4E-4628-AEE1-69EB24E539D7}"/>
                                            </p:graphicEl>
                                          </p:spTgt>
                                        </p:tgtEl>
                                      </p:cBhvr>
                                    </p:animEffect>
                                  </p:childTnLst>
                                </p:cTn>
                              </p:par>
                            </p:childTnLst>
                          </p:cTn>
                        </p:par>
                        <p:par>
                          <p:cTn id="82" fill="hold">
                            <p:stCondLst>
                              <p:cond delay="850"/>
                            </p:stCondLst>
                            <p:childTnLst>
                              <p:par>
                                <p:cTn id="83" presetID="53" presetClass="entr" presetSubtype="16" fill="hold" grpId="0" nodeType="afterEffect">
                                  <p:stCondLst>
                                    <p:cond delay="0"/>
                                  </p:stCondLst>
                                  <p:childTnLst>
                                    <p:set>
                                      <p:cBhvr>
                                        <p:cTn id="84" dur="1" fill="hold">
                                          <p:stCondLst>
                                            <p:cond delay="0"/>
                                          </p:stCondLst>
                                        </p:cTn>
                                        <p:tgtEl>
                                          <p:spTgt spid="17">
                                            <p:graphicEl>
                                              <a:dgm id="{330E5C23-6B88-4F58-8208-6493F13A5D74}"/>
                                            </p:graphicEl>
                                          </p:spTgt>
                                        </p:tgtEl>
                                        <p:attrNameLst>
                                          <p:attrName>style.visibility</p:attrName>
                                        </p:attrNameLst>
                                      </p:cBhvr>
                                      <p:to>
                                        <p:strVal val="visible"/>
                                      </p:to>
                                    </p:set>
                                    <p:anim calcmode="lin" valueType="num">
                                      <p:cBhvr>
                                        <p:cTn id="85" dur="50" fill="hold"/>
                                        <p:tgtEl>
                                          <p:spTgt spid="17">
                                            <p:graphicEl>
                                              <a:dgm id="{330E5C23-6B88-4F58-8208-6493F13A5D74}"/>
                                            </p:graphicEl>
                                          </p:spTgt>
                                        </p:tgtEl>
                                        <p:attrNameLst>
                                          <p:attrName>ppt_w</p:attrName>
                                        </p:attrNameLst>
                                      </p:cBhvr>
                                      <p:tavLst>
                                        <p:tav tm="0">
                                          <p:val>
                                            <p:fltVal val="0"/>
                                          </p:val>
                                        </p:tav>
                                        <p:tav tm="100000">
                                          <p:val>
                                            <p:strVal val="#ppt_w"/>
                                          </p:val>
                                        </p:tav>
                                      </p:tavLst>
                                    </p:anim>
                                    <p:anim calcmode="lin" valueType="num">
                                      <p:cBhvr>
                                        <p:cTn id="86" dur="50" fill="hold"/>
                                        <p:tgtEl>
                                          <p:spTgt spid="17">
                                            <p:graphicEl>
                                              <a:dgm id="{330E5C23-6B88-4F58-8208-6493F13A5D74}"/>
                                            </p:graphicEl>
                                          </p:spTgt>
                                        </p:tgtEl>
                                        <p:attrNameLst>
                                          <p:attrName>ppt_h</p:attrName>
                                        </p:attrNameLst>
                                      </p:cBhvr>
                                      <p:tavLst>
                                        <p:tav tm="0">
                                          <p:val>
                                            <p:fltVal val="0"/>
                                          </p:val>
                                        </p:tav>
                                        <p:tav tm="100000">
                                          <p:val>
                                            <p:strVal val="#ppt_h"/>
                                          </p:val>
                                        </p:tav>
                                      </p:tavLst>
                                    </p:anim>
                                    <p:animEffect transition="in" filter="fade">
                                      <p:cBhvr>
                                        <p:cTn id="87" dur="50"/>
                                        <p:tgtEl>
                                          <p:spTgt spid="17">
                                            <p:graphicEl>
                                              <a:dgm id="{330E5C23-6B88-4F58-8208-6493F13A5D74}"/>
                                            </p:graphicEl>
                                          </p:spTgt>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17">
                                            <p:graphicEl>
                                              <a:dgm id="{5F13AE38-674F-4C22-9D9C-8E44FEB36762}"/>
                                            </p:graphicEl>
                                          </p:spTgt>
                                        </p:tgtEl>
                                        <p:attrNameLst>
                                          <p:attrName>style.visibility</p:attrName>
                                        </p:attrNameLst>
                                      </p:cBhvr>
                                      <p:to>
                                        <p:strVal val="visible"/>
                                      </p:to>
                                    </p:set>
                                    <p:anim calcmode="lin" valueType="num">
                                      <p:cBhvr>
                                        <p:cTn id="90" dur="50" fill="hold"/>
                                        <p:tgtEl>
                                          <p:spTgt spid="17">
                                            <p:graphicEl>
                                              <a:dgm id="{5F13AE38-674F-4C22-9D9C-8E44FEB36762}"/>
                                            </p:graphicEl>
                                          </p:spTgt>
                                        </p:tgtEl>
                                        <p:attrNameLst>
                                          <p:attrName>ppt_w</p:attrName>
                                        </p:attrNameLst>
                                      </p:cBhvr>
                                      <p:tavLst>
                                        <p:tav tm="0">
                                          <p:val>
                                            <p:fltVal val="0"/>
                                          </p:val>
                                        </p:tav>
                                        <p:tav tm="100000">
                                          <p:val>
                                            <p:strVal val="#ppt_w"/>
                                          </p:val>
                                        </p:tav>
                                      </p:tavLst>
                                    </p:anim>
                                    <p:anim calcmode="lin" valueType="num">
                                      <p:cBhvr>
                                        <p:cTn id="91" dur="50" fill="hold"/>
                                        <p:tgtEl>
                                          <p:spTgt spid="17">
                                            <p:graphicEl>
                                              <a:dgm id="{5F13AE38-674F-4C22-9D9C-8E44FEB36762}"/>
                                            </p:graphicEl>
                                          </p:spTgt>
                                        </p:tgtEl>
                                        <p:attrNameLst>
                                          <p:attrName>ppt_h</p:attrName>
                                        </p:attrNameLst>
                                      </p:cBhvr>
                                      <p:tavLst>
                                        <p:tav tm="0">
                                          <p:val>
                                            <p:fltVal val="0"/>
                                          </p:val>
                                        </p:tav>
                                        <p:tav tm="100000">
                                          <p:val>
                                            <p:strVal val="#ppt_h"/>
                                          </p:val>
                                        </p:tav>
                                      </p:tavLst>
                                    </p:anim>
                                    <p:animEffect transition="in" filter="fade">
                                      <p:cBhvr>
                                        <p:cTn id="92" dur="50"/>
                                        <p:tgtEl>
                                          <p:spTgt spid="17">
                                            <p:graphicEl>
                                              <a:dgm id="{5F13AE38-674F-4C22-9D9C-8E44FEB36762}"/>
                                            </p:graphicEl>
                                          </p:spTgt>
                                        </p:tgtEl>
                                      </p:cBhvr>
                                    </p:animEffect>
                                  </p:childTnLst>
                                </p:cTn>
                              </p:par>
                            </p:childTnLst>
                          </p:cTn>
                        </p:par>
                        <p:par>
                          <p:cTn id="93" fill="hold">
                            <p:stCondLst>
                              <p:cond delay="900"/>
                            </p:stCondLst>
                            <p:childTnLst>
                              <p:par>
                                <p:cTn id="94" presetID="53" presetClass="entr" presetSubtype="16" fill="hold" grpId="0" nodeType="afterEffect">
                                  <p:stCondLst>
                                    <p:cond delay="0"/>
                                  </p:stCondLst>
                                  <p:childTnLst>
                                    <p:set>
                                      <p:cBhvr>
                                        <p:cTn id="95" dur="1" fill="hold">
                                          <p:stCondLst>
                                            <p:cond delay="0"/>
                                          </p:stCondLst>
                                        </p:cTn>
                                        <p:tgtEl>
                                          <p:spTgt spid="17">
                                            <p:graphicEl>
                                              <a:dgm id="{FD33662C-7FAF-4486-A039-219E96808D7B}"/>
                                            </p:graphicEl>
                                          </p:spTgt>
                                        </p:tgtEl>
                                        <p:attrNameLst>
                                          <p:attrName>style.visibility</p:attrName>
                                        </p:attrNameLst>
                                      </p:cBhvr>
                                      <p:to>
                                        <p:strVal val="visible"/>
                                      </p:to>
                                    </p:set>
                                    <p:anim calcmode="lin" valueType="num">
                                      <p:cBhvr>
                                        <p:cTn id="96" dur="50" fill="hold"/>
                                        <p:tgtEl>
                                          <p:spTgt spid="17">
                                            <p:graphicEl>
                                              <a:dgm id="{FD33662C-7FAF-4486-A039-219E96808D7B}"/>
                                            </p:graphicEl>
                                          </p:spTgt>
                                        </p:tgtEl>
                                        <p:attrNameLst>
                                          <p:attrName>ppt_w</p:attrName>
                                        </p:attrNameLst>
                                      </p:cBhvr>
                                      <p:tavLst>
                                        <p:tav tm="0">
                                          <p:val>
                                            <p:fltVal val="0"/>
                                          </p:val>
                                        </p:tav>
                                        <p:tav tm="100000">
                                          <p:val>
                                            <p:strVal val="#ppt_w"/>
                                          </p:val>
                                        </p:tav>
                                      </p:tavLst>
                                    </p:anim>
                                    <p:anim calcmode="lin" valueType="num">
                                      <p:cBhvr>
                                        <p:cTn id="97" dur="50" fill="hold"/>
                                        <p:tgtEl>
                                          <p:spTgt spid="17">
                                            <p:graphicEl>
                                              <a:dgm id="{FD33662C-7FAF-4486-A039-219E96808D7B}"/>
                                            </p:graphicEl>
                                          </p:spTgt>
                                        </p:tgtEl>
                                        <p:attrNameLst>
                                          <p:attrName>ppt_h</p:attrName>
                                        </p:attrNameLst>
                                      </p:cBhvr>
                                      <p:tavLst>
                                        <p:tav tm="0">
                                          <p:val>
                                            <p:fltVal val="0"/>
                                          </p:val>
                                        </p:tav>
                                        <p:tav tm="100000">
                                          <p:val>
                                            <p:strVal val="#ppt_h"/>
                                          </p:val>
                                        </p:tav>
                                      </p:tavLst>
                                    </p:anim>
                                    <p:animEffect transition="in" filter="fade">
                                      <p:cBhvr>
                                        <p:cTn id="98" dur="50"/>
                                        <p:tgtEl>
                                          <p:spTgt spid="17">
                                            <p:graphicEl>
                                              <a:dgm id="{FD33662C-7FAF-4486-A039-219E96808D7B}"/>
                                            </p:graphicEl>
                                          </p:spTgt>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17">
                                            <p:graphicEl>
                                              <a:dgm id="{368D5F7B-CE41-4D82-B127-5AA026728996}"/>
                                            </p:graphicEl>
                                          </p:spTgt>
                                        </p:tgtEl>
                                        <p:attrNameLst>
                                          <p:attrName>style.visibility</p:attrName>
                                        </p:attrNameLst>
                                      </p:cBhvr>
                                      <p:to>
                                        <p:strVal val="visible"/>
                                      </p:to>
                                    </p:set>
                                    <p:anim calcmode="lin" valueType="num">
                                      <p:cBhvr>
                                        <p:cTn id="101" dur="50" fill="hold"/>
                                        <p:tgtEl>
                                          <p:spTgt spid="17">
                                            <p:graphicEl>
                                              <a:dgm id="{368D5F7B-CE41-4D82-B127-5AA026728996}"/>
                                            </p:graphicEl>
                                          </p:spTgt>
                                        </p:tgtEl>
                                        <p:attrNameLst>
                                          <p:attrName>ppt_w</p:attrName>
                                        </p:attrNameLst>
                                      </p:cBhvr>
                                      <p:tavLst>
                                        <p:tav tm="0">
                                          <p:val>
                                            <p:fltVal val="0"/>
                                          </p:val>
                                        </p:tav>
                                        <p:tav tm="100000">
                                          <p:val>
                                            <p:strVal val="#ppt_w"/>
                                          </p:val>
                                        </p:tav>
                                      </p:tavLst>
                                    </p:anim>
                                    <p:anim calcmode="lin" valueType="num">
                                      <p:cBhvr>
                                        <p:cTn id="102" dur="50" fill="hold"/>
                                        <p:tgtEl>
                                          <p:spTgt spid="17">
                                            <p:graphicEl>
                                              <a:dgm id="{368D5F7B-CE41-4D82-B127-5AA026728996}"/>
                                            </p:graphicEl>
                                          </p:spTgt>
                                        </p:tgtEl>
                                        <p:attrNameLst>
                                          <p:attrName>ppt_h</p:attrName>
                                        </p:attrNameLst>
                                      </p:cBhvr>
                                      <p:tavLst>
                                        <p:tav tm="0">
                                          <p:val>
                                            <p:fltVal val="0"/>
                                          </p:val>
                                        </p:tav>
                                        <p:tav tm="100000">
                                          <p:val>
                                            <p:strVal val="#ppt_h"/>
                                          </p:val>
                                        </p:tav>
                                      </p:tavLst>
                                    </p:anim>
                                    <p:animEffect transition="in" filter="fade">
                                      <p:cBhvr>
                                        <p:cTn id="103" dur="50"/>
                                        <p:tgtEl>
                                          <p:spTgt spid="17">
                                            <p:graphicEl>
                                              <a:dgm id="{368D5F7B-CE41-4D82-B127-5AA026728996}"/>
                                            </p:graphicEl>
                                          </p:spTgt>
                                        </p:tgtEl>
                                      </p:cBhvr>
                                    </p:animEffect>
                                  </p:childTnLst>
                                </p:cTn>
                              </p:par>
                            </p:childTnLst>
                          </p:cTn>
                        </p:par>
                        <p:par>
                          <p:cTn id="104" fill="hold">
                            <p:stCondLst>
                              <p:cond delay="950"/>
                            </p:stCondLst>
                            <p:childTnLst>
                              <p:par>
                                <p:cTn id="105" presetID="53" presetClass="entr" presetSubtype="16" fill="hold" grpId="0" nodeType="afterEffect">
                                  <p:stCondLst>
                                    <p:cond delay="0"/>
                                  </p:stCondLst>
                                  <p:childTnLst>
                                    <p:set>
                                      <p:cBhvr>
                                        <p:cTn id="106" dur="1" fill="hold">
                                          <p:stCondLst>
                                            <p:cond delay="0"/>
                                          </p:stCondLst>
                                        </p:cTn>
                                        <p:tgtEl>
                                          <p:spTgt spid="17">
                                            <p:graphicEl>
                                              <a:dgm id="{58152D66-4C76-4783-887D-17E39E246418}"/>
                                            </p:graphicEl>
                                          </p:spTgt>
                                        </p:tgtEl>
                                        <p:attrNameLst>
                                          <p:attrName>style.visibility</p:attrName>
                                        </p:attrNameLst>
                                      </p:cBhvr>
                                      <p:to>
                                        <p:strVal val="visible"/>
                                      </p:to>
                                    </p:set>
                                    <p:anim calcmode="lin" valueType="num">
                                      <p:cBhvr>
                                        <p:cTn id="107" dur="50" fill="hold"/>
                                        <p:tgtEl>
                                          <p:spTgt spid="17">
                                            <p:graphicEl>
                                              <a:dgm id="{58152D66-4C76-4783-887D-17E39E246418}"/>
                                            </p:graphicEl>
                                          </p:spTgt>
                                        </p:tgtEl>
                                        <p:attrNameLst>
                                          <p:attrName>ppt_w</p:attrName>
                                        </p:attrNameLst>
                                      </p:cBhvr>
                                      <p:tavLst>
                                        <p:tav tm="0">
                                          <p:val>
                                            <p:fltVal val="0"/>
                                          </p:val>
                                        </p:tav>
                                        <p:tav tm="100000">
                                          <p:val>
                                            <p:strVal val="#ppt_w"/>
                                          </p:val>
                                        </p:tav>
                                      </p:tavLst>
                                    </p:anim>
                                    <p:anim calcmode="lin" valueType="num">
                                      <p:cBhvr>
                                        <p:cTn id="108" dur="50" fill="hold"/>
                                        <p:tgtEl>
                                          <p:spTgt spid="17">
                                            <p:graphicEl>
                                              <a:dgm id="{58152D66-4C76-4783-887D-17E39E246418}"/>
                                            </p:graphicEl>
                                          </p:spTgt>
                                        </p:tgtEl>
                                        <p:attrNameLst>
                                          <p:attrName>ppt_h</p:attrName>
                                        </p:attrNameLst>
                                      </p:cBhvr>
                                      <p:tavLst>
                                        <p:tav tm="0">
                                          <p:val>
                                            <p:fltVal val="0"/>
                                          </p:val>
                                        </p:tav>
                                        <p:tav tm="100000">
                                          <p:val>
                                            <p:strVal val="#ppt_h"/>
                                          </p:val>
                                        </p:tav>
                                      </p:tavLst>
                                    </p:anim>
                                    <p:animEffect transition="in" filter="fade">
                                      <p:cBhvr>
                                        <p:cTn id="109" dur="50"/>
                                        <p:tgtEl>
                                          <p:spTgt spid="17">
                                            <p:graphicEl>
                                              <a:dgm id="{58152D66-4C76-4783-887D-17E39E246418}"/>
                                            </p:graphicEl>
                                          </p:spTgt>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7">
                                            <p:graphicEl>
                                              <a:dgm id="{DAF76D08-7CA3-4326-94BB-73234BC77055}"/>
                                            </p:graphicEl>
                                          </p:spTgt>
                                        </p:tgtEl>
                                        <p:attrNameLst>
                                          <p:attrName>style.visibility</p:attrName>
                                        </p:attrNameLst>
                                      </p:cBhvr>
                                      <p:to>
                                        <p:strVal val="visible"/>
                                      </p:to>
                                    </p:set>
                                    <p:anim calcmode="lin" valueType="num">
                                      <p:cBhvr>
                                        <p:cTn id="112" dur="50" fill="hold"/>
                                        <p:tgtEl>
                                          <p:spTgt spid="17">
                                            <p:graphicEl>
                                              <a:dgm id="{DAF76D08-7CA3-4326-94BB-73234BC77055}"/>
                                            </p:graphicEl>
                                          </p:spTgt>
                                        </p:tgtEl>
                                        <p:attrNameLst>
                                          <p:attrName>ppt_w</p:attrName>
                                        </p:attrNameLst>
                                      </p:cBhvr>
                                      <p:tavLst>
                                        <p:tav tm="0">
                                          <p:val>
                                            <p:fltVal val="0"/>
                                          </p:val>
                                        </p:tav>
                                        <p:tav tm="100000">
                                          <p:val>
                                            <p:strVal val="#ppt_w"/>
                                          </p:val>
                                        </p:tav>
                                      </p:tavLst>
                                    </p:anim>
                                    <p:anim calcmode="lin" valueType="num">
                                      <p:cBhvr>
                                        <p:cTn id="113" dur="50" fill="hold"/>
                                        <p:tgtEl>
                                          <p:spTgt spid="17">
                                            <p:graphicEl>
                                              <a:dgm id="{DAF76D08-7CA3-4326-94BB-73234BC77055}"/>
                                            </p:graphicEl>
                                          </p:spTgt>
                                        </p:tgtEl>
                                        <p:attrNameLst>
                                          <p:attrName>ppt_h</p:attrName>
                                        </p:attrNameLst>
                                      </p:cBhvr>
                                      <p:tavLst>
                                        <p:tav tm="0">
                                          <p:val>
                                            <p:fltVal val="0"/>
                                          </p:val>
                                        </p:tav>
                                        <p:tav tm="100000">
                                          <p:val>
                                            <p:strVal val="#ppt_h"/>
                                          </p:val>
                                        </p:tav>
                                      </p:tavLst>
                                    </p:anim>
                                    <p:animEffect transition="in" filter="fade">
                                      <p:cBhvr>
                                        <p:cTn id="114" dur="50"/>
                                        <p:tgtEl>
                                          <p:spTgt spid="17">
                                            <p:graphicEl>
                                              <a:dgm id="{DAF76D08-7CA3-4326-94BB-73234BC77055}"/>
                                            </p:graphicEl>
                                          </p:spTgt>
                                        </p:tgtEl>
                                      </p:cBhvr>
                                    </p:animEffect>
                                  </p:childTnLst>
                                </p:cTn>
                              </p:par>
                            </p:childTnLst>
                          </p:cTn>
                        </p:par>
                        <p:par>
                          <p:cTn id="115" fill="hold">
                            <p:stCondLst>
                              <p:cond delay="1000"/>
                            </p:stCondLst>
                            <p:childTnLst>
                              <p:par>
                                <p:cTn id="116" presetID="53" presetClass="entr" presetSubtype="16" fill="hold" grpId="0" nodeType="afterEffect">
                                  <p:stCondLst>
                                    <p:cond delay="0"/>
                                  </p:stCondLst>
                                  <p:childTnLst>
                                    <p:set>
                                      <p:cBhvr>
                                        <p:cTn id="117" dur="1" fill="hold">
                                          <p:stCondLst>
                                            <p:cond delay="0"/>
                                          </p:stCondLst>
                                        </p:cTn>
                                        <p:tgtEl>
                                          <p:spTgt spid="17">
                                            <p:graphicEl>
                                              <a:dgm id="{EA2F69DD-D3EC-44A2-A136-B45A90C5F89A}"/>
                                            </p:graphicEl>
                                          </p:spTgt>
                                        </p:tgtEl>
                                        <p:attrNameLst>
                                          <p:attrName>style.visibility</p:attrName>
                                        </p:attrNameLst>
                                      </p:cBhvr>
                                      <p:to>
                                        <p:strVal val="visible"/>
                                      </p:to>
                                    </p:set>
                                    <p:anim calcmode="lin" valueType="num">
                                      <p:cBhvr>
                                        <p:cTn id="118" dur="50" fill="hold"/>
                                        <p:tgtEl>
                                          <p:spTgt spid="17">
                                            <p:graphicEl>
                                              <a:dgm id="{EA2F69DD-D3EC-44A2-A136-B45A90C5F89A}"/>
                                            </p:graphicEl>
                                          </p:spTgt>
                                        </p:tgtEl>
                                        <p:attrNameLst>
                                          <p:attrName>ppt_w</p:attrName>
                                        </p:attrNameLst>
                                      </p:cBhvr>
                                      <p:tavLst>
                                        <p:tav tm="0">
                                          <p:val>
                                            <p:fltVal val="0"/>
                                          </p:val>
                                        </p:tav>
                                        <p:tav tm="100000">
                                          <p:val>
                                            <p:strVal val="#ppt_w"/>
                                          </p:val>
                                        </p:tav>
                                      </p:tavLst>
                                    </p:anim>
                                    <p:anim calcmode="lin" valueType="num">
                                      <p:cBhvr>
                                        <p:cTn id="119" dur="50" fill="hold"/>
                                        <p:tgtEl>
                                          <p:spTgt spid="17">
                                            <p:graphicEl>
                                              <a:dgm id="{EA2F69DD-D3EC-44A2-A136-B45A90C5F89A}"/>
                                            </p:graphicEl>
                                          </p:spTgt>
                                        </p:tgtEl>
                                        <p:attrNameLst>
                                          <p:attrName>ppt_h</p:attrName>
                                        </p:attrNameLst>
                                      </p:cBhvr>
                                      <p:tavLst>
                                        <p:tav tm="0">
                                          <p:val>
                                            <p:fltVal val="0"/>
                                          </p:val>
                                        </p:tav>
                                        <p:tav tm="100000">
                                          <p:val>
                                            <p:strVal val="#ppt_h"/>
                                          </p:val>
                                        </p:tav>
                                      </p:tavLst>
                                    </p:anim>
                                    <p:animEffect transition="in" filter="fade">
                                      <p:cBhvr>
                                        <p:cTn id="120" dur="50"/>
                                        <p:tgtEl>
                                          <p:spTgt spid="17">
                                            <p:graphicEl>
                                              <a:dgm id="{EA2F69DD-D3EC-44A2-A136-B45A90C5F89A}"/>
                                            </p:graphicEl>
                                          </p:spTgt>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17">
                                            <p:graphicEl>
                                              <a:dgm id="{36EB523B-6606-4138-97D8-195E8874AEDD}"/>
                                            </p:graphicEl>
                                          </p:spTgt>
                                        </p:tgtEl>
                                        <p:attrNameLst>
                                          <p:attrName>style.visibility</p:attrName>
                                        </p:attrNameLst>
                                      </p:cBhvr>
                                      <p:to>
                                        <p:strVal val="visible"/>
                                      </p:to>
                                    </p:set>
                                    <p:anim calcmode="lin" valueType="num">
                                      <p:cBhvr>
                                        <p:cTn id="123" dur="50" fill="hold"/>
                                        <p:tgtEl>
                                          <p:spTgt spid="17">
                                            <p:graphicEl>
                                              <a:dgm id="{36EB523B-6606-4138-97D8-195E8874AEDD}"/>
                                            </p:graphicEl>
                                          </p:spTgt>
                                        </p:tgtEl>
                                        <p:attrNameLst>
                                          <p:attrName>ppt_w</p:attrName>
                                        </p:attrNameLst>
                                      </p:cBhvr>
                                      <p:tavLst>
                                        <p:tav tm="0">
                                          <p:val>
                                            <p:fltVal val="0"/>
                                          </p:val>
                                        </p:tav>
                                        <p:tav tm="100000">
                                          <p:val>
                                            <p:strVal val="#ppt_w"/>
                                          </p:val>
                                        </p:tav>
                                      </p:tavLst>
                                    </p:anim>
                                    <p:anim calcmode="lin" valueType="num">
                                      <p:cBhvr>
                                        <p:cTn id="124" dur="50" fill="hold"/>
                                        <p:tgtEl>
                                          <p:spTgt spid="17">
                                            <p:graphicEl>
                                              <a:dgm id="{36EB523B-6606-4138-97D8-195E8874AEDD}"/>
                                            </p:graphicEl>
                                          </p:spTgt>
                                        </p:tgtEl>
                                        <p:attrNameLst>
                                          <p:attrName>ppt_h</p:attrName>
                                        </p:attrNameLst>
                                      </p:cBhvr>
                                      <p:tavLst>
                                        <p:tav tm="0">
                                          <p:val>
                                            <p:fltVal val="0"/>
                                          </p:val>
                                        </p:tav>
                                        <p:tav tm="100000">
                                          <p:val>
                                            <p:strVal val="#ppt_h"/>
                                          </p:val>
                                        </p:tav>
                                      </p:tavLst>
                                    </p:anim>
                                    <p:animEffect transition="in" filter="fade">
                                      <p:cBhvr>
                                        <p:cTn id="125" dur="50"/>
                                        <p:tgtEl>
                                          <p:spTgt spid="17">
                                            <p:graphicEl>
                                              <a:dgm id="{36EB523B-6606-4138-97D8-195E8874AEDD}"/>
                                            </p:graphicEl>
                                          </p:spTgt>
                                        </p:tgtEl>
                                      </p:cBhvr>
                                    </p:animEffect>
                                  </p:childTnLst>
                                </p:cTn>
                              </p:par>
                            </p:childTnLst>
                          </p:cTn>
                        </p:par>
                        <p:par>
                          <p:cTn id="126" fill="hold">
                            <p:stCondLst>
                              <p:cond delay="1050"/>
                            </p:stCondLst>
                            <p:childTnLst>
                              <p:par>
                                <p:cTn id="127" presetID="53" presetClass="entr" presetSubtype="16" fill="hold" grpId="0" nodeType="afterEffect">
                                  <p:stCondLst>
                                    <p:cond delay="0"/>
                                  </p:stCondLst>
                                  <p:childTnLst>
                                    <p:set>
                                      <p:cBhvr>
                                        <p:cTn id="128" dur="1" fill="hold">
                                          <p:stCondLst>
                                            <p:cond delay="0"/>
                                          </p:stCondLst>
                                        </p:cTn>
                                        <p:tgtEl>
                                          <p:spTgt spid="17">
                                            <p:graphicEl>
                                              <a:dgm id="{47FD97B3-5065-4D9B-85E1-13A48590D7DC}"/>
                                            </p:graphicEl>
                                          </p:spTgt>
                                        </p:tgtEl>
                                        <p:attrNameLst>
                                          <p:attrName>style.visibility</p:attrName>
                                        </p:attrNameLst>
                                      </p:cBhvr>
                                      <p:to>
                                        <p:strVal val="visible"/>
                                      </p:to>
                                    </p:set>
                                    <p:anim calcmode="lin" valueType="num">
                                      <p:cBhvr>
                                        <p:cTn id="129" dur="50" fill="hold"/>
                                        <p:tgtEl>
                                          <p:spTgt spid="17">
                                            <p:graphicEl>
                                              <a:dgm id="{47FD97B3-5065-4D9B-85E1-13A48590D7DC}"/>
                                            </p:graphicEl>
                                          </p:spTgt>
                                        </p:tgtEl>
                                        <p:attrNameLst>
                                          <p:attrName>ppt_w</p:attrName>
                                        </p:attrNameLst>
                                      </p:cBhvr>
                                      <p:tavLst>
                                        <p:tav tm="0">
                                          <p:val>
                                            <p:fltVal val="0"/>
                                          </p:val>
                                        </p:tav>
                                        <p:tav tm="100000">
                                          <p:val>
                                            <p:strVal val="#ppt_w"/>
                                          </p:val>
                                        </p:tav>
                                      </p:tavLst>
                                    </p:anim>
                                    <p:anim calcmode="lin" valueType="num">
                                      <p:cBhvr>
                                        <p:cTn id="130" dur="50" fill="hold"/>
                                        <p:tgtEl>
                                          <p:spTgt spid="17">
                                            <p:graphicEl>
                                              <a:dgm id="{47FD97B3-5065-4D9B-85E1-13A48590D7DC}"/>
                                            </p:graphicEl>
                                          </p:spTgt>
                                        </p:tgtEl>
                                        <p:attrNameLst>
                                          <p:attrName>ppt_h</p:attrName>
                                        </p:attrNameLst>
                                      </p:cBhvr>
                                      <p:tavLst>
                                        <p:tav tm="0">
                                          <p:val>
                                            <p:fltVal val="0"/>
                                          </p:val>
                                        </p:tav>
                                        <p:tav tm="100000">
                                          <p:val>
                                            <p:strVal val="#ppt_h"/>
                                          </p:val>
                                        </p:tav>
                                      </p:tavLst>
                                    </p:anim>
                                    <p:animEffect transition="in" filter="fade">
                                      <p:cBhvr>
                                        <p:cTn id="131" dur="50"/>
                                        <p:tgtEl>
                                          <p:spTgt spid="17">
                                            <p:graphicEl>
                                              <a:dgm id="{47FD97B3-5065-4D9B-85E1-13A48590D7DC}"/>
                                            </p:graphicEl>
                                          </p:spTgt>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17">
                                            <p:graphicEl>
                                              <a:dgm id="{50FED65B-41FD-47E7-8DB3-EDF9D6598A7E}"/>
                                            </p:graphicEl>
                                          </p:spTgt>
                                        </p:tgtEl>
                                        <p:attrNameLst>
                                          <p:attrName>style.visibility</p:attrName>
                                        </p:attrNameLst>
                                      </p:cBhvr>
                                      <p:to>
                                        <p:strVal val="visible"/>
                                      </p:to>
                                    </p:set>
                                    <p:anim calcmode="lin" valueType="num">
                                      <p:cBhvr>
                                        <p:cTn id="134" dur="50" fill="hold"/>
                                        <p:tgtEl>
                                          <p:spTgt spid="17">
                                            <p:graphicEl>
                                              <a:dgm id="{50FED65B-41FD-47E7-8DB3-EDF9D6598A7E}"/>
                                            </p:graphicEl>
                                          </p:spTgt>
                                        </p:tgtEl>
                                        <p:attrNameLst>
                                          <p:attrName>ppt_w</p:attrName>
                                        </p:attrNameLst>
                                      </p:cBhvr>
                                      <p:tavLst>
                                        <p:tav tm="0">
                                          <p:val>
                                            <p:fltVal val="0"/>
                                          </p:val>
                                        </p:tav>
                                        <p:tav tm="100000">
                                          <p:val>
                                            <p:strVal val="#ppt_w"/>
                                          </p:val>
                                        </p:tav>
                                      </p:tavLst>
                                    </p:anim>
                                    <p:anim calcmode="lin" valueType="num">
                                      <p:cBhvr>
                                        <p:cTn id="135" dur="50" fill="hold"/>
                                        <p:tgtEl>
                                          <p:spTgt spid="17">
                                            <p:graphicEl>
                                              <a:dgm id="{50FED65B-41FD-47E7-8DB3-EDF9D6598A7E}"/>
                                            </p:graphicEl>
                                          </p:spTgt>
                                        </p:tgtEl>
                                        <p:attrNameLst>
                                          <p:attrName>ppt_h</p:attrName>
                                        </p:attrNameLst>
                                      </p:cBhvr>
                                      <p:tavLst>
                                        <p:tav tm="0">
                                          <p:val>
                                            <p:fltVal val="0"/>
                                          </p:val>
                                        </p:tav>
                                        <p:tav tm="100000">
                                          <p:val>
                                            <p:strVal val="#ppt_h"/>
                                          </p:val>
                                        </p:tav>
                                      </p:tavLst>
                                    </p:anim>
                                    <p:animEffect transition="in" filter="fade">
                                      <p:cBhvr>
                                        <p:cTn id="136" dur="50"/>
                                        <p:tgtEl>
                                          <p:spTgt spid="17">
                                            <p:graphicEl>
                                              <a:dgm id="{50FED65B-41FD-47E7-8DB3-EDF9D6598A7E}"/>
                                            </p:graphicEl>
                                          </p:spTgt>
                                        </p:tgtEl>
                                      </p:cBhvr>
                                    </p:animEffect>
                                  </p:childTnLst>
                                </p:cTn>
                              </p:par>
                            </p:childTnLst>
                          </p:cTn>
                        </p:par>
                        <p:par>
                          <p:cTn id="137" fill="hold">
                            <p:stCondLst>
                              <p:cond delay="1100"/>
                            </p:stCondLst>
                            <p:childTnLst>
                              <p:par>
                                <p:cTn id="138" presetID="53" presetClass="entr" presetSubtype="16" fill="hold" grpId="0" nodeType="afterEffect">
                                  <p:stCondLst>
                                    <p:cond delay="0"/>
                                  </p:stCondLst>
                                  <p:childTnLst>
                                    <p:set>
                                      <p:cBhvr>
                                        <p:cTn id="139" dur="1" fill="hold">
                                          <p:stCondLst>
                                            <p:cond delay="0"/>
                                          </p:stCondLst>
                                        </p:cTn>
                                        <p:tgtEl>
                                          <p:spTgt spid="17">
                                            <p:graphicEl>
                                              <a:dgm id="{B063A51F-EC35-428D-AF76-44327E1B99EB}"/>
                                            </p:graphicEl>
                                          </p:spTgt>
                                        </p:tgtEl>
                                        <p:attrNameLst>
                                          <p:attrName>style.visibility</p:attrName>
                                        </p:attrNameLst>
                                      </p:cBhvr>
                                      <p:to>
                                        <p:strVal val="visible"/>
                                      </p:to>
                                    </p:set>
                                    <p:anim calcmode="lin" valueType="num">
                                      <p:cBhvr>
                                        <p:cTn id="140" dur="50" fill="hold"/>
                                        <p:tgtEl>
                                          <p:spTgt spid="17">
                                            <p:graphicEl>
                                              <a:dgm id="{B063A51F-EC35-428D-AF76-44327E1B99EB}"/>
                                            </p:graphicEl>
                                          </p:spTgt>
                                        </p:tgtEl>
                                        <p:attrNameLst>
                                          <p:attrName>ppt_w</p:attrName>
                                        </p:attrNameLst>
                                      </p:cBhvr>
                                      <p:tavLst>
                                        <p:tav tm="0">
                                          <p:val>
                                            <p:fltVal val="0"/>
                                          </p:val>
                                        </p:tav>
                                        <p:tav tm="100000">
                                          <p:val>
                                            <p:strVal val="#ppt_w"/>
                                          </p:val>
                                        </p:tav>
                                      </p:tavLst>
                                    </p:anim>
                                    <p:anim calcmode="lin" valueType="num">
                                      <p:cBhvr>
                                        <p:cTn id="141" dur="50" fill="hold"/>
                                        <p:tgtEl>
                                          <p:spTgt spid="17">
                                            <p:graphicEl>
                                              <a:dgm id="{B063A51F-EC35-428D-AF76-44327E1B99EB}"/>
                                            </p:graphicEl>
                                          </p:spTgt>
                                        </p:tgtEl>
                                        <p:attrNameLst>
                                          <p:attrName>ppt_h</p:attrName>
                                        </p:attrNameLst>
                                      </p:cBhvr>
                                      <p:tavLst>
                                        <p:tav tm="0">
                                          <p:val>
                                            <p:fltVal val="0"/>
                                          </p:val>
                                        </p:tav>
                                        <p:tav tm="100000">
                                          <p:val>
                                            <p:strVal val="#ppt_h"/>
                                          </p:val>
                                        </p:tav>
                                      </p:tavLst>
                                    </p:anim>
                                    <p:animEffect transition="in" filter="fade">
                                      <p:cBhvr>
                                        <p:cTn id="142" dur="50"/>
                                        <p:tgtEl>
                                          <p:spTgt spid="17">
                                            <p:graphicEl>
                                              <a:dgm id="{B063A51F-EC35-428D-AF76-44327E1B99EB}"/>
                                            </p:graphicEl>
                                          </p:spTgt>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17">
                                            <p:graphicEl>
                                              <a:dgm id="{B739ED05-EEC6-476E-B5D5-A8CE42B37B20}"/>
                                            </p:graphicEl>
                                          </p:spTgt>
                                        </p:tgtEl>
                                        <p:attrNameLst>
                                          <p:attrName>style.visibility</p:attrName>
                                        </p:attrNameLst>
                                      </p:cBhvr>
                                      <p:to>
                                        <p:strVal val="visible"/>
                                      </p:to>
                                    </p:set>
                                    <p:anim calcmode="lin" valueType="num">
                                      <p:cBhvr>
                                        <p:cTn id="145" dur="50" fill="hold"/>
                                        <p:tgtEl>
                                          <p:spTgt spid="17">
                                            <p:graphicEl>
                                              <a:dgm id="{B739ED05-EEC6-476E-B5D5-A8CE42B37B20}"/>
                                            </p:graphicEl>
                                          </p:spTgt>
                                        </p:tgtEl>
                                        <p:attrNameLst>
                                          <p:attrName>ppt_w</p:attrName>
                                        </p:attrNameLst>
                                      </p:cBhvr>
                                      <p:tavLst>
                                        <p:tav tm="0">
                                          <p:val>
                                            <p:fltVal val="0"/>
                                          </p:val>
                                        </p:tav>
                                        <p:tav tm="100000">
                                          <p:val>
                                            <p:strVal val="#ppt_w"/>
                                          </p:val>
                                        </p:tav>
                                      </p:tavLst>
                                    </p:anim>
                                    <p:anim calcmode="lin" valueType="num">
                                      <p:cBhvr>
                                        <p:cTn id="146" dur="50" fill="hold"/>
                                        <p:tgtEl>
                                          <p:spTgt spid="17">
                                            <p:graphicEl>
                                              <a:dgm id="{B739ED05-EEC6-476E-B5D5-A8CE42B37B20}"/>
                                            </p:graphicEl>
                                          </p:spTgt>
                                        </p:tgtEl>
                                        <p:attrNameLst>
                                          <p:attrName>ppt_h</p:attrName>
                                        </p:attrNameLst>
                                      </p:cBhvr>
                                      <p:tavLst>
                                        <p:tav tm="0">
                                          <p:val>
                                            <p:fltVal val="0"/>
                                          </p:val>
                                        </p:tav>
                                        <p:tav tm="100000">
                                          <p:val>
                                            <p:strVal val="#ppt_h"/>
                                          </p:val>
                                        </p:tav>
                                      </p:tavLst>
                                    </p:anim>
                                    <p:animEffect transition="in" filter="fade">
                                      <p:cBhvr>
                                        <p:cTn id="147" dur="50"/>
                                        <p:tgtEl>
                                          <p:spTgt spid="17">
                                            <p:graphicEl>
                                              <a:dgm id="{B739ED05-EEC6-476E-B5D5-A8CE42B37B20}"/>
                                            </p:graphicEl>
                                          </p:spTgt>
                                        </p:tgtEl>
                                      </p:cBhvr>
                                    </p:animEffect>
                                  </p:childTnLst>
                                </p:cTn>
                              </p:par>
                            </p:childTnLst>
                          </p:cTn>
                        </p:par>
                        <p:par>
                          <p:cTn id="148" fill="hold">
                            <p:stCondLst>
                              <p:cond delay="1150"/>
                            </p:stCondLst>
                            <p:childTnLst>
                              <p:par>
                                <p:cTn id="149" presetID="53" presetClass="entr" presetSubtype="16" fill="hold" grpId="0" nodeType="afterEffect">
                                  <p:stCondLst>
                                    <p:cond delay="0"/>
                                  </p:stCondLst>
                                  <p:childTnLst>
                                    <p:set>
                                      <p:cBhvr>
                                        <p:cTn id="150" dur="1" fill="hold">
                                          <p:stCondLst>
                                            <p:cond delay="0"/>
                                          </p:stCondLst>
                                        </p:cTn>
                                        <p:tgtEl>
                                          <p:spTgt spid="17">
                                            <p:graphicEl>
                                              <a:dgm id="{293676ED-3234-4AF9-AE40-F9F2DA483FF5}"/>
                                            </p:graphicEl>
                                          </p:spTgt>
                                        </p:tgtEl>
                                        <p:attrNameLst>
                                          <p:attrName>style.visibility</p:attrName>
                                        </p:attrNameLst>
                                      </p:cBhvr>
                                      <p:to>
                                        <p:strVal val="visible"/>
                                      </p:to>
                                    </p:set>
                                    <p:anim calcmode="lin" valueType="num">
                                      <p:cBhvr>
                                        <p:cTn id="151" dur="50" fill="hold"/>
                                        <p:tgtEl>
                                          <p:spTgt spid="17">
                                            <p:graphicEl>
                                              <a:dgm id="{293676ED-3234-4AF9-AE40-F9F2DA483FF5}"/>
                                            </p:graphicEl>
                                          </p:spTgt>
                                        </p:tgtEl>
                                        <p:attrNameLst>
                                          <p:attrName>ppt_w</p:attrName>
                                        </p:attrNameLst>
                                      </p:cBhvr>
                                      <p:tavLst>
                                        <p:tav tm="0">
                                          <p:val>
                                            <p:fltVal val="0"/>
                                          </p:val>
                                        </p:tav>
                                        <p:tav tm="100000">
                                          <p:val>
                                            <p:strVal val="#ppt_w"/>
                                          </p:val>
                                        </p:tav>
                                      </p:tavLst>
                                    </p:anim>
                                    <p:anim calcmode="lin" valueType="num">
                                      <p:cBhvr>
                                        <p:cTn id="152" dur="50" fill="hold"/>
                                        <p:tgtEl>
                                          <p:spTgt spid="17">
                                            <p:graphicEl>
                                              <a:dgm id="{293676ED-3234-4AF9-AE40-F9F2DA483FF5}"/>
                                            </p:graphicEl>
                                          </p:spTgt>
                                        </p:tgtEl>
                                        <p:attrNameLst>
                                          <p:attrName>ppt_h</p:attrName>
                                        </p:attrNameLst>
                                      </p:cBhvr>
                                      <p:tavLst>
                                        <p:tav tm="0">
                                          <p:val>
                                            <p:fltVal val="0"/>
                                          </p:val>
                                        </p:tav>
                                        <p:tav tm="100000">
                                          <p:val>
                                            <p:strVal val="#ppt_h"/>
                                          </p:val>
                                        </p:tav>
                                      </p:tavLst>
                                    </p:anim>
                                    <p:animEffect transition="in" filter="fade">
                                      <p:cBhvr>
                                        <p:cTn id="153" dur="50"/>
                                        <p:tgtEl>
                                          <p:spTgt spid="17">
                                            <p:graphicEl>
                                              <a:dgm id="{293676ED-3234-4AF9-AE40-F9F2DA483FF5}"/>
                                            </p:graphicEl>
                                          </p:spTgt>
                                        </p:tgtEl>
                                      </p:cBhvr>
                                    </p:animEffect>
                                  </p:childTnLst>
                                </p:cTn>
                              </p:par>
                              <p:par>
                                <p:cTn id="154" presetID="53" presetClass="entr" presetSubtype="16" fill="hold" grpId="0" nodeType="withEffect">
                                  <p:stCondLst>
                                    <p:cond delay="0"/>
                                  </p:stCondLst>
                                  <p:childTnLst>
                                    <p:set>
                                      <p:cBhvr>
                                        <p:cTn id="155" dur="1" fill="hold">
                                          <p:stCondLst>
                                            <p:cond delay="0"/>
                                          </p:stCondLst>
                                        </p:cTn>
                                        <p:tgtEl>
                                          <p:spTgt spid="17">
                                            <p:graphicEl>
                                              <a:dgm id="{9295207B-C04A-42FB-88F7-7E5D8E6F33E8}"/>
                                            </p:graphicEl>
                                          </p:spTgt>
                                        </p:tgtEl>
                                        <p:attrNameLst>
                                          <p:attrName>style.visibility</p:attrName>
                                        </p:attrNameLst>
                                      </p:cBhvr>
                                      <p:to>
                                        <p:strVal val="visible"/>
                                      </p:to>
                                    </p:set>
                                    <p:anim calcmode="lin" valueType="num">
                                      <p:cBhvr>
                                        <p:cTn id="156" dur="50" fill="hold"/>
                                        <p:tgtEl>
                                          <p:spTgt spid="17">
                                            <p:graphicEl>
                                              <a:dgm id="{9295207B-C04A-42FB-88F7-7E5D8E6F33E8}"/>
                                            </p:graphicEl>
                                          </p:spTgt>
                                        </p:tgtEl>
                                        <p:attrNameLst>
                                          <p:attrName>ppt_w</p:attrName>
                                        </p:attrNameLst>
                                      </p:cBhvr>
                                      <p:tavLst>
                                        <p:tav tm="0">
                                          <p:val>
                                            <p:fltVal val="0"/>
                                          </p:val>
                                        </p:tav>
                                        <p:tav tm="100000">
                                          <p:val>
                                            <p:strVal val="#ppt_w"/>
                                          </p:val>
                                        </p:tav>
                                      </p:tavLst>
                                    </p:anim>
                                    <p:anim calcmode="lin" valueType="num">
                                      <p:cBhvr>
                                        <p:cTn id="157" dur="50" fill="hold"/>
                                        <p:tgtEl>
                                          <p:spTgt spid="17">
                                            <p:graphicEl>
                                              <a:dgm id="{9295207B-C04A-42FB-88F7-7E5D8E6F33E8}"/>
                                            </p:graphicEl>
                                          </p:spTgt>
                                        </p:tgtEl>
                                        <p:attrNameLst>
                                          <p:attrName>ppt_h</p:attrName>
                                        </p:attrNameLst>
                                      </p:cBhvr>
                                      <p:tavLst>
                                        <p:tav tm="0">
                                          <p:val>
                                            <p:fltVal val="0"/>
                                          </p:val>
                                        </p:tav>
                                        <p:tav tm="100000">
                                          <p:val>
                                            <p:strVal val="#ppt_h"/>
                                          </p:val>
                                        </p:tav>
                                      </p:tavLst>
                                    </p:anim>
                                    <p:animEffect transition="in" filter="fade">
                                      <p:cBhvr>
                                        <p:cTn id="158" dur="50"/>
                                        <p:tgtEl>
                                          <p:spTgt spid="17">
                                            <p:graphicEl>
                                              <a:dgm id="{9295207B-C04A-42FB-88F7-7E5D8E6F33E8}"/>
                                            </p:graphicEl>
                                          </p:spTgt>
                                        </p:tgtEl>
                                      </p:cBhvr>
                                    </p:animEffect>
                                  </p:childTnLst>
                                </p:cTn>
                              </p:par>
                            </p:childTnLst>
                          </p:cTn>
                        </p:par>
                        <p:par>
                          <p:cTn id="159" fill="hold">
                            <p:stCondLst>
                              <p:cond delay="1200"/>
                            </p:stCondLst>
                            <p:childTnLst>
                              <p:par>
                                <p:cTn id="160" presetID="53" presetClass="entr" presetSubtype="16" fill="hold" grpId="0" nodeType="afterEffect">
                                  <p:stCondLst>
                                    <p:cond delay="0"/>
                                  </p:stCondLst>
                                  <p:childTnLst>
                                    <p:set>
                                      <p:cBhvr>
                                        <p:cTn id="161" dur="1" fill="hold">
                                          <p:stCondLst>
                                            <p:cond delay="0"/>
                                          </p:stCondLst>
                                        </p:cTn>
                                        <p:tgtEl>
                                          <p:spTgt spid="17">
                                            <p:graphicEl>
                                              <a:dgm id="{0C669275-1245-4025-A821-61F44E0E5225}"/>
                                            </p:graphicEl>
                                          </p:spTgt>
                                        </p:tgtEl>
                                        <p:attrNameLst>
                                          <p:attrName>style.visibility</p:attrName>
                                        </p:attrNameLst>
                                      </p:cBhvr>
                                      <p:to>
                                        <p:strVal val="visible"/>
                                      </p:to>
                                    </p:set>
                                    <p:anim calcmode="lin" valueType="num">
                                      <p:cBhvr>
                                        <p:cTn id="162" dur="50" fill="hold"/>
                                        <p:tgtEl>
                                          <p:spTgt spid="17">
                                            <p:graphicEl>
                                              <a:dgm id="{0C669275-1245-4025-A821-61F44E0E5225}"/>
                                            </p:graphicEl>
                                          </p:spTgt>
                                        </p:tgtEl>
                                        <p:attrNameLst>
                                          <p:attrName>ppt_w</p:attrName>
                                        </p:attrNameLst>
                                      </p:cBhvr>
                                      <p:tavLst>
                                        <p:tav tm="0">
                                          <p:val>
                                            <p:fltVal val="0"/>
                                          </p:val>
                                        </p:tav>
                                        <p:tav tm="100000">
                                          <p:val>
                                            <p:strVal val="#ppt_w"/>
                                          </p:val>
                                        </p:tav>
                                      </p:tavLst>
                                    </p:anim>
                                    <p:anim calcmode="lin" valueType="num">
                                      <p:cBhvr>
                                        <p:cTn id="163" dur="50" fill="hold"/>
                                        <p:tgtEl>
                                          <p:spTgt spid="17">
                                            <p:graphicEl>
                                              <a:dgm id="{0C669275-1245-4025-A821-61F44E0E5225}"/>
                                            </p:graphicEl>
                                          </p:spTgt>
                                        </p:tgtEl>
                                        <p:attrNameLst>
                                          <p:attrName>ppt_h</p:attrName>
                                        </p:attrNameLst>
                                      </p:cBhvr>
                                      <p:tavLst>
                                        <p:tav tm="0">
                                          <p:val>
                                            <p:fltVal val="0"/>
                                          </p:val>
                                        </p:tav>
                                        <p:tav tm="100000">
                                          <p:val>
                                            <p:strVal val="#ppt_h"/>
                                          </p:val>
                                        </p:tav>
                                      </p:tavLst>
                                    </p:anim>
                                    <p:animEffect transition="in" filter="fade">
                                      <p:cBhvr>
                                        <p:cTn id="164" dur="50"/>
                                        <p:tgtEl>
                                          <p:spTgt spid="17">
                                            <p:graphicEl>
                                              <a:dgm id="{0C669275-1245-4025-A821-61F44E0E5225}"/>
                                            </p:graphicEl>
                                          </p:spTgt>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17">
                                            <p:graphicEl>
                                              <a:dgm id="{BB691CE0-E7E4-4853-A592-D2F3275F4FB4}"/>
                                            </p:graphicEl>
                                          </p:spTgt>
                                        </p:tgtEl>
                                        <p:attrNameLst>
                                          <p:attrName>style.visibility</p:attrName>
                                        </p:attrNameLst>
                                      </p:cBhvr>
                                      <p:to>
                                        <p:strVal val="visible"/>
                                      </p:to>
                                    </p:set>
                                    <p:anim calcmode="lin" valueType="num">
                                      <p:cBhvr>
                                        <p:cTn id="167" dur="50" fill="hold"/>
                                        <p:tgtEl>
                                          <p:spTgt spid="17">
                                            <p:graphicEl>
                                              <a:dgm id="{BB691CE0-E7E4-4853-A592-D2F3275F4FB4}"/>
                                            </p:graphicEl>
                                          </p:spTgt>
                                        </p:tgtEl>
                                        <p:attrNameLst>
                                          <p:attrName>ppt_w</p:attrName>
                                        </p:attrNameLst>
                                      </p:cBhvr>
                                      <p:tavLst>
                                        <p:tav tm="0">
                                          <p:val>
                                            <p:fltVal val="0"/>
                                          </p:val>
                                        </p:tav>
                                        <p:tav tm="100000">
                                          <p:val>
                                            <p:strVal val="#ppt_w"/>
                                          </p:val>
                                        </p:tav>
                                      </p:tavLst>
                                    </p:anim>
                                    <p:anim calcmode="lin" valueType="num">
                                      <p:cBhvr>
                                        <p:cTn id="168" dur="50" fill="hold"/>
                                        <p:tgtEl>
                                          <p:spTgt spid="17">
                                            <p:graphicEl>
                                              <a:dgm id="{BB691CE0-E7E4-4853-A592-D2F3275F4FB4}"/>
                                            </p:graphicEl>
                                          </p:spTgt>
                                        </p:tgtEl>
                                        <p:attrNameLst>
                                          <p:attrName>ppt_h</p:attrName>
                                        </p:attrNameLst>
                                      </p:cBhvr>
                                      <p:tavLst>
                                        <p:tav tm="0">
                                          <p:val>
                                            <p:fltVal val="0"/>
                                          </p:val>
                                        </p:tav>
                                        <p:tav tm="100000">
                                          <p:val>
                                            <p:strVal val="#ppt_h"/>
                                          </p:val>
                                        </p:tav>
                                      </p:tavLst>
                                    </p:anim>
                                    <p:animEffect transition="in" filter="fade">
                                      <p:cBhvr>
                                        <p:cTn id="169" dur="50"/>
                                        <p:tgtEl>
                                          <p:spTgt spid="17">
                                            <p:graphicEl>
                                              <a:dgm id="{BB691CE0-E7E4-4853-A592-D2F3275F4FB4}"/>
                                            </p:graphicEl>
                                          </p:spTgt>
                                        </p:tgtEl>
                                      </p:cBhvr>
                                    </p:animEffect>
                                  </p:childTnLst>
                                </p:cTn>
                              </p:par>
                            </p:childTnLst>
                          </p:cTn>
                        </p:par>
                        <p:par>
                          <p:cTn id="170" fill="hold">
                            <p:stCondLst>
                              <p:cond delay="1250"/>
                            </p:stCondLst>
                            <p:childTnLst>
                              <p:par>
                                <p:cTn id="171" presetID="53" presetClass="entr" presetSubtype="16" fill="hold" grpId="0" nodeType="afterEffect">
                                  <p:stCondLst>
                                    <p:cond delay="0"/>
                                  </p:stCondLst>
                                  <p:childTnLst>
                                    <p:set>
                                      <p:cBhvr>
                                        <p:cTn id="172" dur="1" fill="hold">
                                          <p:stCondLst>
                                            <p:cond delay="0"/>
                                          </p:stCondLst>
                                        </p:cTn>
                                        <p:tgtEl>
                                          <p:spTgt spid="17">
                                            <p:graphicEl>
                                              <a:dgm id="{C4658D9A-7E22-4292-839C-B64FDF27C2FE}"/>
                                            </p:graphicEl>
                                          </p:spTgt>
                                        </p:tgtEl>
                                        <p:attrNameLst>
                                          <p:attrName>style.visibility</p:attrName>
                                        </p:attrNameLst>
                                      </p:cBhvr>
                                      <p:to>
                                        <p:strVal val="visible"/>
                                      </p:to>
                                    </p:set>
                                    <p:anim calcmode="lin" valueType="num">
                                      <p:cBhvr>
                                        <p:cTn id="173" dur="50" fill="hold"/>
                                        <p:tgtEl>
                                          <p:spTgt spid="17">
                                            <p:graphicEl>
                                              <a:dgm id="{C4658D9A-7E22-4292-839C-B64FDF27C2FE}"/>
                                            </p:graphicEl>
                                          </p:spTgt>
                                        </p:tgtEl>
                                        <p:attrNameLst>
                                          <p:attrName>ppt_w</p:attrName>
                                        </p:attrNameLst>
                                      </p:cBhvr>
                                      <p:tavLst>
                                        <p:tav tm="0">
                                          <p:val>
                                            <p:fltVal val="0"/>
                                          </p:val>
                                        </p:tav>
                                        <p:tav tm="100000">
                                          <p:val>
                                            <p:strVal val="#ppt_w"/>
                                          </p:val>
                                        </p:tav>
                                      </p:tavLst>
                                    </p:anim>
                                    <p:anim calcmode="lin" valueType="num">
                                      <p:cBhvr>
                                        <p:cTn id="174" dur="50" fill="hold"/>
                                        <p:tgtEl>
                                          <p:spTgt spid="17">
                                            <p:graphicEl>
                                              <a:dgm id="{C4658D9A-7E22-4292-839C-B64FDF27C2FE}"/>
                                            </p:graphicEl>
                                          </p:spTgt>
                                        </p:tgtEl>
                                        <p:attrNameLst>
                                          <p:attrName>ppt_h</p:attrName>
                                        </p:attrNameLst>
                                      </p:cBhvr>
                                      <p:tavLst>
                                        <p:tav tm="0">
                                          <p:val>
                                            <p:fltVal val="0"/>
                                          </p:val>
                                        </p:tav>
                                        <p:tav tm="100000">
                                          <p:val>
                                            <p:strVal val="#ppt_h"/>
                                          </p:val>
                                        </p:tav>
                                      </p:tavLst>
                                    </p:anim>
                                    <p:animEffect transition="in" filter="fade">
                                      <p:cBhvr>
                                        <p:cTn id="175" dur="50"/>
                                        <p:tgtEl>
                                          <p:spTgt spid="17">
                                            <p:graphicEl>
                                              <a:dgm id="{C4658D9A-7E22-4292-839C-B64FDF27C2FE}"/>
                                            </p:graphicEl>
                                          </p:spTgt>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17">
                                            <p:graphicEl>
                                              <a:dgm id="{D59920CF-A5F2-428C-BF62-AB3A62DAC0AD}"/>
                                            </p:graphicEl>
                                          </p:spTgt>
                                        </p:tgtEl>
                                        <p:attrNameLst>
                                          <p:attrName>style.visibility</p:attrName>
                                        </p:attrNameLst>
                                      </p:cBhvr>
                                      <p:to>
                                        <p:strVal val="visible"/>
                                      </p:to>
                                    </p:set>
                                    <p:anim calcmode="lin" valueType="num">
                                      <p:cBhvr>
                                        <p:cTn id="178" dur="50" fill="hold"/>
                                        <p:tgtEl>
                                          <p:spTgt spid="17">
                                            <p:graphicEl>
                                              <a:dgm id="{D59920CF-A5F2-428C-BF62-AB3A62DAC0AD}"/>
                                            </p:graphicEl>
                                          </p:spTgt>
                                        </p:tgtEl>
                                        <p:attrNameLst>
                                          <p:attrName>ppt_w</p:attrName>
                                        </p:attrNameLst>
                                      </p:cBhvr>
                                      <p:tavLst>
                                        <p:tav tm="0">
                                          <p:val>
                                            <p:fltVal val="0"/>
                                          </p:val>
                                        </p:tav>
                                        <p:tav tm="100000">
                                          <p:val>
                                            <p:strVal val="#ppt_w"/>
                                          </p:val>
                                        </p:tav>
                                      </p:tavLst>
                                    </p:anim>
                                    <p:anim calcmode="lin" valueType="num">
                                      <p:cBhvr>
                                        <p:cTn id="179" dur="50" fill="hold"/>
                                        <p:tgtEl>
                                          <p:spTgt spid="17">
                                            <p:graphicEl>
                                              <a:dgm id="{D59920CF-A5F2-428C-BF62-AB3A62DAC0AD}"/>
                                            </p:graphicEl>
                                          </p:spTgt>
                                        </p:tgtEl>
                                        <p:attrNameLst>
                                          <p:attrName>ppt_h</p:attrName>
                                        </p:attrNameLst>
                                      </p:cBhvr>
                                      <p:tavLst>
                                        <p:tav tm="0">
                                          <p:val>
                                            <p:fltVal val="0"/>
                                          </p:val>
                                        </p:tav>
                                        <p:tav tm="100000">
                                          <p:val>
                                            <p:strVal val="#ppt_h"/>
                                          </p:val>
                                        </p:tav>
                                      </p:tavLst>
                                    </p:anim>
                                    <p:animEffect transition="in" filter="fade">
                                      <p:cBhvr>
                                        <p:cTn id="180" dur="50"/>
                                        <p:tgtEl>
                                          <p:spTgt spid="17">
                                            <p:graphicEl>
                                              <a:dgm id="{D59920CF-A5F2-428C-BF62-AB3A62DAC0AD}"/>
                                            </p:graphicEl>
                                          </p:spTgt>
                                        </p:tgtEl>
                                      </p:cBhvr>
                                    </p:animEffect>
                                  </p:childTnLst>
                                </p:cTn>
                              </p:par>
                            </p:childTnLst>
                          </p:cTn>
                        </p:par>
                        <p:par>
                          <p:cTn id="181" fill="hold">
                            <p:stCondLst>
                              <p:cond delay="1300"/>
                            </p:stCondLst>
                            <p:childTnLst>
                              <p:par>
                                <p:cTn id="182" presetID="53" presetClass="entr" presetSubtype="16" fill="hold" grpId="0" nodeType="afterEffect">
                                  <p:stCondLst>
                                    <p:cond delay="0"/>
                                  </p:stCondLst>
                                  <p:childTnLst>
                                    <p:set>
                                      <p:cBhvr>
                                        <p:cTn id="183" dur="1" fill="hold">
                                          <p:stCondLst>
                                            <p:cond delay="0"/>
                                          </p:stCondLst>
                                        </p:cTn>
                                        <p:tgtEl>
                                          <p:spTgt spid="17">
                                            <p:graphicEl>
                                              <a:dgm id="{602EC66D-8286-41E3-9436-5FACD27A3FFD}"/>
                                            </p:graphicEl>
                                          </p:spTgt>
                                        </p:tgtEl>
                                        <p:attrNameLst>
                                          <p:attrName>style.visibility</p:attrName>
                                        </p:attrNameLst>
                                      </p:cBhvr>
                                      <p:to>
                                        <p:strVal val="visible"/>
                                      </p:to>
                                    </p:set>
                                    <p:anim calcmode="lin" valueType="num">
                                      <p:cBhvr>
                                        <p:cTn id="184" dur="50" fill="hold"/>
                                        <p:tgtEl>
                                          <p:spTgt spid="17">
                                            <p:graphicEl>
                                              <a:dgm id="{602EC66D-8286-41E3-9436-5FACD27A3FFD}"/>
                                            </p:graphicEl>
                                          </p:spTgt>
                                        </p:tgtEl>
                                        <p:attrNameLst>
                                          <p:attrName>ppt_w</p:attrName>
                                        </p:attrNameLst>
                                      </p:cBhvr>
                                      <p:tavLst>
                                        <p:tav tm="0">
                                          <p:val>
                                            <p:fltVal val="0"/>
                                          </p:val>
                                        </p:tav>
                                        <p:tav tm="100000">
                                          <p:val>
                                            <p:strVal val="#ppt_w"/>
                                          </p:val>
                                        </p:tav>
                                      </p:tavLst>
                                    </p:anim>
                                    <p:anim calcmode="lin" valueType="num">
                                      <p:cBhvr>
                                        <p:cTn id="185" dur="50" fill="hold"/>
                                        <p:tgtEl>
                                          <p:spTgt spid="17">
                                            <p:graphicEl>
                                              <a:dgm id="{602EC66D-8286-41E3-9436-5FACD27A3FFD}"/>
                                            </p:graphicEl>
                                          </p:spTgt>
                                        </p:tgtEl>
                                        <p:attrNameLst>
                                          <p:attrName>ppt_h</p:attrName>
                                        </p:attrNameLst>
                                      </p:cBhvr>
                                      <p:tavLst>
                                        <p:tav tm="0">
                                          <p:val>
                                            <p:fltVal val="0"/>
                                          </p:val>
                                        </p:tav>
                                        <p:tav tm="100000">
                                          <p:val>
                                            <p:strVal val="#ppt_h"/>
                                          </p:val>
                                        </p:tav>
                                      </p:tavLst>
                                    </p:anim>
                                    <p:animEffect transition="in" filter="fade">
                                      <p:cBhvr>
                                        <p:cTn id="186" dur="50"/>
                                        <p:tgtEl>
                                          <p:spTgt spid="17">
                                            <p:graphicEl>
                                              <a:dgm id="{602EC66D-8286-41E3-9436-5FACD27A3FFD}"/>
                                            </p:graphicEl>
                                          </p:spTgt>
                                        </p:tgtEl>
                                      </p:cBhvr>
                                    </p:animEffect>
                                  </p:childTnLst>
                                </p:cTn>
                              </p:par>
                              <p:par>
                                <p:cTn id="187" presetID="53" presetClass="entr" presetSubtype="16" fill="hold" grpId="0" nodeType="withEffect">
                                  <p:stCondLst>
                                    <p:cond delay="0"/>
                                  </p:stCondLst>
                                  <p:childTnLst>
                                    <p:set>
                                      <p:cBhvr>
                                        <p:cTn id="188" dur="1" fill="hold">
                                          <p:stCondLst>
                                            <p:cond delay="0"/>
                                          </p:stCondLst>
                                        </p:cTn>
                                        <p:tgtEl>
                                          <p:spTgt spid="17">
                                            <p:graphicEl>
                                              <a:dgm id="{0DEF67B0-0BD7-4FA3-89A2-508BF29523AD}"/>
                                            </p:graphicEl>
                                          </p:spTgt>
                                        </p:tgtEl>
                                        <p:attrNameLst>
                                          <p:attrName>style.visibility</p:attrName>
                                        </p:attrNameLst>
                                      </p:cBhvr>
                                      <p:to>
                                        <p:strVal val="visible"/>
                                      </p:to>
                                    </p:set>
                                    <p:anim calcmode="lin" valueType="num">
                                      <p:cBhvr>
                                        <p:cTn id="189" dur="50" fill="hold"/>
                                        <p:tgtEl>
                                          <p:spTgt spid="17">
                                            <p:graphicEl>
                                              <a:dgm id="{0DEF67B0-0BD7-4FA3-89A2-508BF29523AD}"/>
                                            </p:graphicEl>
                                          </p:spTgt>
                                        </p:tgtEl>
                                        <p:attrNameLst>
                                          <p:attrName>ppt_w</p:attrName>
                                        </p:attrNameLst>
                                      </p:cBhvr>
                                      <p:tavLst>
                                        <p:tav tm="0">
                                          <p:val>
                                            <p:fltVal val="0"/>
                                          </p:val>
                                        </p:tav>
                                        <p:tav tm="100000">
                                          <p:val>
                                            <p:strVal val="#ppt_w"/>
                                          </p:val>
                                        </p:tav>
                                      </p:tavLst>
                                    </p:anim>
                                    <p:anim calcmode="lin" valueType="num">
                                      <p:cBhvr>
                                        <p:cTn id="190" dur="50" fill="hold"/>
                                        <p:tgtEl>
                                          <p:spTgt spid="17">
                                            <p:graphicEl>
                                              <a:dgm id="{0DEF67B0-0BD7-4FA3-89A2-508BF29523AD}"/>
                                            </p:graphicEl>
                                          </p:spTgt>
                                        </p:tgtEl>
                                        <p:attrNameLst>
                                          <p:attrName>ppt_h</p:attrName>
                                        </p:attrNameLst>
                                      </p:cBhvr>
                                      <p:tavLst>
                                        <p:tav tm="0">
                                          <p:val>
                                            <p:fltVal val="0"/>
                                          </p:val>
                                        </p:tav>
                                        <p:tav tm="100000">
                                          <p:val>
                                            <p:strVal val="#ppt_h"/>
                                          </p:val>
                                        </p:tav>
                                      </p:tavLst>
                                    </p:anim>
                                    <p:animEffect transition="in" filter="fade">
                                      <p:cBhvr>
                                        <p:cTn id="191" dur="50"/>
                                        <p:tgtEl>
                                          <p:spTgt spid="17">
                                            <p:graphicEl>
                                              <a:dgm id="{0DEF67B0-0BD7-4FA3-89A2-508BF29523AD}"/>
                                            </p:graphicEl>
                                          </p:spTgt>
                                        </p:tgtEl>
                                      </p:cBhvr>
                                    </p:animEffect>
                                  </p:childTnLst>
                                </p:cTn>
                              </p:par>
                              <p:par>
                                <p:cTn id="192" presetID="53" presetClass="entr" presetSubtype="16" fill="hold" grpId="0" nodeType="withEffect">
                                  <p:stCondLst>
                                    <p:cond delay="0"/>
                                  </p:stCondLst>
                                  <p:childTnLst>
                                    <p:set>
                                      <p:cBhvr>
                                        <p:cTn id="193" dur="1" fill="hold">
                                          <p:stCondLst>
                                            <p:cond delay="0"/>
                                          </p:stCondLst>
                                        </p:cTn>
                                        <p:tgtEl>
                                          <p:spTgt spid="17">
                                            <p:graphicEl>
                                              <a:dgm id="{196741EA-16F1-42DC-8E6F-C3960233192D}"/>
                                            </p:graphicEl>
                                          </p:spTgt>
                                        </p:tgtEl>
                                        <p:attrNameLst>
                                          <p:attrName>style.visibility</p:attrName>
                                        </p:attrNameLst>
                                      </p:cBhvr>
                                      <p:to>
                                        <p:strVal val="visible"/>
                                      </p:to>
                                    </p:set>
                                    <p:anim calcmode="lin" valueType="num">
                                      <p:cBhvr>
                                        <p:cTn id="194" dur="50" fill="hold"/>
                                        <p:tgtEl>
                                          <p:spTgt spid="17">
                                            <p:graphicEl>
                                              <a:dgm id="{196741EA-16F1-42DC-8E6F-C3960233192D}"/>
                                            </p:graphicEl>
                                          </p:spTgt>
                                        </p:tgtEl>
                                        <p:attrNameLst>
                                          <p:attrName>ppt_w</p:attrName>
                                        </p:attrNameLst>
                                      </p:cBhvr>
                                      <p:tavLst>
                                        <p:tav tm="0">
                                          <p:val>
                                            <p:fltVal val="0"/>
                                          </p:val>
                                        </p:tav>
                                        <p:tav tm="100000">
                                          <p:val>
                                            <p:strVal val="#ppt_w"/>
                                          </p:val>
                                        </p:tav>
                                      </p:tavLst>
                                    </p:anim>
                                    <p:anim calcmode="lin" valueType="num">
                                      <p:cBhvr>
                                        <p:cTn id="195" dur="50" fill="hold"/>
                                        <p:tgtEl>
                                          <p:spTgt spid="17">
                                            <p:graphicEl>
                                              <a:dgm id="{196741EA-16F1-42DC-8E6F-C3960233192D}"/>
                                            </p:graphicEl>
                                          </p:spTgt>
                                        </p:tgtEl>
                                        <p:attrNameLst>
                                          <p:attrName>ppt_h</p:attrName>
                                        </p:attrNameLst>
                                      </p:cBhvr>
                                      <p:tavLst>
                                        <p:tav tm="0">
                                          <p:val>
                                            <p:fltVal val="0"/>
                                          </p:val>
                                        </p:tav>
                                        <p:tav tm="100000">
                                          <p:val>
                                            <p:strVal val="#ppt_h"/>
                                          </p:val>
                                        </p:tav>
                                      </p:tavLst>
                                    </p:anim>
                                    <p:animEffect transition="in" filter="fade">
                                      <p:cBhvr>
                                        <p:cTn id="196" dur="50"/>
                                        <p:tgtEl>
                                          <p:spTgt spid="17">
                                            <p:graphicEl>
                                              <a:dgm id="{196741EA-16F1-42DC-8E6F-C3960233192D}"/>
                                            </p:graphicEl>
                                          </p:spTgt>
                                        </p:tgtEl>
                                      </p:cBhvr>
                                    </p:animEffect>
                                  </p:childTnLst>
                                </p:cTn>
                              </p:par>
                              <p:par>
                                <p:cTn id="197" presetID="53" presetClass="entr" presetSubtype="16" fill="hold" grpId="0" nodeType="withEffect" nodePh="1">
                                  <p:stCondLst>
                                    <p:cond delay="0"/>
                                  </p:stCondLst>
                                  <p:endCondLst>
                                    <p:cond evt="begin" delay="0">
                                      <p:tn val="197"/>
                                    </p:cond>
                                  </p:endCondLst>
                                  <p:childTnLst>
                                    <p:set>
                                      <p:cBhvr>
                                        <p:cTn id="198" dur="1" fill="hold">
                                          <p:stCondLst>
                                            <p:cond delay="0"/>
                                          </p:stCondLst>
                                        </p:cTn>
                                        <p:tgtEl>
                                          <p:spTgt spid="12"/>
                                        </p:tgtEl>
                                        <p:attrNameLst>
                                          <p:attrName>style.visibility</p:attrName>
                                        </p:attrNameLst>
                                      </p:cBhvr>
                                      <p:to>
                                        <p:strVal val="visible"/>
                                      </p:to>
                                    </p:set>
                                    <p:anim calcmode="lin" valueType="num">
                                      <p:cBhvr>
                                        <p:cTn id="199" dur="500" fill="hold"/>
                                        <p:tgtEl>
                                          <p:spTgt spid="12"/>
                                        </p:tgtEl>
                                        <p:attrNameLst>
                                          <p:attrName>ppt_w</p:attrName>
                                        </p:attrNameLst>
                                      </p:cBhvr>
                                      <p:tavLst>
                                        <p:tav tm="0">
                                          <p:val>
                                            <p:fltVal val="0"/>
                                          </p:val>
                                        </p:tav>
                                        <p:tav tm="100000">
                                          <p:val>
                                            <p:strVal val="#ppt_w"/>
                                          </p:val>
                                        </p:tav>
                                      </p:tavLst>
                                    </p:anim>
                                    <p:anim calcmode="lin" valueType="num">
                                      <p:cBhvr>
                                        <p:cTn id="200" dur="500" fill="hold"/>
                                        <p:tgtEl>
                                          <p:spTgt spid="12"/>
                                        </p:tgtEl>
                                        <p:attrNameLst>
                                          <p:attrName>ppt_h</p:attrName>
                                        </p:attrNameLst>
                                      </p:cBhvr>
                                      <p:tavLst>
                                        <p:tav tm="0">
                                          <p:val>
                                            <p:fltVal val="0"/>
                                          </p:val>
                                        </p:tav>
                                        <p:tav tm="100000">
                                          <p:val>
                                            <p:strVal val="#ppt_h"/>
                                          </p:val>
                                        </p:tav>
                                      </p:tavLst>
                                    </p:anim>
                                    <p:animEffect transition="in" filter="fade">
                                      <p:cBhvr>
                                        <p:cTn id="201" dur="500"/>
                                        <p:tgtEl>
                                          <p:spTgt spid="12"/>
                                        </p:tgtEl>
                                      </p:cBhvr>
                                    </p:animEffect>
                                  </p:childTnLst>
                                </p:cTn>
                              </p:par>
                            </p:childTnLst>
                          </p:cTn>
                        </p:par>
                      </p:childTnLst>
                    </p:cTn>
                  </p:par>
                  <p:par>
                    <p:cTn id="202" fill="hold">
                      <p:stCondLst>
                        <p:cond delay="indefinite"/>
                      </p:stCondLst>
                      <p:childTnLst>
                        <p:par>
                          <p:cTn id="203" fill="hold">
                            <p:stCondLst>
                              <p:cond delay="0"/>
                            </p:stCondLst>
                            <p:childTnLst>
                              <p:par>
                                <p:cTn id="204" presetID="1" presetClass="exit" presetSubtype="0" fill="hold" grpId="1" nodeType="clickEffect">
                                  <p:stCondLst>
                                    <p:cond delay="0"/>
                                  </p:stCondLst>
                                  <p:childTnLst>
                                    <p:set>
                                      <p:cBhvr>
                                        <p:cTn id="205" dur="1" fill="hold">
                                          <p:stCondLst>
                                            <p:cond delay="49"/>
                                          </p:stCondLst>
                                        </p:cTn>
                                        <p:tgtEl>
                                          <p:spTgt spid="17">
                                            <p:graphicEl>
                                              <a:dgm id="{1E429A4C-58BA-4A51-90ED-C512E986EF76}"/>
                                            </p:graphicEl>
                                          </p:spTgt>
                                        </p:tgtEl>
                                        <p:attrNameLst>
                                          <p:attrName>style.visibility</p:attrName>
                                        </p:attrNameLst>
                                      </p:cBhvr>
                                      <p:to>
                                        <p:strVal val="hidden"/>
                                      </p:to>
                                    </p:set>
                                  </p:childTnLst>
                                </p:cTn>
                              </p:par>
                            </p:childTnLst>
                          </p:cTn>
                        </p:par>
                        <p:par>
                          <p:cTn id="206" fill="hold">
                            <p:stCondLst>
                              <p:cond delay="50"/>
                            </p:stCondLst>
                            <p:childTnLst>
                              <p:par>
                                <p:cTn id="207" presetID="1" presetClass="exit" presetSubtype="0" fill="hold" grpId="1" nodeType="afterEffect">
                                  <p:stCondLst>
                                    <p:cond delay="0"/>
                                  </p:stCondLst>
                                  <p:childTnLst>
                                    <p:set>
                                      <p:cBhvr>
                                        <p:cTn id="208" dur="1" fill="hold">
                                          <p:stCondLst>
                                            <p:cond delay="49"/>
                                          </p:stCondLst>
                                        </p:cTn>
                                        <p:tgtEl>
                                          <p:spTgt spid="17">
                                            <p:graphicEl>
                                              <a:dgm id="{DFD16DEA-C233-438D-B04B-A308239E4373}"/>
                                            </p:graphicEl>
                                          </p:spTgt>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49"/>
                                          </p:stCondLst>
                                        </p:cTn>
                                        <p:tgtEl>
                                          <p:spTgt spid="17">
                                            <p:graphicEl>
                                              <a:dgm id="{D294A335-EADD-4214-B801-7521BE9A412D}"/>
                                            </p:graphicEl>
                                          </p:spTgt>
                                        </p:tgtEl>
                                        <p:attrNameLst>
                                          <p:attrName>style.visibility</p:attrName>
                                        </p:attrNameLst>
                                      </p:cBhvr>
                                      <p:to>
                                        <p:strVal val="hidden"/>
                                      </p:to>
                                    </p:set>
                                  </p:childTnLst>
                                </p:cTn>
                              </p:par>
                            </p:childTnLst>
                          </p:cTn>
                        </p:par>
                        <p:par>
                          <p:cTn id="211" fill="hold">
                            <p:stCondLst>
                              <p:cond delay="100"/>
                            </p:stCondLst>
                            <p:childTnLst>
                              <p:par>
                                <p:cTn id="212" presetID="1" presetClass="exit" presetSubtype="0" fill="hold" grpId="1" nodeType="afterEffect">
                                  <p:stCondLst>
                                    <p:cond delay="0"/>
                                  </p:stCondLst>
                                  <p:childTnLst>
                                    <p:set>
                                      <p:cBhvr>
                                        <p:cTn id="213" dur="1" fill="hold">
                                          <p:stCondLst>
                                            <p:cond delay="49"/>
                                          </p:stCondLst>
                                        </p:cTn>
                                        <p:tgtEl>
                                          <p:spTgt spid="17">
                                            <p:graphicEl>
                                              <a:dgm id="{6E92D0D9-8D0A-4C80-A7FF-3E8CE02E0385}"/>
                                            </p:graphicEl>
                                          </p:spTgt>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49"/>
                                          </p:stCondLst>
                                        </p:cTn>
                                        <p:tgtEl>
                                          <p:spTgt spid="17">
                                            <p:graphicEl>
                                              <a:dgm id="{527EABFC-3001-4D42-8149-51679913D6FA}"/>
                                            </p:graphicEl>
                                          </p:spTgt>
                                        </p:tgtEl>
                                        <p:attrNameLst>
                                          <p:attrName>style.visibility</p:attrName>
                                        </p:attrNameLst>
                                      </p:cBhvr>
                                      <p:to>
                                        <p:strVal val="hidden"/>
                                      </p:to>
                                    </p:set>
                                  </p:childTnLst>
                                </p:cTn>
                              </p:par>
                            </p:childTnLst>
                          </p:cTn>
                        </p:par>
                        <p:par>
                          <p:cTn id="216" fill="hold">
                            <p:stCondLst>
                              <p:cond delay="150"/>
                            </p:stCondLst>
                            <p:childTnLst>
                              <p:par>
                                <p:cTn id="217" presetID="1" presetClass="exit" presetSubtype="0" fill="hold" grpId="1" nodeType="afterEffect">
                                  <p:stCondLst>
                                    <p:cond delay="0"/>
                                  </p:stCondLst>
                                  <p:childTnLst>
                                    <p:set>
                                      <p:cBhvr>
                                        <p:cTn id="218" dur="1" fill="hold">
                                          <p:stCondLst>
                                            <p:cond delay="49"/>
                                          </p:stCondLst>
                                        </p:cTn>
                                        <p:tgtEl>
                                          <p:spTgt spid="17">
                                            <p:graphicEl>
                                              <a:dgm id="{DBE305EC-E594-470C-BDFF-CF50F934E709}"/>
                                            </p:graphicEl>
                                          </p:spTgt>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49"/>
                                          </p:stCondLst>
                                        </p:cTn>
                                        <p:tgtEl>
                                          <p:spTgt spid="17">
                                            <p:graphicEl>
                                              <a:dgm id="{C90C7BF4-2B45-49F3-A25E-A69E59537F89}"/>
                                            </p:graphicEl>
                                          </p:spTgt>
                                        </p:tgtEl>
                                        <p:attrNameLst>
                                          <p:attrName>style.visibility</p:attrName>
                                        </p:attrNameLst>
                                      </p:cBhvr>
                                      <p:to>
                                        <p:strVal val="hidden"/>
                                      </p:to>
                                    </p:set>
                                  </p:childTnLst>
                                </p:cTn>
                              </p:par>
                            </p:childTnLst>
                          </p:cTn>
                        </p:par>
                        <p:par>
                          <p:cTn id="221" fill="hold">
                            <p:stCondLst>
                              <p:cond delay="200"/>
                            </p:stCondLst>
                            <p:childTnLst>
                              <p:par>
                                <p:cTn id="222" presetID="1" presetClass="exit" presetSubtype="0" fill="hold" grpId="1" nodeType="afterEffect">
                                  <p:stCondLst>
                                    <p:cond delay="0"/>
                                  </p:stCondLst>
                                  <p:childTnLst>
                                    <p:set>
                                      <p:cBhvr>
                                        <p:cTn id="223" dur="1" fill="hold">
                                          <p:stCondLst>
                                            <p:cond delay="49"/>
                                          </p:stCondLst>
                                        </p:cTn>
                                        <p:tgtEl>
                                          <p:spTgt spid="17">
                                            <p:graphicEl>
                                              <a:dgm id="{7873C7AD-C4C6-4E44-ABCC-89F3A1929F5C}"/>
                                            </p:graphicEl>
                                          </p:spTgt>
                                        </p:tgtEl>
                                        <p:attrNameLst>
                                          <p:attrName>style.visibility</p:attrName>
                                        </p:attrNameLst>
                                      </p:cBhvr>
                                      <p:to>
                                        <p:strVal val="hidden"/>
                                      </p:to>
                                    </p:set>
                                  </p:childTnLst>
                                </p:cTn>
                              </p:par>
                              <p:par>
                                <p:cTn id="224" presetID="1" presetClass="exit" presetSubtype="0" fill="hold" grpId="1" nodeType="withEffect">
                                  <p:stCondLst>
                                    <p:cond delay="0"/>
                                  </p:stCondLst>
                                  <p:childTnLst>
                                    <p:set>
                                      <p:cBhvr>
                                        <p:cTn id="225" dur="1" fill="hold">
                                          <p:stCondLst>
                                            <p:cond delay="49"/>
                                          </p:stCondLst>
                                        </p:cTn>
                                        <p:tgtEl>
                                          <p:spTgt spid="17">
                                            <p:graphicEl>
                                              <a:dgm id="{A425AD92-9A0D-4845-A35C-A5EEC799C26D}"/>
                                            </p:graphicEl>
                                          </p:spTgt>
                                        </p:tgtEl>
                                        <p:attrNameLst>
                                          <p:attrName>style.visibility</p:attrName>
                                        </p:attrNameLst>
                                      </p:cBhvr>
                                      <p:to>
                                        <p:strVal val="hidden"/>
                                      </p:to>
                                    </p:set>
                                  </p:childTnLst>
                                </p:cTn>
                              </p:par>
                            </p:childTnLst>
                          </p:cTn>
                        </p:par>
                        <p:par>
                          <p:cTn id="226" fill="hold">
                            <p:stCondLst>
                              <p:cond delay="250"/>
                            </p:stCondLst>
                            <p:childTnLst>
                              <p:par>
                                <p:cTn id="227" presetID="1" presetClass="exit" presetSubtype="0" fill="hold" grpId="1" nodeType="afterEffect">
                                  <p:stCondLst>
                                    <p:cond delay="0"/>
                                  </p:stCondLst>
                                  <p:childTnLst>
                                    <p:set>
                                      <p:cBhvr>
                                        <p:cTn id="228" dur="1" fill="hold">
                                          <p:stCondLst>
                                            <p:cond delay="49"/>
                                          </p:stCondLst>
                                        </p:cTn>
                                        <p:tgtEl>
                                          <p:spTgt spid="17">
                                            <p:graphicEl>
                                              <a:dgm id="{07D8F5CE-3C9D-4AC1-9630-FED3C6C61424}"/>
                                            </p:graphicEl>
                                          </p:spTgt>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49"/>
                                          </p:stCondLst>
                                        </p:cTn>
                                        <p:tgtEl>
                                          <p:spTgt spid="17">
                                            <p:graphicEl>
                                              <a:dgm id="{366355EC-1D5E-485B-89F9-CEF0C2A3AFF6}"/>
                                            </p:graphicEl>
                                          </p:spTgt>
                                        </p:tgtEl>
                                        <p:attrNameLst>
                                          <p:attrName>style.visibility</p:attrName>
                                        </p:attrNameLst>
                                      </p:cBhvr>
                                      <p:to>
                                        <p:strVal val="hidden"/>
                                      </p:to>
                                    </p:set>
                                  </p:childTnLst>
                                </p:cTn>
                              </p:par>
                            </p:childTnLst>
                          </p:cTn>
                        </p:par>
                        <p:par>
                          <p:cTn id="231" fill="hold">
                            <p:stCondLst>
                              <p:cond delay="300"/>
                            </p:stCondLst>
                            <p:childTnLst>
                              <p:par>
                                <p:cTn id="232" presetID="1" presetClass="exit" presetSubtype="0" fill="hold" grpId="1" nodeType="afterEffect">
                                  <p:stCondLst>
                                    <p:cond delay="0"/>
                                  </p:stCondLst>
                                  <p:childTnLst>
                                    <p:set>
                                      <p:cBhvr>
                                        <p:cTn id="233" dur="1" fill="hold">
                                          <p:stCondLst>
                                            <p:cond delay="49"/>
                                          </p:stCondLst>
                                        </p:cTn>
                                        <p:tgtEl>
                                          <p:spTgt spid="17">
                                            <p:graphicEl>
                                              <a:dgm id="{AF7DAA2E-BCBB-4450-AAAF-997FF98C7E84}"/>
                                            </p:graphicEl>
                                          </p:spTgt>
                                        </p:tgtEl>
                                        <p:attrNameLst>
                                          <p:attrName>style.visibility</p:attrName>
                                        </p:attrNameLst>
                                      </p:cBhvr>
                                      <p:to>
                                        <p:strVal val="hidden"/>
                                      </p:to>
                                    </p:set>
                                  </p:childTnLst>
                                </p:cTn>
                              </p:par>
                              <p:par>
                                <p:cTn id="234" presetID="1" presetClass="exit" presetSubtype="0" fill="hold" grpId="1" nodeType="withEffect">
                                  <p:stCondLst>
                                    <p:cond delay="0"/>
                                  </p:stCondLst>
                                  <p:childTnLst>
                                    <p:set>
                                      <p:cBhvr>
                                        <p:cTn id="235" dur="1" fill="hold">
                                          <p:stCondLst>
                                            <p:cond delay="49"/>
                                          </p:stCondLst>
                                        </p:cTn>
                                        <p:tgtEl>
                                          <p:spTgt spid="17">
                                            <p:graphicEl>
                                              <a:dgm id="{16E06FF0-DB4E-4628-AEE1-69EB24E539D7}"/>
                                            </p:graphicEl>
                                          </p:spTgt>
                                        </p:tgtEl>
                                        <p:attrNameLst>
                                          <p:attrName>style.visibility</p:attrName>
                                        </p:attrNameLst>
                                      </p:cBhvr>
                                      <p:to>
                                        <p:strVal val="hidden"/>
                                      </p:to>
                                    </p:set>
                                  </p:childTnLst>
                                </p:cTn>
                              </p:par>
                            </p:childTnLst>
                          </p:cTn>
                        </p:par>
                        <p:par>
                          <p:cTn id="236" fill="hold">
                            <p:stCondLst>
                              <p:cond delay="350"/>
                            </p:stCondLst>
                            <p:childTnLst>
                              <p:par>
                                <p:cTn id="237" presetID="1" presetClass="exit" presetSubtype="0" fill="hold" grpId="1" nodeType="afterEffect">
                                  <p:stCondLst>
                                    <p:cond delay="0"/>
                                  </p:stCondLst>
                                  <p:childTnLst>
                                    <p:set>
                                      <p:cBhvr>
                                        <p:cTn id="238" dur="1" fill="hold">
                                          <p:stCondLst>
                                            <p:cond delay="49"/>
                                          </p:stCondLst>
                                        </p:cTn>
                                        <p:tgtEl>
                                          <p:spTgt spid="17">
                                            <p:graphicEl>
                                              <a:dgm id="{330E5C23-6B88-4F58-8208-6493F13A5D74}"/>
                                            </p:graphicEl>
                                          </p:spTgt>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49"/>
                                          </p:stCondLst>
                                        </p:cTn>
                                        <p:tgtEl>
                                          <p:spTgt spid="17">
                                            <p:graphicEl>
                                              <a:dgm id="{5F13AE38-674F-4C22-9D9C-8E44FEB36762}"/>
                                            </p:graphicEl>
                                          </p:spTgt>
                                        </p:tgtEl>
                                        <p:attrNameLst>
                                          <p:attrName>style.visibility</p:attrName>
                                        </p:attrNameLst>
                                      </p:cBhvr>
                                      <p:to>
                                        <p:strVal val="hidden"/>
                                      </p:to>
                                    </p:set>
                                  </p:childTnLst>
                                </p:cTn>
                              </p:par>
                            </p:childTnLst>
                          </p:cTn>
                        </p:par>
                        <p:par>
                          <p:cTn id="241" fill="hold">
                            <p:stCondLst>
                              <p:cond delay="400"/>
                            </p:stCondLst>
                            <p:childTnLst>
                              <p:par>
                                <p:cTn id="242" presetID="1" presetClass="exit" presetSubtype="0" fill="hold" grpId="1" nodeType="afterEffect">
                                  <p:stCondLst>
                                    <p:cond delay="0"/>
                                  </p:stCondLst>
                                  <p:childTnLst>
                                    <p:set>
                                      <p:cBhvr>
                                        <p:cTn id="243" dur="1" fill="hold">
                                          <p:stCondLst>
                                            <p:cond delay="49"/>
                                          </p:stCondLst>
                                        </p:cTn>
                                        <p:tgtEl>
                                          <p:spTgt spid="17">
                                            <p:graphicEl>
                                              <a:dgm id="{FD33662C-7FAF-4486-A039-219E96808D7B}"/>
                                            </p:graphicEl>
                                          </p:spTgt>
                                        </p:tgtEl>
                                        <p:attrNameLst>
                                          <p:attrName>style.visibility</p:attrName>
                                        </p:attrNameLst>
                                      </p:cBhvr>
                                      <p:to>
                                        <p:strVal val="hidden"/>
                                      </p:to>
                                    </p:set>
                                  </p:childTnLst>
                                </p:cTn>
                              </p:par>
                              <p:par>
                                <p:cTn id="244" presetID="1" presetClass="exit" presetSubtype="0" fill="hold" grpId="1" nodeType="withEffect">
                                  <p:stCondLst>
                                    <p:cond delay="0"/>
                                  </p:stCondLst>
                                  <p:childTnLst>
                                    <p:set>
                                      <p:cBhvr>
                                        <p:cTn id="245" dur="1" fill="hold">
                                          <p:stCondLst>
                                            <p:cond delay="49"/>
                                          </p:stCondLst>
                                        </p:cTn>
                                        <p:tgtEl>
                                          <p:spTgt spid="17">
                                            <p:graphicEl>
                                              <a:dgm id="{368D5F7B-CE41-4D82-B127-5AA026728996}"/>
                                            </p:graphicEl>
                                          </p:spTgt>
                                        </p:tgtEl>
                                        <p:attrNameLst>
                                          <p:attrName>style.visibility</p:attrName>
                                        </p:attrNameLst>
                                      </p:cBhvr>
                                      <p:to>
                                        <p:strVal val="hidden"/>
                                      </p:to>
                                    </p:set>
                                  </p:childTnLst>
                                </p:cTn>
                              </p:par>
                            </p:childTnLst>
                          </p:cTn>
                        </p:par>
                        <p:par>
                          <p:cTn id="246" fill="hold">
                            <p:stCondLst>
                              <p:cond delay="450"/>
                            </p:stCondLst>
                            <p:childTnLst>
                              <p:par>
                                <p:cTn id="247" presetID="1" presetClass="exit" presetSubtype="0" fill="hold" grpId="1" nodeType="afterEffect">
                                  <p:stCondLst>
                                    <p:cond delay="0"/>
                                  </p:stCondLst>
                                  <p:childTnLst>
                                    <p:set>
                                      <p:cBhvr>
                                        <p:cTn id="248" dur="1" fill="hold">
                                          <p:stCondLst>
                                            <p:cond delay="49"/>
                                          </p:stCondLst>
                                        </p:cTn>
                                        <p:tgtEl>
                                          <p:spTgt spid="17">
                                            <p:graphicEl>
                                              <a:dgm id="{58152D66-4C76-4783-887D-17E39E246418}"/>
                                            </p:graphicEl>
                                          </p:spTgt>
                                        </p:tgtEl>
                                        <p:attrNameLst>
                                          <p:attrName>style.visibility</p:attrName>
                                        </p:attrNameLst>
                                      </p:cBhvr>
                                      <p:to>
                                        <p:strVal val="hidden"/>
                                      </p:to>
                                    </p:set>
                                  </p:childTnLst>
                                </p:cTn>
                              </p:par>
                              <p:par>
                                <p:cTn id="249" presetID="1" presetClass="exit" presetSubtype="0" fill="hold" grpId="1" nodeType="withEffect">
                                  <p:stCondLst>
                                    <p:cond delay="0"/>
                                  </p:stCondLst>
                                  <p:childTnLst>
                                    <p:set>
                                      <p:cBhvr>
                                        <p:cTn id="250" dur="1" fill="hold">
                                          <p:stCondLst>
                                            <p:cond delay="49"/>
                                          </p:stCondLst>
                                        </p:cTn>
                                        <p:tgtEl>
                                          <p:spTgt spid="17">
                                            <p:graphicEl>
                                              <a:dgm id="{DAF76D08-7CA3-4326-94BB-73234BC77055}"/>
                                            </p:graphicEl>
                                          </p:spTgt>
                                        </p:tgtEl>
                                        <p:attrNameLst>
                                          <p:attrName>style.visibility</p:attrName>
                                        </p:attrNameLst>
                                      </p:cBhvr>
                                      <p:to>
                                        <p:strVal val="hidden"/>
                                      </p:to>
                                    </p:set>
                                  </p:childTnLst>
                                </p:cTn>
                              </p:par>
                            </p:childTnLst>
                          </p:cTn>
                        </p:par>
                        <p:par>
                          <p:cTn id="251" fill="hold">
                            <p:stCondLst>
                              <p:cond delay="500"/>
                            </p:stCondLst>
                            <p:childTnLst>
                              <p:par>
                                <p:cTn id="252" presetID="1" presetClass="exit" presetSubtype="0" fill="hold" grpId="1" nodeType="afterEffect">
                                  <p:stCondLst>
                                    <p:cond delay="0"/>
                                  </p:stCondLst>
                                  <p:childTnLst>
                                    <p:set>
                                      <p:cBhvr>
                                        <p:cTn id="253" dur="1" fill="hold">
                                          <p:stCondLst>
                                            <p:cond delay="49"/>
                                          </p:stCondLst>
                                        </p:cTn>
                                        <p:tgtEl>
                                          <p:spTgt spid="17">
                                            <p:graphicEl>
                                              <a:dgm id="{EA2F69DD-D3EC-44A2-A136-B45A90C5F89A}"/>
                                            </p:graphicEl>
                                          </p:spTgt>
                                        </p:tgtEl>
                                        <p:attrNameLst>
                                          <p:attrName>style.visibility</p:attrName>
                                        </p:attrNameLst>
                                      </p:cBhvr>
                                      <p:to>
                                        <p:strVal val="hidden"/>
                                      </p:to>
                                    </p:set>
                                  </p:childTnLst>
                                </p:cTn>
                              </p:par>
                              <p:par>
                                <p:cTn id="254" presetID="1" presetClass="exit" presetSubtype="0" fill="hold" grpId="1" nodeType="withEffect">
                                  <p:stCondLst>
                                    <p:cond delay="0"/>
                                  </p:stCondLst>
                                  <p:childTnLst>
                                    <p:set>
                                      <p:cBhvr>
                                        <p:cTn id="255" dur="1" fill="hold">
                                          <p:stCondLst>
                                            <p:cond delay="49"/>
                                          </p:stCondLst>
                                        </p:cTn>
                                        <p:tgtEl>
                                          <p:spTgt spid="17">
                                            <p:graphicEl>
                                              <a:dgm id="{36EB523B-6606-4138-97D8-195E8874AEDD}"/>
                                            </p:graphicEl>
                                          </p:spTgt>
                                        </p:tgtEl>
                                        <p:attrNameLst>
                                          <p:attrName>style.visibility</p:attrName>
                                        </p:attrNameLst>
                                      </p:cBhvr>
                                      <p:to>
                                        <p:strVal val="hidden"/>
                                      </p:to>
                                    </p:set>
                                  </p:childTnLst>
                                </p:cTn>
                              </p:par>
                            </p:childTnLst>
                          </p:cTn>
                        </p:par>
                        <p:par>
                          <p:cTn id="256" fill="hold">
                            <p:stCondLst>
                              <p:cond delay="550"/>
                            </p:stCondLst>
                            <p:childTnLst>
                              <p:par>
                                <p:cTn id="257" presetID="1" presetClass="exit" presetSubtype="0" fill="hold" grpId="1" nodeType="afterEffect">
                                  <p:stCondLst>
                                    <p:cond delay="0"/>
                                  </p:stCondLst>
                                  <p:childTnLst>
                                    <p:set>
                                      <p:cBhvr>
                                        <p:cTn id="258" dur="1" fill="hold">
                                          <p:stCondLst>
                                            <p:cond delay="49"/>
                                          </p:stCondLst>
                                        </p:cTn>
                                        <p:tgtEl>
                                          <p:spTgt spid="17">
                                            <p:graphicEl>
                                              <a:dgm id="{47FD97B3-5065-4D9B-85E1-13A48590D7DC}"/>
                                            </p:graphicEl>
                                          </p:spTgt>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49"/>
                                          </p:stCondLst>
                                        </p:cTn>
                                        <p:tgtEl>
                                          <p:spTgt spid="17">
                                            <p:graphicEl>
                                              <a:dgm id="{50FED65B-41FD-47E7-8DB3-EDF9D6598A7E}"/>
                                            </p:graphicEl>
                                          </p:spTgt>
                                        </p:tgtEl>
                                        <p:attrNameLst>
                                          <p:attrName>style.visibility</p:attrName>
                                        </p:attrNameLst>
                                      </p:cBhvr>
                                      <p:to>
                                        <p:strVal val="hidden"/>
                                      </p:to>
                                    </p:set>
                                  </p:childTnLst>
                                </p:cTn>
                              </p:par>
                            </p:childTnLst>
                          </p:cTn>
                        </p:par>
                        <p:par>
                          <p:cTn id="261" fill="hold">
                            <p:stCondLst>
                              <p:cond delay="600"/>
                            </p:stCondLst>
                            <p:childTnLst>
                              <p:par>
                                <p:cTn id="262" presetID="1" presetClass="exit" presetSubtype="0" fill="hold" grpId="1" nodeType="afterEffect">
                                  <p:stCondLst>
                                    <p:cond delay="0"/>
                                  </p:stCondLst>
                                  <p:childTnLst>
                                    <p:set>
                                      <p:cBhvr>
                                        <p:cTn id="263" dur="1" fill="hold">
                                          <p:stCondLst>
                                            <p:cond delay="49"/>
                                          </p:stCondLst>
                                        </p:cTn>
                                        <p:tgtEl>
                                          <p:spTgt spid="17">
                                            <p:graphicEl>
                                              <a:dgm id="{B063A51F-EC35-428D-AF76-44327E1B99EB}"/>
                                            </p:graphicEl>
                                          </p:spTgt>
                                        </p:tgtEl>
                                        <p:attrNameLst>
                                          <p:attrName>style.visibility</p:attrName>
                                        </p:attrNameLst>
                                      </p:cBhvr>
                                      <p:to>
                                        <p:strVal val="hidden"/>
                                      </p:to>
                                    </p:set>
                                  </p:childTnLst>
                                </p:cTn>
                              </p:par>
                              <p:par>
                                <p:cTn id="264" presetID="1" presetClass="exit" presetSubtype="0" fill="hold" grpId="1" nodeType="withEffect">
                                  <p:stCondLst>
                                    <p:cond delay="0"/>
                                  </p:stCondLst>
                                  <p:childTnLst>
                                    <p:set>
                                      <p:cBhvr>
                                        <p:cTn id="265" dur="1" fill="hold">
                                          <p:stCondLst>
                                            <p:cond delay="49"/>
                                          </p:stCondLst>
                                        </p:cTn>
                                        <p:tgtEl>
                                          <p:spTgt spid="17">
                                            <p:graphicEl>
                                              <a:dgm id="{B739ED05-EEC6-476E-B5D5-A8CE42B37B20}"/>
                                            </p:graphicEl>
                                          </p:spTgt>
                                        </p:tgtEl>
                                        <p:attrNameLst>
                                          <p:attrName>style.visibility</p:attrName>
                                        </p:attrNameLst>
                                      </p:cBhvr>
                                      <p:to>
                                        <p:strVal val="hidden"/>
                                      </p:to>
                                    </p:set>
                                  </p:childTnLst>
                                </p:cTn>
                              </p:par>
                            </p:childTnLst>
                          </p:cTn>
                        </p:par>
                        <p:par>
                          <p:cTn id="266" fill="hold">
                            <p:stCondLst>
                              <p:cond delay="650"/>
                            </p:stCondLst>
                            <p:childTnLst>
                              <p:par>
                                <p:cTn id="267" presetID="1" presetClass="exit" presetSubtype="0" fill="hold" grpId="1" nodeType="afterEffect">
                                  <p:stCondLst>
                                    <p:cond delay="0"/>
                                  </p:stCondLst>
                                  <p:childTnLst>
                                    <p:set>
                                      <p:cBhvr>
                                        <p:cTn id="268" dur="1" fill="hold">
                                          <p:stCondLst>
                                            <p:cond delay="49"/>
                                          </p:stCondLst>
                                        </p:cTn>
                                        <p:tgtEl>
                                          <p:spTgt spid="17">
                                            <p:graphicEl>
                                              <a:dgm id="{293676ED-3234-4AF9-AE40-F9F2DA483FF5}"/>
                                            </p:graphicEl>
                                          </p:spTgt>
                                        </p:tgtEl>
                                        <p:attrNameLst>
                                          <p:attrName>style.visibility</p:attrName>
                                        </p:attrNameLst>
                                      </p:cBhvr>
                                      <p:to>
                                        <p:strVal val="hidden"/>
                                      </p:to>
                                    </p:set>
                                  </p:childTnLst>
                                </p:cTn>
                              </p:par>
                              <p:par>
                                <p:cTn id="269" presetID="1" presetClass="exit" presetSubtype="0" fill="hold" grpId="1" nodeType="withEffect">
                                  <p:stCondLst>
                                    <p:cond delay="0"/>
                                  </p:stCondLst>
                                  <p:childTnLst>
                                    <p:set>
                                      <p:cBhvr>
                                        <p:cTn id="270" dur="1" fill="hold">
                                          <p:stCondLst>
                                            <p:cond delay="49"/>
                                          </p:stCondLst>
                                        </p:cTn>
                                        <p:tgtEl>
                                          <p:spTgt spid="17">
                                            <p:graphicEl>
                                              <a:dgm id="{9295207B-C04A-42FB-88F7-7E5D8E6F33E8}"/>
                                            </p:graphicEl>
                                          </p:spTgt>
                                        </p:tgtEl>
                                        <p:attrNameLst>
                                          <p:attrName>style.visibility</p:attrName>
                                        </p:attrNameLst>
                                      </p:cBhvr>
                                      <p:to>
                                        <p:strVal val="hidden"/>
                                      </p:to>
                                    </p:set>
                                  </p:childTnLst>
                                </p:cTn>
                              </p:par>
                            </p:childTnLst>
                          </p:cTn>
                        </p:par>
                        <p:par>
                          <p:cTn id="271" fill="hold">
                            <p:stCondLst>
                              <p:cond delay="700"/>
                            </p:stCondLst>
                            <p:childTnLst>
                              <p:par>
                                <p:cTn id="272" presetID="1" presetClass="exit" presetSubtype="0" fill="hold" grpId="1" nodeType="afterEffect">
                                  <p:stCondLst>
                                    <p:cond delay="0"/>
                                  </p:stCondLst>
                                  <p:childTnLst>
                                    <p:set>
                                      <p:cBhvr>
                                        <p:cTn id="273" dur="1" fill="hold">
                                          <p:stCondLst>
                                            <p:cond delay="49"/>
                                          </p:stCondLst>
                                        </p:cTn>
                                        <p:tgtEl>
                                          <p:spTgt spid="17">
                                            <p:graphicEl>
                                              <a:dgm id="{0C669275-1245-4025-A821-61F44E0E5225}"/>
                                            </p:graphicEl>
                                          </p:spTgt>
                                        </p:tgtEl>
                                        <p:attrNameLst>
                                          <p:attrName>style.visibility</p:attrName>
                                        </p:attrNameLst>
                                      </p:cBhvr>
                                      <p:to>
                                        <p:strVal val="hidden"/>
                                      </p:to>
                                    </p:set>
                                  </p:childTnLst>
                                </p:cTn>
                              </p:par>
                              <p:par>
                                <p:cTn id="274" presetID="1" presetClass="exit" presetSubtype="0" fill="hold" grpId="1" nodeType="withEffect">
                                  <p:stCondLst>
                                    <p:cond delay="0"/>
                                  </p:stCondLst>
                                  <p:childTnLst>
                                    <p:set>
                                      <p:cBhvr>
                                        <p:cTn id="275" dur="1" fill="hold">
                                          <p:stCondLst>
                                            <p:cond delay="49"/>
                                          </p:stCondLst>
                                        </p:cTn>
                                        <p:tgtEl>
                                          <p:spTgt spid="17">
                                            <p:graphicEl>
                                              <a:dgm id="{BB691CE0-E7E4-4853-A592-D2F3275F4FB4}"/>
                                            </p:graphicEl>
                                          </p:spTgt>
                                        </p:tgtEl>
                                        <p:attrNameLst>
                                          <p:attrName>style.visibility</p:attrName>
                                        </p:attrNameLst>
                                      </p:cBhvr>
                                      <p:to>
                                        <p:strVal val="hidden"/>
                                      </p:to>
                                    </p:set>
                                  </p:childTnLst>
                                </p:cTn>
                              </p:par>
                            </p:childTnLst>
                          </p:cTn>
                        </p:par>
                        <p:par>
                          <p:cTn id="276" fill="hold">
                            <p:stCondLst>
                              <p:cond delay="750"/>
                            </p:stCondLst>
                            <p:childTnLst>
                              <p:par>
                                <p:cTn id="277" presetID="1" presetClass="exit" presetSubtype="0" fill="hold" grpId="1" nodeType="afterEffect">
                                  <p:stCondLst>
                                    <p:cond delay="0"/>
                                  </p:stCondLst>
                                  <p:childTnLst>
                                    <p:set>
                                      <p:cBhvr>
                                        <p:cTn id="278" dur="1" fill="hold">
                                          <p:stCondLst>
                                            <p:cond delay="49"/>
                                          </p:stCondLst>
                                        </p:cTn>
                                        <p:tgtEl>
                                          <p:spTgt spid="17">
                                            <p:graphicEl>
                                              <a:dgm id="{C4658D9A-7E22-4292-839C-B64FDF27C2FE}"/>
                                            </p:graphicEl>
                                          </p:spTgt>
                                        </p:tgtEl>
                                        <p:attrNameLst>
                                          <p:attrName>style.visibility</p:attrName>
                                        </p:attrNameLst>
                                      </p:cBhvr>
                                      <p:to>
                                        <p:strVal val="hidden"/>
                                      </p:to>
                                    </p:set>
                                  </p:childTnLst>
                                </p:cTn>
                              </p:par>
                              <p:par>
                                <p:cTn id="279" presetID="1" presetClass="exit" presetSubtype="0" fill="hold" grpId="1" nodeType="withEffect">
                                  <p:stCondLst>
                                    <p:cond delay="0"/>
                                  </p:stCondLst>
                                  <p:childTnLst>
                                    <p:set>
                                      <p:cBhvr>
                                        <p:cTn id="280" dur="1" fill="hold">
                                          <p:stCondLst>
                                            <p:cond delay="49"/>
                                          </p:stCondLst>
                                        </p:cTn>
                                        <p:tgtEl>
                                          <p:spTgt spid="17">
                                            <p:graphicEl>
                                              <a:dgm id="{D59920CF-A5F2-428C-BF62-AB3A62DAC0AD}"/>
                                            </p:graphicEl>
                                          </p:spTgt>
                                        </p:tgtEl>
                                        <p:attrNameLst>
                                          <p:attrName>style.visibility</p:attrName>
                                        </p:attrNameLst>
                                      </p:cBhvr>
                                      <p:to>
                                        <p:strVal val="hidden"/>
                                      </p:to>
                                    </p:set>
                                  </p:childTnLst>
                                </p:cTn>
                              </p:par>
                            </p:childTnLst>
                          </p:cTn>
                        </p:par>
                        <p:par>
                          <p:cTn id="281" fill="hold">
                            <p:stCondLst>
                              <p:cond delay="800"/>
                            </p:stCondLst>
                            <p:childTnLst>
                              <p:par>
                                <p:cTn id="282" presetID="1" presetClass="exit" presetSubtype="0" fill="hold" grpId="1" nodeType="afterEffect">
                                  <p:stCondLst>
                                    <p:cond delay="0"/>
                                  </p:stCondLst>
                                  <p:childTnLst>
                                    <p:set>
                                      <p:cBhvr>
                                        <p:cTn id="283" dur="1" fill="hold">
                                          <p:stCondLst>
                                            <p:cond delay="49"/>
                                          </p:stCondLst>
                                        </p:cTn>
                                        <p:tgtEl>
                                          <p:spTgt spid="17">
                                            <p:graphicEl>
                                              <a:dgm id="{602EC66D-8286-41E3-9436-5FACD27A3FFD}"/>
                                            </p:graphicEl>
                                          </p:spTgt>
                                        </p:tgtEl>
                                        <p:attrNameLst>
                                          <p:attrName>style.visibility</p:attrName>
                                        </p:attrNameLst>
                                      </p:cBhvr>
                                      <p:to>
                                        <p:strVal val="hidden"/>
                                      </p:to>
                                    </p:set>
                                  </p:childTnLst>
                                </p:cTn>
                              </p:par>
                              <p:par>
                                <p:cTn id="284" presetID="1" presetClass="exit" presetSubtype="0" fill="hold" grpId="1" nodeType="withEffect">
                                  <p:stCondLst>
                                    <p:cond delay="0"/>
                                  </p:stCondLst>
                                  <p:childTnLst>
                                    <p:set>
                                      <p:cBhvr>
                                        <p:cTn id="285" dur="1" fill="hold">
                                          <p:stCondLst>
                                            <p:cond delay="49"/>
                                          </p:stCondLst>
                                        </p:cTn>
                                        <p:tgtEl>
                                          <p:spTgt spid="17">
                                            <p:graphicEl>
                                              <a:dgm id="{0DEF67B0-0BD7-4FA3-89A2-508BF29523AD}"/>
                                            </p:graphicEl>
                                          </p:spTgt>
                                        </p:tgtEl>
                                        <p:attrNameLst>
                                          <p:attrName>style.visibility</p:attrName>
                                        </p:attrNameLst>
                                      </p:cBhvr>
                                      <p:to>
                                        <p:strVal val="hidden"/>
                                      </p:to>
                                    </p:set>
                                  </p:childTnLst>
                                </p:cTn>
                              </p:par>
                              <p:par>
                                <p:cTn id="286" presetID="1" presetClass="exit" presetSubtype="0" fill="hold" grpId="1" nodeType="withEffect">
                                  <p:stCondLst>
                                    <p:cond delay="0"/>
                                  </p:stCondLst>
                                  <p:childTnLst>
                                    <p:set>
                                      <p:cBhvr>
                                        <p:cTn id="287" dur="1" fill="hold">
                                          <p:stCondLst>
                                            <p:cond delay="49"/>
                                          </p:stCondLst>
                                        </p:cTn>
                                        <p:tgtEl>
                                          <p:spTgt spid="17">
                                            <p:graphicEl>
                                              <a:dgm id="{196741EA-16F1-42DC-8E6F-C3960233192D}"/>
                                            </p:graphicEl>
                                          </p:spTgt>
                                        </p:tgtEl>
                                        <p:attrNameLst>
                                          <p:attrName>style.visibility</p:attrName>
                                        </p:attrNameLst>
                                      </p:cBhvr>
                                      <p:to>
                                        <p:strVal val="hidden"/>
                                      </p:to>
                                    </p:set>
                                  </p:childTnLst>
                                </p:cTn>
                              </p:par>
                            </p:childTnLst>
                          </p:cTn>
                        </p:par>
                        <p:par>
                          <p:cTn id="288" fill="hold">
                            <p:stCondLst>
                              <p:cond delay="850"/>
                            </p:stCondLst>
                            <p:childTnLst>
                              <p:par>
                                <p:cTn id="289" presetID="1" presetClass="exit" presetSubtype="0" fill="hold" grpId="1" nodeType="afterEffect">
                                  <p:stCondLst>
                                    <p:cond delay="0"/>
                                  </p:stCondLst>
                                  <p:childTnLst>
                                    <p:set>
                                      <p:cBhvr>
                                        <p:cTn id="290" dur="1" fill="hold">
                                          <p:stCondLst>
                                            <p:cond delay="0"/>
                                          </p:stCondLst>
                                        </p:cTn>
                                        <p:tgtEl>
                                          <p:spTgt spid="2"/>
                                        </p:tgtEl>
                                        <p:attrNameLst>
                                          <p:attrName>style.visibility</p:attrName>
                                        </p:attrNameLst>
                                      </p:cBhvr>
                                      <p:to>
                                        <p:strVal val="hidden"/>
                                      </p:to>
                                    </p:set>
                                  </p:childTnLst>
                                </p:cTn>
                              </p:par>
                              <p:par>
                                <p:cTn id="291" presetID="1" presetClass="exit" presetSubtype="0" fill="hold" grpId="1" nodeType="withEffect" nodePh="1">
                                  <p:stCondLst>
                                    <p:cond delay="0"/>
                                  </p:stCondLst>
                                  <p:endCondLst>
                                    <p:cond evt="begin" delay="0">
                                      <p:tn val="291"/>
                                    </p:cond>
                                  </p:endCondLst>
                                  <p:childTnLst>
                                    <p:set>
                                      <p:cBhvr>
                                        <p:cTn id="29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Graphic spid="17" grpId="1">
        <p:bldSub>
          <a:bldDgm bld="one"/>
        </p:bldSub>
      </p:bldGraphic>
      <p:bldP spid="2" grpId="0"/>
      <p:bldP spid="2" grpId="1"/>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a:extLst>
              <a:ext uri="{FF2B5EF4-FFF2-40B4-BE49-F238E27FC236}">
                <a16:creationId xmlns:a16="http://schemas.microsoft.com/office/drawing/2014/main" id="{C6FB2438-B0AB-44B4-8CAB-A352191E235B}"/>
              </a:ext>
            </a:extLst>
          </p:cNvPr>
          <p:cNvGraphicFramePr/>
          <p:nvPr>
            <p:extLst>
              <p:ext uri="{D42A27DB-BD31-4B8C-83A1-F6EECF244321}">
                <p14:modId xmlns:p14="http://schemas.microsoft.com/office/powerpoint/2010/main" val="4034578853"/>
              </p:ext>
            </p:extLst>
          </p:nvPr>
        </p:nvGraphicFramePr>
        <p:xfrm>
          <a:off x="236213" y="260648"/>
          <a:ext cx="12192000" cy="6336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 Placeholder 3">
            <a:extLst>
              <a:ext uri="{FF2B5EF4-FFF2-40B4-BE49-F238E27FC236}">
                <a16:creationId xmlns:a16="http://schemas.microsoft.com/office/drawing/2014/main" id="{C95A22A9-5456-471A-90B1-5794D2621468}"/>
              </a:ext>
            </a:extLst>
          </p:cNvPr>
          <p:cNvSpPr txBox="1">
            <a:spLocks/>
          </p:cNvSpPr>
          <p:nvPr/>
        </p:nvSpPr>
        <p:spPr>
          <a:xfrm>
            <a:off x="3712786" y="1340768"/>
            <a:ext cx="5238854" cy="4536504"/>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lnSpc>
                <a:spcPct val="100000"/>
              </a:lnSpc>
              <a:buNone/>
            </a:pPr>
            <a:r>
              <a:rPr lang="en-US" sz="9600" dirty="0">
                <a:solidFill>
                  <a:srgbClr val="FF0000"/>
                </a:solidFill>
                <a:latin typeface="+mj-lt"/>
              </a:rPr>
              <a:t>5</a:t>
            </a:r>
          </a:p>
        </p:txBody>
      </p:sp>
      <p:sp>
        <p:nvSpPr>
          <p:cNvPr id="3" name="Text Placeholder 3">
            <a:extLst>
              <a:ext uri="{FF2B5EF4-FFF2-40B4-BE49-F238E27FC236}">
                <a16:creationId xmlns:a16="http://schemas.microsoft.com/office/drawing/2014/main" id="{D2B80BCD-B004-46AB-AB03-C18AAA139464}"/>
              </a:ext>
            </a:extLst>
          </p:cNvPr>
          <p:cNvSpPr txBox="1">
            <a:spLocks/>
          </p:cNvSpPr>
          <p:nvPr/>
        </p:nvSpPr>
        <p:spPr>
          <a:xfrm>
            <a:off x="658853" y="100012"/>
            <a:ext cx="6949315" cy="312249"/>
          </a:xfrm>
          <a:prstGeom prst="rect">
            <a:avLst/>
          </a:prstGeom>
        </p:spPr>
        <p:txBody>
          <a:bodyPr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nSpc>
                <a:spcPct val="100000"/>
              </a:lnSpc>
              <a:buNone/>
            </a:pPr>
            <a:r>
              <a:rPr lang="en-US" sz="1400" dirty="0">
                <a:solidFill>
                  <a:schemeClr val="tx1"/>
                </a:solidFill>
                <a:latin typeface="Franklin Gothic Book" panose="020B0503020102020204" pitchFamily="34" charset="0"/>
              </a:rPr>
              <a:t>Exploratory Dataset</a:t>
            </a:r>
          </a:p>
        </p:txBody>
      </p:sp>
      <p:sp>
        <p:nvSpPr>
          <p:cNvPr id="12" name="Text Placeholder 3">
            <a:extLst>
              <a:ext uri="{FF2B5EF4-FFF2-40B4-BE49-F238E27FC236}">
                <a16:creationId xmlns:a16="http://schemas.microsoft.com/office/drawing/2014/main" id="{16CFAE53-094B-4EF7-96D3-61638A61DF29}"/>
              </a:ext>
            </a:extLst>
          </p:cNvPr>
          <p:cNvSpPr txBox="1">
            <a:spLocks/>
          </p:cNvSpPr>
          <p:nvPr/>
        </p:nvSpPr>
        <p:spPr>
          <a:xfrm>
            <a:off x="-240704" y="620688"/>
            <a:ext cx="5238854" cy="4536504"/>
          </a:xfrm>
          <a:prstGeom prst="rect">
            <a:avLst/>
          </a:prstGeom>
        </p:spPr>
        <p:txBody>
          <a:bodyPr anchor="t">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lnSpc>
                <a:spcPct val="100000"/>
              </a:lnSpc>
            </a:pPr>
            <a:endParaRPr lang="en-US" sz="4800" dirty="0">
              <a:solidFill>
                <a:srgbClr val="FF0000"/>
              </a:solidFill>
              <a:latin typeface="+mj-lt"/>
            </a:endParaRPr>
          </a:p>
        </p:txBody>
      </p:sp>
    </p:spTree>
    <p:custDataLst>
      <p:tags r:id="rId1"/>
    </p:custDataLst>
    <p:extLst>
      <p:ext uri="{BB962C8B-B14F-4D97-AF65-F5344CB8AC3E}">
        <p14:creationId xmlns:p14="http://schemas.microsoft.com/office/powerpoint/2010/main" val="1166353864"/>
      </p:ext>
    </p:extLst>
  </p:cSld>
  <p:clrMapOvr>
    <a:masterClrMapping/>
  </p:clrMapOvr>
  <mc:AlternateContent xmlns:mc="http://schemas.openxmlformats.org/markup-compatibility/2006" xmlns:p14="http://schemas.microsoft.com/office/powerpoint/2010/main">
    <mc:Choice Requires="p14">
      <p:transition p14:dur="0" advTm="6402"/>
    </mc:Choice>
    <mc:Fallback xmlns="">
      <p:transition advTm="64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7">
                                            <p:graphicEl>
                                              <a:dgm id="{1E429A4C-58BA-4A51-90ED-C512E986EF76}"/>
                                            </p:graphicEl>
                                          </p:spTgt>
                                        </p:tgtEl>
                                        <p:attrNameLst>
                                          <p:attrName>style.visibility</p:attrName>
                                        </p:attrNameLst>
                                      </p:cBhvr>
                                      <p:to>
                                        <p:strVal val="visible"/>
                                      </p:to>
                                    </p:set>
                                    <p:anim calcmode="lin" valueType="num">
                                      <p:cBhvr>
                                        <p:cTn id="14" dur="50" fill="hold"/>
                                        <p:tgtEl>
                                          <p:spTgt spid="17">
                                            <p:graphicEl>
                                              <a:dgm id="{1E429A4C-58BA-4A51-90ED-C512E986EF76}"/>
                                            </p:graphicEl>
                                          </p:spTgt>
                                        </p:tgtEl>
                                        <p:attrNameLst>
                                          <p:attrName>ppt_w</p:attrName>
                                        </p:attrNameLst>
                                      </p:cBhvr>
                                      <p:tavLst>
                                        <p:tav tm="0">
                                          <p:val>
                                            <p:fltVal val="0"/>
                                          </p:val>
                                        </p:tav>
                                        <p:tav tm="100000">
                                          <p:val>
                                            <p:strVal val="#ppt_w"/>
                                          </p:val>
                                        </p:tav>
                                      </p:tavLst>
                                    </p:anim>
                                    <p:anim calcmode="lin" valueType="num">
                                      <p:cBhvr>
                                        <p:cTn id="15" dur="50" fill="hold"/>
                                        <p:tgtEl>
                                          <p:spTgt spid="17">
                                            <p:graphicEl>
                                              <a:dgm id="{1E429A4C-58BA-4A51-90ED-C512E986EF76}"/>
                                            </p:graphicEl>
                                          </p:spTgt>
                                        </p:tgtEl>
                                        <p:attrNameLst>
                                          <p:attrName>ppt_h</p:attrName>
                                        </p:attrNameLst>
                                      </p:cBhvr>
                                      <p:tavLst>
                                        <p:tav tm="0">
                                          <p:val>
                                            <p:fltVal val="0"/>
                                          </p:val>
                                        </p:tav>
                                        <p:tav tm="100000">
                                          <p:val>
                                            <p:strVal val="#ppt_h"/>
                                          </p:val>
                                        </p:tav>
                                      </p:tavLst>
                                    </p:anim>
                                    <p:animEffect transition="in" filter="fade">
                                      <p:cBhvr>
                                        <p:cTn id="16" dur="50"/>
                                        <p:tgtEl>
                                          <p:spTgt spid="17">
                                            <p:graphicEl>
                                              <a:dgm id="{1E429A4C-58BA-4A51-90ED-C512E986EF76}"/>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7">
                                            <p:graphicEl>
                                              <a:dgm id="{DFD16DEA-C233-438D-B04B-A308239E4373}"/>
                                            </p:graphicEl>
                                          </p:spTgt>
                                        </p:tgtEl>
                                        <p:attrNameLst>
                                          <p:attrName>style.visibility</p:attrName>
                                        </p:attrNameLst>
                                      </p:cBhvr>
                                      <p:to>
                                        <p:strVal val="visible"/>
                                      </p:to>
                                    </p:set>
                                    <p:anim calcmode="lin" valueType="num">
                                      <p:cBhvr>
                                        <p:cTn id="21" dur="50" fill="hold"/>
                                        <p:tgtEl>
                                          <p:spTgt spid="17">
                                            <p:graphicEl>
                                              <a:dgm id="{DFD16DEA-C233-438D-B04B-A308239E4373}"/>
                                            </p:graphicEl>
                                          </p:spTgt>
                                        </p:tgtEl>
                                        <p:attrNameLst>
                                          <p:attrName>ppt_w</p:attrName>
                                        </p:attrNameLst>
                                      </p:cBhvr>
                                      <p:tavLst>
                                        <p:tav tm="0">
                                          <p:val>
                                            <p:fltVal val="0"/>
                                          </p:val>
                                        </p:tav>
                                        <p:tav tm="100000">
                                          <p:val>
                                            <p:strVal val="#ppt_w"/>
                                          </p:val>
                                        </p:tav>
                                      </p:tavLst>
                                    </p:anim>
                                    <p:anim calcmode="lin" valueType="num">
                                      <p:cBhvr>
                                        <p:cTn id="22" dur="50" fill="hold"/>
                                        <p:tgtEl>
                                          <p:spTgt spid="17">
                                            <p:graphicEl>
                                              <a:dgm id="{DFD16DEA-C233-438D-B04B-A308239E4373}"/>
                                            </p:graphicEl>
                                          </p:spTgt>
                                        </p:tgtEl>
                                        <p:attrNameLst>
                                          <p:attrName>ppt_h</p:attrName>
                                        </p:attrNameLst>
                                      </p:cBhvr>
                                      <p:tavLst>
                                        <p:tav tm="0">
                                          <p:val>
                                            <p:fltVal val="0"/>
                                          </p:val>
                                        </p:tav>
                                        <p:tav tm="100000">
                                          <p:val>
                                            <p:strVal val="#ppt_h"/>
                                          </p:val>
                                        </p:tav>
                                      </p:tavLst>
                                    </p:anim>
                                    <p:animEffect transition="in" filter="fade">
                                      <p:cBhvr>
                                        <p:cTn id="23" dur="50"/>
                                        <p:tgtEl>
                                          <p:spTgt spid="17">
                                            <p:graphicEl>
                                              <a:dgm id="{DFD16DEA-C233-438D-B04B-A308239E4373}"/>
                                            </p:graphic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7">
                                            <p:graphicEl>
                                              <a:dgm id="{D294A335-EADD-4214-B801-7521BE9A412D}"/>
                                            </p:graphicEl>
                                          </p:spTgt>
                                        </p:tgtEl>
                                        <p:attrNameLst>
                                          <p:attrName>style.visibility</p:attrName>
                                        </p:attrNameLst>
                                      </p:cBhvr>
                                      <p:to>
                                        <p:strVal val="visible"/>
                                      </p:to>
                                    </p:set>
                                    <p:anim calcmode="lin" valueType="num">
                                      <p:cBhvr>
                                        <p:cTn id="26" dur="50" fill="hold"/>
                                        <p:tgtEl>
                                          <p:spTgt spid="17">
                                            <p:graphicEl>
                                              <a:dgm id="{D294A335-EADD-4214-B801-7521BE9A412D}"/>
                                            </p:graphicEl>
                                          </p:spTgt>
                                        </p:tgtEl>
                                        <p:attrNameLst>
                                          <p:attrName>ppt_w</p:attrName>
                                        </p:attrNameLst>
                                      </p:cBhvr>
                                      <p:tavLst>
                                        <p:tav tm="0">
                                          <p:val>
                                            <p:fltVal val="0"/>
                                          </p:val>
                                        </p:tav>
                                        <p:tav tm="100000">
                                          <p:val>
                                            <p:strVal val="#ppt_w"/>
                                          </p:val>
                                        </p:tav>
                                      </p:tavLst>
                                    </p:anim>
                                    <p:anim calcmode="lin" valueType="num">
                                      <p:cBhvr>
                                        <p:cTn id="27" dur="50" fill="hold"/>
                                        <p:tgtEl>
                                          <p:spTgt spid="17">
                                            <p:graphicEl>
                                              <a:dgm id="{D294A335-EADD-4214-B801-7521BE9A412D}"/>
                                            </p:graphicEl>
                                          </p:spTgt>
                                        </p:tgtEl>
                                        <p:attrNameLst>
                                          <p:attrName>ppt_h</p:attrName>
                                        </p:attrNameLst>
                                      </p:cBhvr>
                                      <p:tavLst>
                                        <p:tav tm="0">
                                          <p:val>
                                            <p:fltVal val="0"/>
                                          </p:val>
                                        </p:tav>
                                        <p:tav tm="100000">
                                          <p:val>
                                            <p:strVal val="#ppt_h"/>
                                          </p:val>
                                        </p:tav>
                                      </p:tavLst>
                                    </p:anim>
                                    <p:animEffect transition="in" filter="fade">
                                      <p:cBhvr>
                                        <p:cTn id="28" dur="50"/>
                                        <p:tgtEl>
                                          <p:spTgt spid="17">
                                            <p:graphicEl>
                                              <a:dgm id="{D294A335-EADD-4214-B801-7521BE9A412D}"/>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7">
                                            <p:graphicEl>
                                              <a:dgm id="{6E92D0D9-8D0A-4C80-A7FF-3E8CE02E0385}"/>
                                            </p:graphicEl>
                                          </p:spTgt>
                                        </p:tgtEl>
                                        <p:attrNameLst>
                                          <p:attrName>style.visibility</p:attrName>
                                        </p:attrNameLst>
                                      </p:cBhvr>
                                      <p:to>
                                        <p:strVal val="visible"/>
                                      </p:to>
                                    </p:set>
                                    <p:anim calcmode="lin" valueType="num">
                                      <p:cBhvr>
                                        <p:cTn id="33" dur="50" fill="hold"/>
                                        <p:tgtEl>
                                          <p:spTgt spid="17">
                                            <p:graphicEl>
                                              <a:dgm id="{6E92D0D9-8D0A-4C80-A7FF-3E8CE02E0385}"/>
                                            </p:graphicEl>
                                          </p:spTgt>
                                        </p:tgtEl>
                                        <p:attrNameLst>
                                          <p:attrName>ppt_w</p:attrName>
                                        </p:attrNameLst>
                                      </p:cBhvr>
                                      <p:tavLst>
                                        <p:tav tm="0">
                                          <p:val>
                                            <p:fltVal val="0"/>
                                          </p:val>
                                        </p:tav>
                                        <p:tav tm="100000">
                                          <p:val>
                                            <p:strVal val="#ppt_w"/>
                                          </p:val>
                                        </p:tav>
                                      </p:tavLst>
                                    </p:anim>
                                    <p:anim calcmode="lin" valueType="num">
                                      <p:cBhvr>
                                        <p:cTn id="34" dur="50" fill="hold"/>
                                        <p:tgtEl>
                                          <p:spTgt spid="17">
                                            <p:graphicEl>
                                              <a:dgm id="{6E92D0D9-8D0A-4C80-A7FF-3E8CE02E0385}"/>
                                            </p:graphicEl>
                                          </p:spTgt>
                                        </p:tgtEl>
                                        <p:attrNameLst>
                                          <p:attrName>ppt_h</p:attrName>
                                        </p:attrNameLst>
                                      </p:cBhvr>
                                      <p:tavLst>
                                        <p:tav tm="0">
                                          <p:val>
                                            <p:fltVal val="0"/>
                                          </p:val>
                                        </p:tav>
                                        <p:tav tm="100000">
                                          <p:val>
                                            <p:strVal val="#ppt_h"/>
                                          </p:val>
                                        </p:tav>
                                      </p:tavLst>
                                    </p:anim>
                                    <p:animEffect transition="in" filter="fade">
                                      <p:cBhvr>
                                        <p:cTn id="35" dur="50"/>
                                        <p:tgtEl>
                                          <p:spTgt spid="17">
                                            <p:graphicEl>
                                              <a:dgm id="{6E92D0D9-8D0A-4C80-A7FF-3E8CE02E0385}"/>
                                            </p:graphic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7">
                                            <p:graphicEl>
                                              <a:dgm id="{527EABFC-3001-4D42-8149-51679913D6FA}"/>
                                            </p:graphicEl>
                                          </p:spTgt>
                                        </p:tgtEl>
                                        <p:attrNameLst>
                                          <p:attrName>style.visibility</p:attrName>
                                        </p:attrNameLst>
                                      </p:cBhvr>
                                      <p:to>
                                        <p:strVal val="visible"/>
                                      </p:to>
                                    </p:set>
                                    <p:anim calcmode="lin" valueType="num">
                                      <p:cBhvr>
                                        <p:cTn id="38" dur="50" fill="hold"/>
                                        <p:tgtEl>
                                          <p:spTgt spid="17">
                                            <p:graphicEl>
                                              <a:dgm id="{527EABFC-3001-4D42-8149-51679913D6FA}"/>
                                            </p:graphicEl>
                                          </p:spTgt>
                                        </p:tgtEl>
                                        <p:attrNameLst>
                                          <p:attrName>ppt_w</p:attrName>
                                        </p:attrNameLst>
                                      </p:cBhvr>
                                      <p:tavLst>
                                        <p:tav tm="0">
                                          <p:val>
                                            <p:fltVal val="0"/>
                                          </p:val>
                                        </p:tav>
                                        <p:tav tm="100000">
                                          <p:val>
                                            <p:strVal val="#ppt_w"/>
                                          </p:val>
                                        </p:tav>
                                      </p:tavLst>
                                    </p:anim>
                                    <p:anim calcmode="lin" valueType="num">
                                      <p:cBhvr>
                                        <p:cTn id="39" dur="50" fill="hold"/>
                                        <p:tgtEl>
                                          <p:spTgt spid="17">
                                            <p:graphicEl>
                                              <a:dgm id="{527EABFC-3001-4D42-8149-51679913D6FA}"/>
                                            </p:graphicEl>
                                          </p:spTgt>
                                        </p:tgtEl>
                                        <p:attrNameLst>
                                          <p:attrName>ppt_h</p:attrName>
                                        </p:attrNameLst>
                                      </p:cBhvr>
                                      <p:tavLst>
                                        <p:tav tm="0">
                                          <p:val>
                                            <p:fltVal val="0"/>
                                          </p:val>
                                        </p:tav>
                                        <p:tav tm="100000">
                                          <p:val>
                                            <p:strVal val="#ppt_h"/>
                                          </p:val>
                                        </p:tav>
                                      </p:tavLst>
                                    </p:anim>
                                    <p:animEffect transition="in" filter="fade">
                                      <p:cBhvr>
                                        <p:cTn id="40" dur="50"/>
                                        <p:tgtEl>
                                          <p:spTgt spid="17">
                                            <p:graphicEl>
                                              <a:dgm id="{527EABFC-3001-4D42-8149-51679913D6FA}"/>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7">
                                            <p:graphicEl>
                                              <a:dgm id="{DBE305EC-E594-470C-BDFF-CF50F934E709}"/>
                                            </p:graphicEl>
                                          </p:spTgt>
                                        </p:tgtEl>
                                        <p:attrNameLst>
                                          <p:attrName>style.visibility</p:attrName>
                                        </p:attrNameLst>
                                      </p:cBhvr>
                                      <p:to>
                                        <p:strVal val="visible"/>
                                      </p:to>
                                    </p:set>
                                    <p:anim calcmode="lin" valueType="num">
                                      <p:cBhvr>
                                        <p:cTn id="45" dur="50" fill="hold"/>
                                        <p:tgtEl>
                                          <p:spTgt spid="17">
                                            <p:graphicEl>
                                              <a:dgm id="{DBE305EC-E594-470C-BDFF-CF50F934E709}"/>
                                            </p:graphicEl>
                                          </p:spTgt>
                                        </p:tgtEl>
                                        <p:attrNameLst>
                                          <p:attrName>ppt_w</p:attrName>
                                        </p:attrNameLst>
                                      </p:cBhvr>
                                      <p:tavLst>
                                        <p:tav tm="0">
                                          <p:val>
                                            <p:fltVal val="0"/>
                                          </p:val>
                                        </p:tav>
                                        <p:tav tm="100000">
                                          <p:val>
                                            <p:strVal val="#ppt_w"/>
                                          </p:val>
                                        </p:tav>
                                      </p:tavLst>
                                    </p:anim>
                                    <p:anim calcmode="lin" valueType="num">
                                      <p:cBhvr>
                                        <p:cTn id="46" dur="50" fill="hold"/>
                                        <p:tgtEl>
                                          <p:spTgt spid="17">
                                            <p:graphicEl>
                                              <a:dgm id="{DBE305EC-E594-470C-BDFF-CF50F934E709}"/>
                                            </p:graphicEl>
                                          </p:spTgt>
                                        </p:tgtEl>
                                        <p:attrNameLst>
                                          <p:attrName>ppt_h</p:attrName>
                                        </p:attrNameLst>
                                      </p:cBhvr>
                                      <p:tavLst>
                                        <p:tav tm="0">
                                          <p:val>
                                            <p:fltVal val="0"/>
                                          </p:val>
                                        </p:tav>
                                        <p:tav tm="100000">
                                          <p:val>
                                            <p:strVal val="#ppt_h"/>
                                          </p:val>
                                        </p:tav>
                                      </p:tavLst>
                                    </p:anim>
                                    <p:animEffect transition="in" filter="fade">
                                      <p:cBhvr>
                                        <p:cTn id="47" dur="50"/>
                                        <p:tgtEl>
                                          <p:spTgt spid="17">
                                            <p:graphicEl>
                                              <a:dgm id="{DBE305EC-E594-470C-BDFF-CF50F934E709}"/>
                                            </p:graphic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7">
                                            <p:graphicEl>
                                              <a:dgm id="{C90C7BF4-2B45-49F3-A25E-A69E59537F89}"/>
                                            </p:graphicEl>
                                          </p:spTgt>
                                        </p:tgtEl>
                                        <p:attrNameLst>
                                          <p:attrName>style.visibility</p:attrName>
                                        </p:attrNameLst>
                                      </p:cBhvr>
                                      <p:to>
                                        <p:strVal val="visible"/>
                                      </p:to>
                                    </p:set>
                                    <p:anim calcmode="lin" valueType="num">
                                      <p:cBhvr>
                                        <p:cTn id="50" dur="50" fill="hold"/>
                                        <p:tgtEl>
                                          <p:spTgt spid="17">
                                            <p:graphicEl>
                                              <a:dgm id="{C90C7BF4-2B45-49F3-A25E-A69E59537F89}"/>
                                            </p:graphicEl>
                                          </p:spTgt>
                                        </p:tgtEl>
                                        <p:attrNameLst>
                                          <p:attrName>ppt_w</p:attrName>
                                        </p:attrNameLst>
                                      </p:cBhvr>
                                      <p:tavLst>
                                        <p:tav tm="0">
                                          <p:val>
                                            <p:fltVal val="0"/>
                                          </p:val>
                                        </p:tav>
                                        <p:tav tm="100000">
                                          <p:val>
                                            <p:strVal val="#ppt_w"/>
                                          </p:val>
                                        </p:tav>
                                      </p:tavLst>
                                    </p:anim>
                                    <p:anim calcmode="lin" valueType="num">
                                      <p:cBhvr>
                                        <p:cTn id="51" dur="50" fill="hold"/>
                                        <p:tgtEl>
                                          <p:spTgt spid="17">
                                            <p:graphicEl>
                                              <a:dgm id="{C90C7BF4-2B45-49F3-A25E-A69E59537F89}"/>
                                            </p:graphicEl>
                                          </p:spTgt>
                                        </p:tgtEl>
                                        <p:attrNameLst>
                                          <p:attrName>ppt_h</p:attrName>
                                        </p:attrNameLst>
                                      </p:cBhvr>
                                      <p:tavLst>
                                        <p:tav tm="0">
                                          <p:val>
                                            <p:fltVal val="0"/>
                                          </p:val>
                                        </p:tav>
                                        <p:tav tm="100000">
                                          <p:val>
                                            <p:strVal val="#ppt_h"/>
                                          </p:val>
                                        </p:tav>
                                      </p:tavLst>
                                    </p:anim>
                                    <p:animEffect transition="in" filter="fade">
                                      <p:cBhvr>
                                        <p:cTn id="52" dur="50"/>
                                        <p:tgtEl>
                                          <p:spTgt spid="17">
                                            <p:graphicEl>
                                              <a:dgm id="{C90C7BF4-2B45-49F3-A25E-A69E59537F89}"/>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7">
                                            <p:graphicEl>
                                              <a:dgm id="{7873C7AD-C4C6-4E44-ABCC-89F3A1929F5C}"/>
                                            </p:graphicEl>
                                          </p:spTgt>
                                        </p:tgtEl>
                                        <p:attrNameLst>
                                          <p:attrName>style.visibility</p:attrName>
                                        </p:attrNameLst>
                                      </p:cBhvr>
                                      <p:to>
                                        <p:strVal val="visible"/>
                                      </p:to>
                                    </p:set>
                                    <p:anim calcmode="lin" valueType="num">
                                      <p:cBhvr>
                                        <p:cTn id="57" dur="50" fill="hold"/>
                                        <p:tgtEl>
                                          <p:spTgt spid="17">
                                            <p:graphicEl>
                                              <a:dgm id="{7873C7AD-C4C6-4E44-ABCC-89F3A1929F5C}"/>
                                            </p:graphicEl>
                                          </p:spTgt>
                                        </p:tgtEl>
                                        <p:attrNameLst>
                                          <p:attrName>ppt_w</p:attrName>
                                        </p:attrNameLst>
                                      </p:cBhvr>
                                      <p:tavLst>
                                        <p:tav tm="0">
                                          <p:val>
                                            <p:fltVal val="0"/>
                                          </p:val>
                                        </p:tav>
                                        <p:tav tm="100000">
                                          <p:val>
                                            <p:strVal val="#ppt_w"/>
                                          </p:val>
                                        </p:tav>
                                      </p:tavLst>
                                    </p:anim>
                                    <p:anim calcmode="lin" valueType="num">
                                      <p:cBhvr>
                                        <p:cTn id="58" dur="50" fill="hold"/>
                                        <p:tgtEl>
                                          <p:spTgt spid="17">
                                            <p:graphicEl>
                                              <a:dgm id="{7873C7AD-C4C6-4E44-ABCC-89F3A1929F5C}"/>
                                            </p:graphicEl>
                                          </p:spTgt>
                                        </p:tgtEl>
                                        <p:attrNameLst>
                                          <p:attrName>ppt_h</p:attrName>
                                        </p:attrNameLst>
                                      </p:cBhvr>
                                      <p:tavLst>
                                        <p:tav tm="0">
                                          <p:val>
                                            <p:fltVal val="0"/>
                                          </p:val>
                                        </p:tav>
                                        <p:tav tm="100000">
                                          <p:val>
                                            <p:strVal val="#ppt_h"/>
                                          </p:val>
                                        </p:tav>
                                      </p:tavLst>
                                    </p:anim>
                                    <p:animEffect transition="in" filter="fade">
                                      <p:cBhvr>
                                        <p:cTn id="59" dur="50"/>
                                        <p:tgtEl>
                                          <p:spTgt spid="17">
                                            <p:graphicEl>
                                              <a:dgm id="{7873C7AD-C4C6-4E44-ABCC-89F3A1929F5C}"/>
                                            </p:graphicEl>
                                          </p:spTgt>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7">
                                            <p:graphicEl>
                                              <a:dgm id="{A425AD92-9A0D-4845-A35C-A5EEC799C26D}"/>
                                            </p:graphicEl>
                                          </p:spTgt>
                                        </p:tgtEl>
                                        <p:attrNameLst>
                                          <p:attrName>style.visibility</p:attrName>
                                        </p:attrNameLst>
                                      </p:cBhvr>
                                      <p:to>
                                        <p:strVal val="visible"/>
                                      </p:to>
                                    </p:set>
                                    <p:anim calcmode="lin" valueType="num">
                                      <p:cBhvr>
                                        <p:cTn id="62" dur="50" fill="hold"/>
                                        <p:tgtEl>
                                          <p:spTgt spid="17">
                                            <p:graphicEl>
                                              <a:dgm id="{A425AD92-9A0D-4845-A35C-A5EEC799C26D}"/>
                                            </p:graphicEl>
                                          </p:spTgt>
                                        </p:tgtEl>
                                        <p:attrNameLst>
                                          <p:attrName>ppt_w</p:attrName>
                                        </p:attrNameLst>
                                      </p:cBhvr>
                                      <p:tavLst>
                                        <p:tav tm="0">
                                          <p:val>
                                            <p:fltVal val="0"/>
                                          </p:val>
                                        </p:tav>
                                        <p:tav tm="100000">
                                          <p:val>
                                            <p:strVal val="#ppt_w"/>
                                          </p:val>
                                        </p:tav>
                                      </p:tavLst>
                                    </p:anim>
                                    <p:anim calcmode="lin" valueType="num">
                                      <p:cBhvr>
                                        <p:cTn id="63" dur="50" fill="hold"/>
                                        <p:tgtEl>
                                          <p:spTgt spid="17">
                                            <p:graphicEl>
                                              <a:dgm id="{A425AD92-9A0D-4845-A35C-A5EEC799C26D}"/>
                                            </p:graphicEl>
                                          </p:spTgt>
                                        </p:tgtEl>
                                        <p:attrNameLst>
                                          <p:attrName>ppt_h</p:attrName>
                                        </p:attrNameLst>
                                      </p:cBhvr>
                                      <p:tavLst>
                                        <p:tav tm="0">
                                          <p:val>
                                            <p:fltVal val="0"/>
                                          </p:val>
                                        </p:tav>
                                        <p:tav tm="100000">
                                          <p:val>
                                            <p:strVal val="#ppt_h"/>
                                          </p:val>
                                        </p:tav>
                                      </p:tavLst>
                                    </p:anim>
                                    <p:animEffect transition="in" filter="fade">
                                      <p:cBhvr>
                                        <p:cTn id="64" dur="50"/>
                                        <p:tgtEl>
                                          <p:spTgt spid="17">
                                            <p:graphicEl>
                                              <a:dgm id="{A425AD92-9A0D-4845-A35C-A5EEC799C26D}"/>
                                            </p:graphicEl>
                                          </p:spTgt>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7">
                                            <p:graphicEl>
                                              <a:dgm id="{07D8F5CE-3C9D-4AC1-9630-FED3C6C61424}"/>
                                            </p:graphicEl>
                                          </p:spTgt>
                                        </p:tgtEl>
                                        <p:attrNameLst>
                                          <p:attrName>style.visibility</p:attrName>
                                        </p:attrNameLst>
                                      </p:cBhvr>
                                      <p:to>
                                        <p:strVal val="visible"/>
                                      </p:to>
                                    </p:set>
                                    <p:anim calcmode="lin" valueType="num">
                                      <p:cBhvr>
                                        <p:cTn id="67" dur="50" fill="hold"/>
                                        <p:tgtEl>
                                          <p:spTgt spid="17">
                                            <p:graphicEl>
                                              <a:dgm id="{07D8F5CE-3C9D-4AC1-9630-FED3C6C61424}"/>
                                            </p:graphicEl>
                                          </p:spTgt>
                                        </p:tgtEl>
                                        <p:attrNameLst>
                                          <p:attrName>ppt_w</p:attrName>
                                        </p:attrNameLst>
                                      </p:cBhvr>
                                      <p:tavLst>
                                        <p:tav tm="0">
                                          <p:val>
                                            <p:fltVal val="0"/>
                                          </p:val>
                                        </p:tav>
                                        <p:tav tm="100000">
                                          <p:val>
                                            <p:strVal val="#ppt_w"/>
                                          </p:val>
                                        </p:tav>
                                      </p:tavLst>
                                    </p:anim>
                                    <p:anim calcmode="lin" valueType="num">
                                      <p:cBhvr>
                                        <p:cTn id="68" dur="50" fill="hold"/>
                                        <p:tgtEl>
                                          <p:spTgt spid="17">
                                            <p:graphicEl>
                                              <a:dgm id="{07D8F5CE-3C9D-4AC1-9630-FED3C6C61424}"/>
                                            </p:graphicEl>
                                          </p:spTgt>
                                        </p:tgtEl>
                                        <p:attrNameLst>
                                          <p:attrName>ppt_h</p:attrName>
                                        </p:attrNameLst>
                                      </p:cBhvr>
                                      <p:tavLst>
                                        <p:tav tm="0">
                                          <p:val>
                                            <p:fltVal val="0"/>
                                          </p:val>
                                        </p:tav>
                                        <p:tav tm="100000">
                                          <p:val>
                                            <p:strVal val="#ppt_h"/>
                                          </p:val>
                                        </p:tav>
                                      </p:tavLst>
                                    </p:anim>
                                    <p:animEffect transition="in" filter="fade">
                                      <p:cBhvr>
                                        <p:cTn id="69" dur="50"/>
                                        <p:tgtEl>
                                          <p:spTgt spid="17">
                                            <p:graphicEl>
                                              <a:dgm id="{07D8F5CE-3C9D-4AC1-9630-FED3C6C61424}"/>
                                            </p:graphicEl>
                                          </p:spTgt>
                                        </p:tgtEl>
                                      </p:cBhvr>
                                    </p:animEffect>
                                  </p:childTnLst>
                                </p:cTn>
                              </p:par>
                              <p:par>
                                <p:cTn id="70" presetID="53" presetClass="entr" presetSubtype="16" fill="hold" grpId="0" nodeType="withEffect" nodePh="1">
                                  <p:stCondLst>
                                    <p:cond delay="0"/>
                                  </p:stCondLst>
                                  <p:endCondLst>
                                    <p:cond evt="begin" delay="0">
                                      <p:tn val="70"/>
                                    </p:cond>
                                  </p:endCondLst>
                                  <p:childTnLst>
                                    <p:set>
                                      <p:cBhvr>
                                        <p:cTn id="71" dur="1" fill="hold">
                                          <p:stCondLst>
                                            <p:cond delay="0"/>
                                          </p:stCondLst>
                                        </p:cTn>
                                        <p:tgtEl>
                                          <p:spTgt spid="12"/>
                                        </p:tgtEl>
                                        <p:attrNameLst>
                                          <p:attrName>style.visibility</p:attrName>
                                        </p:attrNameLst>
                                      </p:cBhvr>
                                      <p:to>
                                        <p:strVal val="visible"/>
                                      </p:to>
                                    </p:set>
                                    <p:anim calcmode="lin" valueType="num">
                                      <p:cBhvr>
                                        <p:cTn id="72" dur="500" fill="hold"/>
                                        <p:tgtEl>
                                          <p:spTgt spid="12"/>
                                        </p:tgtEl>
                                        <p:attrNameLst>
                                          <p:attrName>ppt_w</p:attrName>
                                        </p:attrNameLst>
                                      </p:cBhvr>
                                      <p:tavLst>
                                        <p:tav tm="0">
                                          <p:val>
                                            <p:fltVal val="0"/>
                                          </p:val>
                                        </p:tav>
                                        <p:tav tm="100000">
                                          <p:val>
                                            <p:strVal val="#ppt_w"/>
                                          </p:val>
                                        </p:tav>
                                      </p:tavLst>
                                    </p:anim>
                                    <p:anim calcmode="lin" valueType="num">
                                      <p:cBhvr>
                                        <p:cTn id="73" dur="500" fill="hold"/>
                                        <p:tgtEl>
                                          <p:spTgt spid="12"/>
                                        </p:tgtEl>
                                        <p:attrNameLst>
                                          <p:attrName>ppt_h</p:attrName>
                                        </p:attrNameLst>
                                      </p:cBhvr>
                                      <p:tavLst>
                                        <p:tav tm="0">
                                          <p:val>
                                            <p:fltVal val="0"/>
                                          </p:val>
                                        </p:tav>
                                        <p:tav tm="100000">
                                          <p:val>
                                            <p:strVal val="#ppt_h"/>
                                          </p:val>
                                        </p:tav>
                                      </p:tavLst>
                                    </p:anim>
                                    <p:animEffect transition="in" filter="fade">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uiExpand="1">
        <p:bldSub>
          <a:bldDgm bld="one"/>
        </p:bldSub>
      </p:bldGraphic>
      <p:bldP spid="2"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8|4.4|3.6"/>
</p:tagLst>
</file>

<file path=ppt/tags/tag10.xml><?xml version="1.0" encoding="utf-8"?>
<p:tagLst xmlns:a="http://schemas.openxmlformats.org/drawingml/2006/main" xmlns:r="http://schemas.openxmlformats.org/officeDocument/2006/relationships" xmlns:p="http://schemas.openxmlformats.org/presentationml/2006/main">
  <p:tag name="TIMING" val="|1.5"/>
</p:tagLst>
</file>

<file path=ppt/tags/tag11.xml><?xml version="1.0" encoding="utf-8"?>
<p:tagLst xmlns:a="http://schemas.openxmlformats.org/drawingml/2006/main" xmlns:r="http://schemas.openxmlformats.org/officeDocument/2006/relationships" xmlns:p="http://schemas.openxmlformats.org/presentationml/2006/main">
  <p:tag name="TIMING" val="|2.1|4.9|1.3"/>
</p:tagLst>
</file>

<file path=ppt/tags/tag12.xml><?xml version="1.0" encoding="utf-8"?>
<p:tagLst xmlns:a="http://schemas.openxmlformats.org/drawingml/2006/main" xmlns:r="http://schemas.openxmlformats.org/officeDocument/2006/relationships" xmlns:p="http://schemas.openxmlformats.org/presentationml/2006/main">
  <p:tag name="TIMING" val="|0.1|4.6|1.7|6.4"/>
</p:tagLst>
</file>

<file path=ppt/tags/tag13.xml><?xml version="1.0" encoding="utf-8"?>
<p:tagLst xmlns:a="http://schemas.openxmlformats.org/drawingml/2006/main" xmlns:r="http://schemas.openxmlformats.org/officeDocument/2006/relationships" xmlns:p="http://schemas.openxmlformats.org/presentationml/2006/main">
  <p:tag name="TIMING" val="|5.7"/>
</p:tagLst>
</file>

<file path=ppt/tags/tag14.xml><?xml version="1.0" encoding="utf-8"?>
<p:tagLst xmlns:a="http://schemas.openxmlformats.org/drawingml/2006/main" xmlns:r="http://schemas.openxmlformats.org/officeDocument/2006/relationships" xmlns:p="http://schemas.openxmlformats.org/presentationml/2006/main">
  <p:tag name="TIMING" val="|4.8|3.2|4.4|2.7|5.5"/>
</p:tagLst>
</file>

<file path=ppt/tags/tag15.xml><?xml version="1.0" encoding="utf-8"?>
<p:tagLst xmlns:a="http://schemas.openxmlformats.org/drawingml/2006/main" xmlns:r="http://schemas.openxmlformats.org/officeDocument/2006/relationships" xmlns:p="http://schemas.openxmlformats.org/presentationml/2006/main">
  <p:tag name="TIMING" val="|7.2"/>
</p:tagLst>
</file>

<file path=ppt/tags/tag16.xml><?xml version="1.0" encoding="utf-8"?>
<p:tagLst xmlns:a="http://schemas.openxmlformats.org/drawingml/2006/main" xmlns:r="http://schemas.openxmlformats.org/officeDocument/2006/relationships" xmlns:p="http://schemas.openxmlformats.org/presentationml/2006/main">
  <p:tag name="TIMING" val="|13.4"/>
</p:tagLst>
</file>

<file path=ppt/tags/tag17.xml><?xml version="1.0" encoding="utf-8"?>
<p:tagLst xmlns:a="http://schemas.openxmlformats.org/drawingml/2006/main" xmlns:r="http://schemas.openxmlformats.org/officeDocument/2006/relationships" xmlns:p="http://schemas.openxmlformats.org/presentationml/2006/main">
  <p:tag name="TIMING" val="|18.9|11.5"/>
</p:tagLst>
</file>

<file path=ppt/tags/tag2.xml><?xml version="1.0" encoding="utf-8"?>
<p:tagLst xmlns:a="http://schemas.openxmlformats.org/drawingml/2006/main" xmlns:r="http://schemas.openxmlformats.org/officeDocument/2006/relationships" xmlns:p="http://schemas.openxmlformats.org/presentationml/2006/main">
  <p:tag name="TIMING" val="|0.7|1.5|1.5|3.1"/>
</p:tagLst>
</file>

<file path=ppt/tags/tag3.xml><?xml version="1.0" encoding="utf-8"?>
<p:tagLst xmlns:a="http://schemas.openxmlformats.org/drawingml/2006/main" xmlns:r="http://schemas.openxmlformats.org/officeDocument/2006/relationships" xmlns:p="http://schemas.openxmlformats.org/presentationml/2006/main">
  <p:tag name="TIMING" val="|3.7|14"/>
</p:tagLst>
</file>

<file path=ppt/tags/tag4.xml><?xml version="1.0" encoding="utf-8"?>
<p:tagLst xmlns:a="http://schemas.openxmlformats.org/drawingml/2006/main" xmlns:r="http://schemas.openxmlformats.org/officeDocument/2006/relationships" xmlns:p="http://schemas.openxmlformats.org/presentationml/2006/main">
  <p:tag name="TIMING" val="|0|3.8"/>
</p:tagLst>
</file>

<file path=ppt/tags/tag5.xml><?xml version="1.0" encoding="utf-8"?>
<p:tagLst xmlns:a="http://schemas.openxmlformats.org/drawingml/2006/main" xmlns:r="http://schemas.openxmlformats.org/officeDocument/2006/relationships" xmlns:p="http://schemas.openxmlformats.org/presentationml/2006/main">
  <p:tag name="TIMING" val="|1.4|0.5|0.7|0.7|1"/>
</p:tagLst>
</file>

<file path=ppt/tags/tag6.xml><?xml version="1.0" encoding="utf-8"?>
<p:tagLst xmlns:a="http://schemas.openxmlformats.org/drawingml/2006/main" xmlns:r="http://schemas.openxmlformats.org/officeDocument/2006/relationships" xmlns:p="http://schemas.openxmlformats.org/presentationml/2006/main">
  <p:tag name="TIMING" val="|2|7.7|13.6"/>
</p:tagLst>
</file>

<file path=ppt/tags/tag7.xml><?xml version="1.0" encoding="utf-8"?>
<p:tagLst xmlns:a="http://schemas.openxmlformats.org/drawingml/2006/main" xmlns:r="http://schemas.openxmlformats.org/officeDocument/2006/relationships" xmlns:p="http://schemas.openxmlformats.org/presentationml/2006/main">
  <p:tag name="TIMING" val="|1.3|6.8|6.5"/>
</p:tagLst>
</file>

<file path=ppt/tags/tag8.xml><?xml version="1.0" encoding="utf-8"?>
<p:tagLst xmlns:a="http://schemas.openxmlformats.org/drawingml/2006/main" xmlns:r="http://schemas.openxmlformats.org/officeDocument/2006/relationships" xmlns:p="http://schemas.openxmlformats.org/presentationml/2006/main">
  <p:tag name="TIMING" val="|2.7|9.5|4.3|6.2"/>
</p:tagLst>
</file>

<file path=ppt/tags/tag9.xml><?xml version="1.0" encoding="utf-8"?>
<p:tagLst xmlns:a="http://schemas.openxmlformats.org/drawingml/2006/main" xmlns:r="http://schemas.openxmlformats.org/officeDocument/2006/relationships" xmlns:p="http://schemas.openxmlformats.org/presentationml/2006/main">
  <p:tag name="TIMING" val="|1.5|20.7|5.4|5"/>
</p:tagLst>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1398</TotalTime>
  <Words>1708</Words>
  <Application>Microsoft Office PowerPoint</Application>
  <PresentationFormat>Widescreen</PresentationFormat>
  <Paragraphs>155</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zeitung</vt:lpstr>
      <vt:lpstr>Arial</vt:lpstr>
      <vt:lpstr>Bahnschrift SemiBold</vt:lpstr>
      <vt:lpstr>Calibri</vt:lpstr>
      <vt:lpstr>Franklin Gothic Book</vt:lpstr>
      <vt:lpstr>Franklin Gothic Medium</vt:lpstr>
      <vt:lpstr>Medical Design 16x9</vt:lpstr>
      <vt:lpstr>SC1015 Mini Project</vt:lpstr>
      <vt:lpstr>Contents</vt:lpstr>
      <vt:lpstr>Introduction</vt:lpstr>
      <vt:lpstr>PowerPoint Presentation</vt:lpstr>
      <vt:lpstr>How can different variables predict whether one has heart disease?</vt:lpstr>
      <vt:lpstr>Libraries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SC1015 Mini Project</dc:title>
  <dc:creator>#MUHAMMAD AKMAL BIN JOHARI#</dc:creator>
  <cp:lastModifiedBy>#MUHAMMAD AKMAL BIN JOHARI#</cp:lastModifiedBy>
  <cp:revision>2</cp:revision>
  <dcterms:created xsi:type="dcterms:W3CDTF">2022-04-16T18:38:36Z</dcterms:created>
  <dcterms:modified xsi:type="dcterms:W3CDTF">2022-04-24T09:36:31Z</dcterms:modified>
</cp:coreProperties>
</file>