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03bb70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03bb70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03bb7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03bb7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03bb70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03bb70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03bb70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03bb70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03bb70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03bb70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03bb70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03bb70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03bb70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03bb70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pricing strategy is to set a premium above the average ticket price for the market segment.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Management believes ticket prices for Big Mountain may be underpriced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Management wants advice on a better pricing strategy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are also potential changes being considered to either justify an increased ticket price, or reduce costs without losing value leading to lower ticket prices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price of an adult weekend ticket = $81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suggests a recommended price of $94.22 with an expected mean absolute error of $10.39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adding an additional run while extending vertical drop by </a:t>
            </a:r>
            <a:r>
              <a:rPr lang="en"/>
              <a:t>150 ft</a:t>
            </a:r>
            <a:r>
              <a:rPr lang="en"/>
              <a:t> and adding an additional chairlift.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justify a $1.99 ticket increase, adding revenue worth more than double the additional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closing between 1-5 of the least popular runs depending on operating costs of those runs.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75" y="1849025"/>
            <a:ext cx="4989050" cy="31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14250" y="1017725"/>
            <a:ext cx="662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determined the most important features to use to set ticket price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 Mountain resort is near the top of all resorts in the sector for the most important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While Big Mountain has above average ticket prices, there are many resorts with higher prices.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88" y="1889925"/>
            <a:ext cx="5526218" cy="3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determined that adding an extra run, increasing vertical drop by 150, and installing a new chair lift to service the new run would increase the predicted ticket price by $1.99.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350,000 visitors buying an average of 5 tickets each, this increases revenue for the season by $3,474,638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new lift costs the same to operate as the most recently installed one, this should more than cover the costs of both lifts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least popular run should have no effect on ticket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2nd least popular run reduces ticket price by less than $0.50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5 least popular runs reduces ticket price by less than $0.75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63" y="2666625"/>
            <a:ext cx="4343481" cy="2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predicted price should be $94.22 with a mean absolute error of $10.39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 new run with increased vertical drop and a lift to service it increases the predicted ticket price by a further $1.99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least popular run should be permanently closed and depending on operating expenses, so should the second through fifth least popular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