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12FC-66DA-B68D-BE33-CE37D9846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C0F7-5C77-8B33-E726-34401F0EA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7A9E-99D5-853B-DEBC-F8A84D20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1169-A994-DA06-6D50-8FD74B8A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169A-507C-D383-9B67-D7867909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7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8163-A1FF-64AA-C8C3-1A598D38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35D67-5D1D-66B1-0F15-BAF93A904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736B-F28F-50FC-52B7-A77EB4E5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0620E-ADD9-D8B3-474C-25E32C96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53DA-9BF1-1290-179E-43930B4D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9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8BCF5-0400-50A2-2FD1-1ECE9B7EF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2CD1-CF3C-54E2-B69F-0FCCCBD4E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C8F5-137C-C06A-F8AF-B9487E5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AAAD-7EB1-25FC-32EC-F09C493C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2D90-DC12-3A10-399F-96FD5D16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6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4B7C-58A8-967C-09B4-D63F7E42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B1F2-D5DD-50B0-DF5A-A67F5CB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FF6BF-5F6B-F37A-EFFC-234BF8AB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6CCE-646F-FE89-E20C-9879FA1F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425F-7101-3988-1E16-1A199C3E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1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9497-4F09-CAC7-DF87-C66F8B66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598FE-DCA3-00B2-B761-2F4AF691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9559-44A5-24A8-1BD7-27A16DF1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A1226-B833-73BE-54A1-92EEC9BF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8CE7-E509-C9AA-6504-852020B2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7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E286-D724-CB76-1E95-BC784760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BCAA-3294-8294-460C-238AFED86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8CB42-2264-EE9B-3D91-AAD0ADE77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71D6C-F1BD-0E0B-51AF-299320F9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E1DA7-FCF8-5BCC-3152-78EACBD8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224D-5AE8-DB5B-7AFF-F75ACF79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7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E8FF-F535-4B00-51A2-0F30FD57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79E2-AEB9-89B5-F07D-2DD79EC64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9F2BA-54C9-DD33-A235-B9F37592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46668-ACDB-FA3E-0EF5-8F4E8AEB7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7E870-5419-E9A9-0539-3167EEA08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7E953-3C67-5AC3-C562-1A52E0B4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E968D-3084-D82D-20C1-E993D9EB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07AD3-D62B-925D-9F4A-5028894E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8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07A6-16C3-A24A-A623-0FF3B0CC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25BF7-0BFF-FC0A-D6A5-545E705C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EA043-AC24-7560-9D39-F90AFB88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33D6A-072A-90CE-A402-D95A5917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7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1CFDA-B3AA-1DD7-67A4-68FC6A19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D5E86-4A3A-F778-E7E1-51EC260B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3B54E-8ABB-299D-1796-91253AB0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1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BE9D-E074-4A0B-AA14-691FE7DF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BE48-7A04-45D0-2BDD-0A991C8AC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9F032-C755-73EA-6299-A4966C9C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83FF4-44C2-05F3-C934-A6297774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E3311-4FC3-0179-252F-A3BCD86A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23E40-CCE8-D609-A775-B7F7AAD7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4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29E6-B657-7456-0861-AA72DCF7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4B8E3-2D67-A6CF-5867-A8C7173E3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4B2CE-6DB4-BAC5-E0B3-0A63556AA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FD4C-3FF6-B847-8B54-BAE7EE3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46420-9A25-B6FE-5023-8E97F911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972E-12BF-EB55-7789-75D7B89F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85093-D1F2-BC9B-37B7-C368BCE2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8F776-CA15-D2E0-D2FA-F7E859E9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907D4-6B1A-854D-938D-B9614CB0E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95A5-9025-4A0F-8BA8-2F222010F21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67B6-FA3F-47DA-634F-B9C424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6339-A418-4916-1E7C-D7BF2835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8908-9C98-4230-8E4F-25CD534DF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0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B55E-BFA2-9695-45F6-F9B96FD8E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188" y="1747351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b="1" i="0" u="none" strike="noStrike" baseline="0" dirty="0">
                <a:solidFill>
                  <a:srgbClr val="002060"/>
                </a:solidFill>
                <a:latin typeface="TimesNewRomanPS-BoldMT"/>
              </a:rPr>
              <a:t>KISHKINDA UNIVERSITY</a:t>
            </a:r>
            <a:br>
              <a:rPr lang="en-IN" sz="1800" b="1" i="0" u="none" strike="noStrike" baseline="0" dirty="0">
                <a:solidFill>
                  <a:srgbClr val="002060"/>
                </a:solidFill>
                <a:latin typeface="TimesNewRomanPS-BoldMT"/>
              </a:rPr>
            </a:br>
            <a:r>
              <a:rPr lang="en-IN" sz="1600" b="0" i="0" u="none" strike="noStrike" baseline="0" dirty="0">
                <a:solidFill>
                  <a:srgbClr val="002060"/>
                </a:solidFill>
                <a:latin typeface="ArialMT"/>
              </a:rPr>
              <a:t>5W38+WVG, </a:t>
            </a:r>
            <a:r>
              <a:rPr lang="en-IN" sz="1600" b="0" i="0" u="none" strike="noStrike" baseline="0" dirty="0" err="1">
                <a:solidFill>
                  <a:srgbClr val="002060"/>
                </a:solidFill>
                <a:latin typeface="ArialMT"/>
              </a:rPr>
              <a:t>Siruguppa</a:t>
            </a:r>
            <a:r>
              <a:rPr lang="en-IN" sz="1600" b="0" i="0" u="none" strike="noStrike" baseline="0" dirty="0">
                <a:solidFill>
                  <a:srgbClr val="002060"/>
                </a:solidFill>
                <a:latin typeface="ArialMT"/>
              </a:rPr>
              <a:t> Rd, Ashok Nagar, Rajeshwari </a:t>
            </a:r>
            <a:r>
              <a:rPr lang="en-IN" sz="1600" b="0" i="0" u="none" strike="noStrike" baseline="0" dirty="0" err="1">
                <a:solidFill>
                  <a:srgbClr val="002060"/>
                </a:solidFill>
                <a:latin typeface="ArialMT"/>
              </a:rPr>
              <a:t>nagar</a:t>
            </a:r>
            <a:r>
              <a:rPr lang="en-IN" sz="1600" b="0" i="0" u="none" strike="noStrike" baseline="0" dirty="0">
                <a:solidFill>
                  <a:srgbClr val="002060"/>
                </a:solidFill>
                <a:latin typeface="ArialMT"/>
              </a:rPr>
              <a:t>, Ballari, Karnataka 583275</a:t>
            </a:r>
            <a:br>
              <a:rPr lang="en-IN" sz="1600" b="0" i="0" u="none" strike="noStrike" baseline="0" dirty="0">
                <a:solidFill>
                  <a:srgbClr val="002060"/>
                </a:solidFill>
                <a:latin typeface="ArialMT"/>
              </a:rPr>
            </a:br>
            <a:r>
              <a:rPr lang="en-IN" sz="1600" b="0" i="0" u="none" strike="noStrike" baseline="0" dirty="0">
                <a:solidFill>
                  <a:srgbClr val="002060"/>
                </a:solidFill>
                <a:latin typeface="TimesNewRomanPSMT"/>
              </a:rPr>
              <a:t>Department of MCA</a:t>
            </a:r>
            <a:br>
              <a:rPr lang="en-IN" sz="1600" b="0" i="0" u="none" strike="noStrike" baseline="0" dirty="0">
                <a:solidFill>
                  <a:srgbClr val="002060"/>
                </a:solidFill>
                <a:latin typeface="TimesNewRomanPSMT"/>
              </a:rPr>
            </a:br>
            <a:r>
              <a:rPr lang="en-IN" sz="1600" b="0" i="0" u="none" strike="noStrike" baseline="0" dirty="0">
                <a:solidFill>
                  <a:srgbClr val="002060"/>
                </a:solidFill>
                <a:latin typeface="TimesNewRomanPSMT"/>
              </a:rPr>
              <a:t>Project Presentation on</a:t>
            </a:r>
            <a:br>
              <a:rPr lang="en-IN" sz="1800" b="0" i="0" u="none" strike="noStrike" baseline="0" dirty="0">
                <a:solidFill>
                  <a:srgbClr val="002060"/>
                </a:solidFill>
                <a:latin typeface="TimesNewRomanPSMT"/>
              </a:rPr>
            </a:br>
            <a:r>
              <a:rPr lang="en-IN" sz="2700" b="1" i="0" u="none" strike="noStrike" baseline="0" dirty="0">
                <a:solidFill>
                  <a:srgbClr val="FF0000"/>
                </a:solidFill>
                <a:latin typeface="TimesNewRomanPS-BoldMT"/>
              </a:rPr>
              <a:t>“</a:t>
            </a:r>
            <a:r>
              <a:rPr lang="en-IN" sz="2700" b="1" i="1" u="none" strike="noStrike" baseline="0" dirty="0">
                <a:solidFill>
                  <a:srgbClr val="FF0000"/>
                </a:solidFill>
                <a:latin typeface="TimesNewRomanPS-BoldItalicMT"/>
              </a:rPr>
              <a:t> Athletic Equipment Inventory (POC)”</a:t>
            </a:r>
            <a:endParaRPr lang="en-IN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D92DC-B501-20DF-5538-74940D2F7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6" y="5004619"/>
            <a:ext cx="9144000" cy="1737339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IN" sz="1800" dirty="0"/>
              <a:t>B . M . </a:t>
            </a:r>
            <a:r>
              <a:rPr lang="en-IN" sz="1800" dirty="0" err="1"/>
              <a:t>Lokesha</a:t>
            </a:r>
            <a:r>
              <a:rPr lang="en-IN" sz="1800" dirty="0"/>
              <a:t>                  --       KUB23CSE020</a:t>
            </a:r>
          </a:p>
          <a:p>
            <a:pPr marL="457200" indent="-457200" algn="l">
              <a:buAutoNum type="arabicPeriod"/>
            </a:pPr>
            <a:r>
              <a:rPr lang="en-IN" sz="1800" dirty="0"/>
              <a:t>B . Y . Sanjay                       --       KUB23CSE021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sz="1800" dirty="0"/>
              <a:t>A . </a:t>
            </a:r>
            <a:r>
              <a:rPr lang="en-IN" sz="1800" dirty="0" err="1"/>
              <a:t>Mallikarjuna</a:t>
            </a:r>
            <a:r>
              <a:rPr lang="en-IN" sz="1800" dirty="0"/>
              <a:t>                  –      KUB23CSE008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sz="1800" dirty="0"/>
              <a:t>M . G . </a:t>
            </a:r>
            <a:r>
              <a:rPr lang="en-IN" sz="1800" dirty="0" err="1"/>
              <a:t>Basavana</a:t>
            </a:r>
            <a:r>
              <a:rPr lang="en-IN" sz="1800" dirty="0"/>
              <a:t> Gouda    –      KUB23CSE072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sz="1800" dirty="0"/>
              <a:t>Y . Basavaraj                        –      KUB23CSE162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1026" name="Picture 2" descr="Best Private University in Ballary, Karnataka | Kishkinda University">
            <a:extLst>
              <a:ext uri="{FF2B5EF4-FFF2-40B4-BE49-F238E27FC236}">
                <a16:creationId xmlns:a16="http://schemas.microsoft.com/office/drawing/2014/main" id="{73D46595-691B-CA47-7DF3-CA0425AA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95" y="0"/>
            <a:ext cx="20193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84F3B-80BA-A45D-C7D8-E0C77018AB90}"/>
              </a:ext>
            </a:extLst>
          </p:cNvPr>
          <p:cNvSpPr txBox="1"/>
          <p:nvPr/>
        </p:nvSpPr>
        <p:spPr>
          <a:xfrm>
            <a:off x="3342968" y="4296697"/>
            <a:ext cx="3814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002060"/>
                </a:solidFill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407724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BD0EC-126C-503C-38DF-33B29953A89D}"/>
              </a:ext>
            </a:extLst>
          </p:cNvPr>
          <p:cNvSpPr txBox="1"/>
          <p:nvPr/>
        </p:nvSpPr>
        <p:spPr>
          <a:xfrm>
            <a:off x="4680155" y="1420194"/>
            <a:ext cx="6096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Track Equipment Usage</a:t>
            </a:r>
            <a:r>
              <a:rPr lang="en-US" sz="2800" dirty="0">
                <a:solidFill>
                  <a:srgbClr val="FF0000"/>
                </a:solidFill>
              </a:rPr>
              <a:t>:                           </a:t>
            </a:r>
            <a:r>
              <a:rPr lang="en-US" dirty="0"/>
              <a:t> Monitor which items are being used, by whom, and for what duration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Streamline Check-In/Check-Out Processes:</a:t>
            </a:r>
            <a:r>
              <a:rPr lang="en-US" dirty="0"/>
              <a:t> Simplify the borrowing and returning of equipment to ensure availability and accountability.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Facilitate Maintenance and Replacement: </a:t>
            </a:r>
            <a:r>
              <a:rPr lang="en-US" dirty="0"/>
              <a:t>Schedule regular maintenance and track the lifecycle of equipment to minimize downtime and ensure safety 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Enhance Reporting and Analytics :               </a:t>
            </a:r>
            <a:r>
              <a:rPr lang="en-US" dirty="0"/>
              <a:t>Provide data insights into equipment utilization, helping to make informed purchasing and resource allocation decisions.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8A9AB-1641-CD0B-4CAF-D5E631732B72}"/>
              </a:ext>
            </a:extLst>
          </p:cNvPr>
          <p:cNvSpPr txBox="1"/>
          <p:nvPr/>
        </p:nvSpPr>
        <p:spPr>
          <a:xfrm>
            <a:off x="5437239" y="147484"/>
            <a:ext cx="494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2060"/>
                </a:solidFill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E64F3-7AC2-E369-9817-D75E52F6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2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344CC-C005-95F9-8461-3E2CD2082C7E}"/>
              </a:ext>
            </a:extLst>
          </p:cNvPr>
          <p:cNvSpPr txBox="1"/>
          <p:nvPr/>
        </p:nvSpPr>
        <p:spPr>
          <a:xfrm>
            <a:off x="147484" y="0"/>
            <a:ext cx="3308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002060"/>
                </a:solidFill>
              </a:rPr>
              <a:t>Objectives: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59FB7-B948-B485-CBF8-75D63CEB05E4}"/>
              </a:ext>
            </a:extLst>
          </p:cNvPr>
          <p:cNvSpPr txBox="1"/>
          <p:nvPr/>
        </p:nvSpPr>
        <p:spPr>
          <a:xfrm>
            <a:off x="238577" y="936010"/>
            <a:ext cx="52926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Assess System Functionality:</a:t>
            </a:r>
            <a:r>
              <a:rPr lang="en-US" sz="2400" dirty="0"/>
              <a:t>                     </a:t>
            </a:r>
            <a:r>
              <a:rPr lang="en-US" dirty="0"/>
              <a:t>Evaluate the capabilities of the inventory management system to track, manage, and report on athletic equipment effectively.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User Experience Evaluation:                        </a:t>
            </a:r>
            <a:r>
              <a:rPr lang="en-US" dirty="0"/>
              <a:t>Gather feedback from users on the system's interface, ease of use, and overall experience during the check-in/check-out process.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14951-8DE0-68F0-D700-32942124CEFE}"/>
              </a:ext>
            </a:extLst>
          </p:cNvPr>
          <p:cNvSpPr txBox="1"/>
          <p:nvPr/>
        </p:nvSpPr>
        <p:spPr>
          <a:xfrm>
            <a:off x="6096000" y="940492"/>
            <a:ext cx="47547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3. Data Accuracy and Integrity:      </a:t>
            </a:r>
            <a:r>
              <a:rPr lang="en-US" dirty="0"/>
              <a:t>       </a:t>
            </a:r>
          </a:p>
          <a:p>
            <a:r>
              <a:rPr lang="en-US" dirty="0"/>
              <a:t>      Test the system's ability to maintain accurate           records of equipment availability, usage, and   maintenance schedules.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4. Identify Process Improvements:              </a:t>
            </a:r>
            <a:r>
              <a:rPr lang="en-US" dirty="0"/>
              <a:t>Analyze existing inventory management workflows to identify inefficiencies and propose enhancements based on findings from the PoC.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4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9132-D57F-7633-1D81-E8B94C38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i="0" u="none" strike="noStrike" baseline="0" dirty="0">
                <a:solidFill>
                  <a:srgbClr val="002060"/>
                </a:solidFill>
                <a:latin typeface="Fraunces-Medium"/>
              </a:rPr>
              <a:t>Technology Stack and Architecture</a:t>
            </a:r>
            <a:endParaRPr lang="en-IN" sz="54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D0E82-AD4F-E17A-C71B-377AD99F8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636" y="1435100"/>
            <a:ext cx="5157787" cy="823912"/>
          </a:xfrm>
        </p:spPr>
        <p:txBody>
          <a:bodyPr>
            <a:normAutofit/>
          </a:bodyPr>
          <a:lstStyle/>
          <a:p>
            <a:r>
              <a:rPr lang="en-IN" sz="2800" b="0" i="0" u="none" strike="noStrike" baseline="0" dirty="0">
                <a:solidFill>
                  <a:srgbClr val="FF0000"/>
                </a:solidFill>
                <a:latin typeface="Epilogue-Regular"/>
              </a:rPr>
              <a:t>Technology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AB982-875F-CAC0-5B60-D020DF90D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latin typeface="Epilogue-Regular"/>
              </a:rPr>
              <a:t>Backend</a:t>
            </a:r>
          </a:p>
          <a:p>
            <a:r>
              <a:rPr lang="en-IN" sz="2800" b="0" i="0" u="none" strike="noStrike" baseline="0" dirty="0">
                <a:latin typeface="Epilogue-Regular"/>
              </a:rPr>
              <a:t>Database</a:t>
            </a:r>
          </a:p>
          <a:p>
            <a:r>
              <a:rPr lang="en-US" sz="2800" b="0" i="0" u="none" strike="noStrike" baseline="0" dirty="0">
                <a:latin typeface="Epilogue-Regular"/>
              </a:rPr>
              <a:t>Frontend</a:t>
            </a:r>
          </a:p>
          <a:p>
            <a:r>
              <a:rPr lang="en-US" sz="2800" b="0" i="0" u="none" strike="noStrike" baseline="0" dirty="0">
                <a:latin typeface="Epilogue-Regular"/>
              </a:rPr>
              <a:t>Mobile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B72D8-F91C-21F7-4B20-122B3B37E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56048" y="1435100"/>
            <a:ext cx="5183188" cy="823912"/>
          </a:xfrm>
        </p:spPr>
        <p:txBody>
          <a:bodyPr>
            <a:normAutofit/>
          </a:bodyPr>
          <a:lstStyle/>
          <a:p>
            <a:r>
              <a:rPr lang="en-IN" sz="2800" b="0" i="0" u="none" strike="noStrike" baseline="0" dirty="0">
                <a:solidFill>
                  <a:srgbClr val="FF0000"/>
                </a:solidFill>
                <a:latin typeface="Epilogue-Regular"/>
              </a:rPr>
              <a:t>Description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2506D-08DF-C74D-A629-9006EF10BD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Epilogue-Regular"/>
              </a:rPr>
              <a:t>Python with Django framework for robust and scalable </a:t>
            </a:r>
            <a:r>
              <a:rPr lang="en-IN" sz="1800" b="0" i="0" u="none" strike="noStrike" baseline="0" dirty="0">
                <a:latin typeface="Epilogue-Regular"/>
              </a:rPr>
              <a:t>application development.</a:t>
            </a:r>
          </a:p>
          <a:p>
            <a:pPr algn="l"/>
            <a:r>
              <a:rPr lang="en-IN" sz="1800" b="0" i="0" u="none" strike="noStrike" baseline="0" dirty="0">
                <a:latin typeface="Epilogue-Regular"/>
              </a:rPr>
              <a:t>PostgreSQL for efficient data storage and retrieval.</a:t>
            </a:r>
          </a:p>
          <a:p>
            <a:pPr algn="l"/>
            <a:r>
              <a:rPr lang="en-US" sz="1800" b="0" i="0" u="none" strike="noStrike" baseline="0" dirty="0">
                <a:latin typeface="Epilogue-Regular"/>
              </a:rPr>
              <a:t>React for creating an intuitive and responsive user </a:t>
            </a:r>
            <a:r>
              <a:rPr lang="en-IN" sz="1800" b="0" i="0" u="none" strike="noStrike" baseline="0" dirty="0">
                <a:latin typeface="Epilogue-Regular"/>
              </a:rPr>
              <a:t>interface.</a:t>
            </a:r>
          </a:p>
          <a:p>
            <a:pPr algn="l"/>
            <a:r>
              <a:rPr lang="en-US" sz="1800" b="0" i="0" u="none" strike="noStrike" baseline="0" dirty="0">
                <a:latin typeface="Epilogue-Regular"/>
              </a:rPr>
              <a:t>App React Native for cross-platform compatibility and seamless integration with the web application.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977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94C68-EE91-4A55-AC09-7FB9151246FD}"/>
              </a:ext>
            </a:extLst>
          </p:cNvPr>
          <p:cNvSpPr txBox="1"/>
          <p:nvPr/>
        </p:nvSpPr>
        <p:spPr>
          <a:xfrm>
            <a:off x="1666755" y="162046"/>
            <a:ext cx="821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2060"/>
                </a:solidFill>
              </a:rPr>
              <a:t>Project Architecture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C7F4A-3D0D-0BC7-7225-83A4AEFF1280}"/>
              </a:ext>
            </a:extLst>
          </p:cNvPr>
          <p:cNvSpPr txBox="1"/>
          <p:nvPr/>
        </p:nvSpPr>
        <p:spPr>
          <a:xfrm>
            <a:off x="509286" y="1085376"/>
            <a:ext cx="4942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lphaLcPeriod"/>
            </a:pPr>
            <a:r>
              <a:rPr lang="en-IN" sz="2800" dirty="0">
                <a:solidFill>
                  <a:srgbClr val="FF0000"/>
                </a:solidFill>
              </a:rPr>
              <a:t>User Interface (UI):</a:t>
            </a:r>
          </a:p>
          <a:p>
            <a:r>
              <a:rPr lang="en-IN" sz="2000" dirty="0">
                <a:solidFill>
                  <a:srgbClr val="7030A0"/>
                </a:solidFill>
              </a:rPr>
              <a:t>1.Web Application: </a:t>
            </a:r>
          </a:p>
          <a:p>
            <a:r>
              <a:rPr lang="en-IN" dirty="0"/>
              <a:t>Accessible via browsers for coaches, athletes, and administrators.</a:t>
            </a:r>
          </a:p>
          <a:p>
            <a:r>
              <a:rPr lang="en-IN" sz="2000" dirty="0">
                <a:solidFill>
                  <a:srgbClr val="002060"/>
                </a:solidFill>
              </a:rPr>
              <a:t>2.Mobile Application:</a:t>
            </a:r>
          </a:p>
          <a:p>
            <a:r>
              <a:rPr lang="en-IN" sz="2000" dirty="0">
                <a:solidFill>
                  <a:srgbClr val="002060"/>
                </a:solidFill>
              </a:rPr>
              <a:t> </a:t>
            </a:r>
            <a:r>
              <a:rPr lang="en-IN" dirty="0"/>
              <a:t>For quick access and management on-the-go.</a:t>
            </a:r>
          </a:p>
          <a:p>
            <a:r>
              <a:rPr lang="en-IN" sz="2000" dirty="0">
                <a:solidFill>
                  <a:srgbClr val="002060"/>
                </a:solidFill>
              </a:rPr>
              <a:t>3.Dashboards</a:t>
            </a:r>
            <a:r>
              <a:rPr lang="en-IN" dirty="0"/>
              <a:t>:</a:t>
            </a:r>
          </a:p>
          <a:p>
            <a:r>
              <a:rPr lang="en-IN" dirty="0"/>
              <a:t> Visual displays for tracking equipment status, usage, and analytics.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68F54-D4A8-B5D0-6594-76B8993C6F64}"/>
              </a:ext>
            </a:extLst>
          </p:cNvPr>
          <p:cNvSpPr txBox="1"/>
          <p:nvPr/>
        </p:nvSpPr>
        <p:spPr>
          <a:xfrm>
            <a:off x="6096000" y="1146931"/>
            <a:ext cx="4942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b. Backend Services: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1.API Layer: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dirty="0"/>
              <a:t>RESTful APIs to handle requests between the UI and the database.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2.Authentication Service: </a:t>
            </a:r>
            <a:r>
              <a:rPr lang="en-US" dirty="0"/>
              <a:t>Secure login and user management system.</a:t>
            </a:r>
          </a:p>
          <a:p>
            <a:r>
              <a:rPr lang="en-US" sz="2000" dirty="0">
                <a:solidFill>
                  <a:srgbClr val="002060"/>
                </a:solidFill>
              </a:rPr>
              <a:t>3.Inventory Management Service: </a:t>
            </a:r>
            <a:r>
              <a:rPr lang="en-US" dirty="0"/>
              <a:t>Logic for tracking equipment, handling check-in/check-out, and maintenance schedules.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C0D31-E680-108B-ABEC-68A31F7E7148}"/>
              </a:ext>
            </a:extLst>
          </p:cNvPr>
          <p:cNvSpPr txBox="1"/>
          <p:nvPr/>
        </p:nvSpPr>
        <p:spPr>
          <a:xfrm>
            <a:off x="625034" y="4009253"/>
            <a:ext cx="50581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c. Database</a:t>
            </a:r>
          </a:p>
          <a:p>
            <a:r>
              <a:rPr lang="en-IN" sz="2000" dirty="0">
                <a:solidFill>
                  <a:srgbClr val="002060"/>
                </a:solidFill>
              </a:rPr>
              <a:t>Relational Database Management System (RDBMS): </a:t>
            </a:r>
          </a:p>
          <a:p>
            <a:r>
              <a:rPr lang="en-IN" dirty="0"/>
              <a:t>For structured data storage (e.g., MySQL, PostgreSQL).</a:t>
            </a:r>
          </a:p>
          <a:p>
            <a:r>
              <a:rPr lang="en-IN" dirty="0"/>
              <a:t>Tables for : Users (athletes, coaches, admins) </a:t>
            </a:r>
          </a:p>
          <a:p>
            <a:r>
              <a:rPr lang="en-IN" dirty="0"/>
              <a:t>Equipment (details, status)</a:t>
            </a:r>
          </a:p>
          <a:p>
            <a:r>
              <a:rPr lang="en-IN" dirty="0"/>
              <a:t>Transactions (check-in/out logs)</a:t>
            </a:r>
          </a:p>
          <a:p>
            <a:r>
              <a:rPr lang="en-IN" dirty="0"/>
              <a:t>Maintenance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4EB2D-60C8-83F6-64E3-98E22C20B1D4}"/>
              </a:ext>
            </a:extLst>
          </p:cNvPr>
          <p:cNvSpPr txBox="1"/>
          <p:nvPr/>
        </p:nvSpPr>
        <p:spPr>
          <a:xfrm>
            <a:off x="6296628" y="4356852"/>
            <a:ext cx="3948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d. Cloud Storage: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File Storage: </a:t>
            </a:r>
            <a:r>
              <a:rPr lang="en-US" dirty="0"/>
              <a:t>For images, manuals, and documentation related to equipment.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55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5888D-32BA-052E-A256-5D3DC5511764}"/>
              </a:ext>
            </a:extLst>
          </p:cNvPr>
          <p:cNvSpPr txBox="1"/>
          <p:nvPr/>
        </p:nvSpPr>
        <p:spPr>
          <a:xfrm>
            <a:off x="1826081" y="243069"/>
            <a:ext cx="8539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i="0" u="none" strike="noStrike" baseline="0" dirty="0">
                <a:solidFill>
                  <a:srgbClr val="7030A0"/>
                </a:solidFill>
                <a:latin typeface="TimesNewRomanPS-BoldMT"/>
              </a:rPr>
              <a:t>Requirements Specification:</a:t>
            </a:r>
            <a:endParaRPr lang="en-IN" sz="54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2D2CF-35F2-A696-0E2D-339EF0E6A8A8}"/>
              </a:ext>
            </a:extLst>
          </p:cNvPr>
          <p:cNvSpPr txBox="1"/>
          <p:nvPr/>
        </p:nvSpPr>
        <p:spPr>
          <a:xfrm>
            <a:off x="347239" y="1394257"/>
            <a:ext cx="4896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002060"/>
                </a:solidFill>
                <a:latin typeface="TimesNewRomanPS-BoldMT"/>
              </a:rPr>
              <a:t>Functional Requirements: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NewRomanPSMT"/>
              </a:rPr>
              <a:t>CRUD operations for renovation plans.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NewRomanPSMT"/>
              </a:rPr>
              <a:t>Scheduling functionality for renovation projects.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NewRomanPSMT"/>
              </a:rPr>
              <a:t>Monitoring renovation impacts (attendance, satisfaction).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C9031-1DBB-2BAE-51D3-EB417826B0B3}"/>
              </a:ext>
            </a:extLst>
          </p:cNvPr>
          <p:cNvSpPr txBox="1"/>
          <p:nvPr/>
        </p:nvSpPr>
        <p:spPr>
          <a:xfrm>
            <a:off x="5868364" y="1394257"/>
            <a:ext cx="57840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002060"/>
                </a:solidFill>
                <a:latin typeface="TimesNewRomanPS-BoldMT"/>
              </a:rPr>
              <a:t>Non-Functional Requirements</a:t>
            </a:r>
            <a:r>
              <a:rPr lang="en-IN" sz="2800" b="0" i="0" u="none" strike="noStrike" baseline="0" dirty="0">
                <a:solidFill>
                  <a:srgbClr val="002060"/>
                </a:solidFill>
                <a:latin typeface="TimesNewRomanPSMT"/>
              </a:rPr>
              <a:t>: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NewRomanPSMT"/>
              </a:rPr>
              <a:t>User-friendly interface.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NewRomanPSMT"/>
              </a:rPr>
              <a:t>Scalability to handle multiple renovation projects.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NewRomanPSMT"/>
              </a:rPr>
              <a:t>Secure data storage and processing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3F671-580D-99FE-6098-7D875A6AA1F2}"/>
              </a:ext>
            </a:extLst>
          </p:cNvPr>
          <p:cNvSpPr txBox="1"/>
          <p:nvPr/>
        </p:nvSpPr>
        <p:spPr>
          <a:xfrm>
            <a:off x="1636458" y="4961618"/>
            <a:ext cx="8919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Athletic Equipment Inventory Management System aims to streamline the management of athletic resources, enhancing efficiency, accountability, and user experience. By transitioning from a manual, error-prone system to a digital solution, we will address the key challenges currently faced in tracking, maintaining, and utilizing equipment.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5114F-3F50-3290-0F25-A35FA5F89489}"/>
              </a:ext>
            </a:extLst>
          </p:cNvPr>
          <p:cNvSpPr txBox="1"/>
          <p:nvPr/>
        </p:nvSpPr>
        <p:spPr>
          <a:xfrm>
            <a:off x="4068501" y="3524786"/>
            <a:ext cx="3176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7030A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245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DA236-0638-9744-A208-C32A11792979}"/>
              </a:ext>
            </a:extLst>
          </p:cNvPr>
          <p:cNvSpPr txBox="1"/>
          <p:nvPr/>
        </p:nvSpPr>
        <p:spPr>
          <a:xfrm>
            <a:off x="3022921" y="2488556"/>
            <a:ext cx="6146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640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591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ArialMT</vt:lpstr>
      <vt:lpstr>Calibri</vt:lpstr>
      <vt:lpstr>Calibri Light</vt:lpstr>
      <vt:lpstr>Epilogue-Regular</vt:lpstr>
      <vt:lpstr>Fraunces-Medium</vt:lpstr>
      <vt:lpstr>TimesNewRomanPS-BoldItalicMT</vt:lpstr>
      <vt:lpstr>TimesNewRomanPS-BoldMT</vt:lpstr>
      <vt:lpstr>TimesNewRomanPSMT</vt:lpstr>
      <vt:lpstr>Office Theme</vt:lpstr>
      <vt:lpstr>KISHKINDA UNIVERSITY 5W38+WVG, Siruguppa Rd, Ashok Nagar, Rajeshwari nagar, Ballari, Karnataka 583275 Department of MCA Project Presentation on “ Athletic Equipment Inventory (POC)”</vt:lpstr>
      <vt:lpstr>PowerPoint Presentation</vt:lpstr>
      <vt:lpstr>PowerPoint Presentation</vt:lpstr>
      <vt:lpstr>Technology Stack and 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LOKESHA B M</dc:creator>
  <cp:lastModifiedBy>LOKESHA B M</cp:lastModifiedBy>
  <cp:revision>8</cp:revision>
  <dcterms:created xsi:type="dcterms:W3CDTF">2024-09-27T06:56:57Z</dcterms:created>
  <dcterms:modified xsi:type="dcterms:W3CDTF">2024-09-27T08:56:15Z</dcterms:modified>
</cp:coreProperties>
</file>