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BD2"/>
    <a:srgbClr val="F07522"/>
    <a:srgbClr val="FFEAD0"/>
    <a:srgbClr val="5096D6"/>
    <a:srgbClr val="D6E1F1"/>
    <a:srgbClr val="E1E1E1"/>
    <a:srgbClr val="BE472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6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644B5D-39F8-417D-8F44-4C6675B50A5F}" type="doc">
      <dgm:prSet loTypeId="urn:microsoft.com/office/officeart/2005/8/layout/lProcess2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B7B08F99-E07D-4213-84C2-1B0039A67D69}">
      <dgm:prSet custT="1"/>
      <dgm:spPr/>
      <dgm:t>
        <a:bodyPr/>
        <a:lstStyle/>
        <a:p>
          <a:r>
            <a:rPr lang="en-US" sz="1800" dirty="0"/>
            <a:t>1</a:t>
          </a:r>
          <a:r>
            <a:rPr lang="zh-CN" sz="1800" dirty="0"/>
            <a:t>、评估：</a:t>
          </a:r>
        </a:p>
      </dgm:t>
    </dgm:pt>
    <dgm:pt modelId="{7BFAD00C-ADF6-46F9-AAC2-2E456E606059}" type="parTrans" cxnId="{4FD6E455-5F7A-4B76-BE3D-FA4967EBA57F}">
      <dgm:prSet/>
      <dgm:spPr/>
      <dgm:t>
        <a:bodyPr/>
        <a:lstStyle/>
        <a:p>
          <a:endParaRPr lang="zh-CN" altLang="en-US"/>
        </a:p>
      </dgm:t>
    </dgm:pt>
    <dgm:pt modelId="{2E6ABC5B-81D0-4CBB-A172-178FDCF5FBC8}" type="sibTrans" cxnId="{4FD6E455-5F7A-4B76-BE3D-FA4967EBA57F}">
      <dgm:prSet/>
      <dgm:spPr/>
      <dgm:t>
        <a:bodyPr/>
        <a:lstStyle/>
        <a:p>
          <a:endParaRPr lang="zh-CN" altLang="en-US"/>
        </a:p>
      </dgm:t>
    </dgm:pt>
    <dgm:pt modelId="{13F036F2-60F4-4DCB-9D39-806767A9F8E1}">
      <dgm:prSet custT="1"/>
      <dgm:spPr/>
      <dgm:t>
        <a:bodyPr/>
        <a:lstStyle/>
        <a:p>
          <a:r>
            <a:rPr lang="zh-CN" altLang="en-US" sz="1100" dirty="0"/>
            <a:t>意识丧失或跌倒，出现短暂的四肢、躯干与颜面部骨骼肌群出现强直性或痉挛性不自主抽动，呼吸节律不规则或暂停，伴有口唇发绀，双眼球固定或上翻、凝视或斜视，头向后仰或转向一侧，口吐白沫、牙关紧闭、肌肉强直，大小便失禁等。</a:t>
          </a:r>
        </a:p>
      </dgm:t>
    </dgm:pt>
    <dgm:pt modelId="{7EFA3CD7-6939-4231-86AB-A8115BB5D9FE}" type="parTrans" cxnId="{626EFD62-B516-4AE4-A29D-36CD823AD51E}">
      <dgm:prSet/>
      <dgm:spPr/>
      <dgm:t>
        <a:bodyPr/>
        <a:lstStyle/>
        <a:p>
          <a:endParaRPr lang="zh-CN" altLang="en-US"/>
        </a:p>
      </dgm:t>
    </dgm:pt>
    <dgm:pt modelId="{D42E40FD-C980-4F8E-8B94-502D47B528F0}" type="sibTrans" cxnId="{626EFD62-B516-4AE4-A29D-36CD823AD51E}">
      <dgm:prSet/>
      <dgm:spPr/>
      <dgm:t>
        <a:bodyPr/>
        <a:lstStyle/>
        <a:p>
          <a:endParaRPr lang="zh-CN" altLang="en-US"/>
        </a:p>
      </dgm:t>
    </dgm:pt>
    <dgm:pt modelId="{75A28300-7652-4CFD-A472-313DD7D7D86A}">
      <dgm:prSet custT="1"/>
      <dgm:spPr/>
      <dgm:t>
        <a:bodyPr/>
        <a:lstStyle/>
        <a:p>
          <a:r>
            <a:rPr lang="en-US" sz="1800" dirty="0"/>
            <a:t>2</a:t>
          </a:r>
          <a:r>
            <a:rPr lang="zh-CN" sz="1800" dirty="0"/>
            <a:t>、一般治疗 </a:t>
          </a:r>
          <a:r>
            <a:rPr lang="en-US" sz="1800" dirty="0"/>
            <a:t>:</a:t>
          </a:r>
          <a:endParaRPr lang="zh-CN" sz="1800" dirty="0"/>
        </a:p>
      </dgm:t>
    </dgm:pt>
    <dgm:pt modelId="{8F5733C9-4F73-4EDF-8AFC-AC0A11BA73DD}" type="parTrans" cxnId="{2B30B8C0-CA10-49FD-A7E0-4990F48E16F9}">
      <dgm:prSet/>
      <dgm:spPr/>
      <dgm:t>
        <a:bodyPr/>
        <a:lstStyle/>
        <a:p>
          <a:endParaRPr lang="zh-CN" altLang="en-US"/>
        </a:p>
      </dgm:t>
    </dgm:pt>
    <dgm:pt modelId="{C005ADA8-95E5-4A28-AE29-BDBBD838ACC7}" type="sibTrans" cxnId="{2B30B8C0-CA10-49FD-A7E0-4990F48E16F9}">
      <dgm:prSet/>
      <dgm:spPr/>
      <dgm:t>
        <a:bodyPr/>
        <a:lstStyle/>
        <a:p>
          <a:endParaRPr lang="zh-CN" altLang="en-US"/>
        </a:p>
      </dgm:t>
    </dgm:pt>
    <dgm:pt modelId="{38D2ADD1-1DAB-40A8-80AA-D7DC74BE7C4C}">
      <dgm:prSet/>
      <dgm:spPr/>
      <dgm:t>
        <a:bodyPr/>
        <a:lstStyle/>
        <a:p>
          <a:r>
            <a:rPr lang="en-US"/>
            <a:t>(1) </a:t>
          </a:r>
          <a:r>
            <a:rPr lang="zh-CN"/>
            <a:t>保持呼吸道通畅，及时清除鼻咽部的分泌物。病儿头应转向一侧，以防误吸引起窒息防止舌咬伤和关节损伤。 </a:t>
          </a:r>
        </a:p>
      </dgm:t>
    </dgm:pt>
    <dgm:pt modelId="{52E444FB-7069-48DE-A7DC-99119CD557A6}" type="parTrans" cxnId="{8D1C1C5B-EB49-456E-889D-A7A08728FF45}">
      <dgm:prSet/>
      <dgm:spPr/>
      <dgm:t>
        <a:bodyPr/>
        <a:lstStyle/>
        <a:p>
          <a:endParaRPr lang="zh-CN" altLang="en-US"/>
        </a:p>
      </dgm:t>
    </dgm:pt>
    <dgm:pt modelId="{D5A7CD8E-BFC3-4E1B-81C3-4C49C6A3D121}" type="sibTrans" cxnId="{8D1C1C5B-EB49-456E-889D-A7A08728FF45}">
      <dgm:prSet/>
      <dgm:spPr/>
      <dgm:t>
        <a:bodyPr/>
        <a:lstStyle/>
        <a:p>
          <a:endParaRPr lang="zh-CN" altLang="en-US"/>
        </a:p>
      </dgm:t>
    </dgm:pt>
    <dgm:pt modelId="{2B6422DC-CA53-410B-8245-21F0C45B3D3A}">
      <dgm:prSet/>
      <dgm:spPr/>
      <dgm:t>
        <a:bodyPr/>
        <a:lstStyle/>
        <a:p>
          <a:r>
            <a:rPr lang="en-US"/>
            <a:t>(2) </a:t>
          </a:r>
          <a:r>
            <a:rPr lang="zh-CN"/>
            <a:t>常规给氧，以减少缺氧性脑损伤。</a:t>
          </a:r>
        </a:p>
      </dgm:t>
    </dgm:pt>
    <dgm:pt modelId="{686E3CA4-745C-40D9-861E-B70BCACA4B55}" type="parTrans" cxnId="{0239D975-028A-4CE7-BA3F-CC54C156F2E1}">
      <dgm:prSet/>
      <dgm:spPr/>
      <dgm:t>
        <a:bodyPr/>
        <a:lstStyle/>
        <a:p>
          <a:endParaRPr lang="zh-CN" altLang="en-US"/>
        </a:p>
      </dgm:t>
    </dgm:pt>
    <dgm:pt modelId="{EB26A825-F13E-461E-922D-96A014DD507E}" type="sibTrans" cxnId="{0239D975-028A-4CE7-BA3F-CC54C156F2E1}">
      <dgm:prSet/>
      <dgm:spPr/>
      <dgm:t>
        <a:bodyPr/>
        <a:lstStyle/>
        <a:p>
          <a:endParaRPr lang="zh-CN" altLang="en-US"/>
        </a:p>
      </dgm:t>
    </dgm:pt>
    <dgm:pt modelId="{446DB347-DD34-4955-801D-7889648AFCBE}">
      <dgm:prSet/>
      <dgm:spPr/>
      <dgm:t>
        <a:bodyPr/>
        <a:lstStyle/>
        <a:p>
          <a:r>
            <a:rPr lang="en-US"/>
            <a:t>(3) </a:t>
          </a:r>
          <a:r>
            <a:rPr lang="zh-CN"/>
            <a:t>保持安静，禁止一切不必要的刺激。</a:t>
          </a:r>
        </a:p>
      </dgm:t>
    </dgm:pt>
    <dgm:pt modelId="{895A249C-6AFF-468A-94FA-843EDCDF8C60}" type="parTrans" cxnId="{32A84815-0DE1-47F9-9D2A-1E8C3C641171}">
      <dgm:prSet/>
      <dgm:spPr/>
      <dgm:t>
        <a:bodyPr/>
        <a:lstStyle/>
        <a:p>
          <a:endParaRPr lang="zh-CN" altLang="en-US"/>
        </a:p>
      </dgm:t>
    </dgm:pt>
    <dgm:pt modelId="{272DFB7B-2D76-4BAB-9656-B70B28CF6E9E}" type="sibTrans" cxnId="{32A84815-0DE1-47F9-9D2A-1E8C3C641171}">
      <dgm:prSet/>
      <dgm:spPr/>
      <dgm:t>
        <a:bodyPr/>
        <a:lstStyle/>
        <a:p>
          <a:endParaRPr lang="zh-CN" altLang="en-US"/>
        </a:p>
      </dgm:t>
    </dgm:pt>
    <dgm:pt modelId="{78EB8906-F0D4-491A-BD7F-2E95F0A331FF}">
      <dgm:prSet/>
      <dgm:spPr/>
      <dgm:t>
        <a:bodyPr/>
        <a:lstStyle/>
        <a:p>
          <a:r>
            <a:rPr lang="en-US"/>
            <a:t>(4) </a:t>
          </a:r>
          <a:r>
            <a:rPr lang="zh-CN"/>
            <a:t>建立静脉通道。 </a:t>
          </a:r>
        </a:p>
      </dgm:t>
    </dgm:pt>
    <dgm:pt modelId="{855C3678-6CA0-4C7A-8323-0D11429DFB64}" type="parTrans" cxnId="{39F13F06-5587-46E5-9F73-07ED8F4FFEB4}">
      <dgm:prSet/>
      <dgm:spPr/>
      <dgm:t>
        <a:bodyPr/>
        <a:lstStyle/>
        <a:p>
          <a:endParaRPr lang="zh-CN" altLang="en-US"/>
        </a:p>
      </dgm:t>
    </dgm:pt>
    <dgm:pt modelId="{40C5E72C-6895-4D94-B731-A02054B4B02E}" type="sibTrans" cxnId="{39F13F06-5587-46E5-9F73-07ED8F4FFEB4}">
      <dgm:prSet/>
      <dgm:spPr/>
      <dgm:t>
        <a:bodyPr/>
        <a:lstStyle/>
        <a:p>
          <a:endParaRPr lang="zh-CN" altLang="en-US"/>
        </a:p>
      </dgm:t>
    </dgm:pt>
    <dgm:pt modelId="{96E84856-5382-4806-9717-F8FBDE494829}">
      <dgm:prSet/>
      <dgm:spPr/>
      <dgm:t>
        <a:bodyPr/>
        <a:lstStyle/>
        <a:p>
          <a:r>
            <a:rPr lang="en-US"/>
            <a:t>(5) </a:t>
          </a:r>
          <a:r>
            <a:rPr lang="zh-CN"/>
            <a:t>物理降温。 </a:t>
          </a:r>
        </a:p>
      </dgm:t>
    </dgm:pt>
    <dgm:pt modelId="{EAC21C48-4C16-4057-B1C5-A5BF2DD510E5}" type="parTrans" cxnId="{FF9CE4C4-18E6-491E-9C3F-78ACAF0EFB51}">
      <dgm:prSet/>
      <dgm:spPr/>
      <dgm:t>
        <a:bodyPr/>
        <a:lstStyle/>
        <a:p>
          <a:endParaRPr lang="zh-CN" altLang="en-US"/>
        </a:p>
      </dgm:t>
    </dgm:pt>
    <dgm:pt modelId="{3E67662A-7992-40AD-B8D7-DEBAF41386E0}" type="sibTrans" cxnId="{FF9CE4C4-18E6-491E-9C3F-78ACAF0EFB51}">
      <dgm:prSet/>
      <dgm:spPr/>
      <dgm:t>
        <a:bodyPr/>
        <a:lstStyle/>
        <a:p>
          <a:endParaRPr lang="zh-CN" altLang="en-US"/>
        </a:p>
      </dgm:t>
    </dgm:pt>
    <dgm:pt modelId="{D1C0AD87-1ED6-47BF-B5A7-9BA558761E6A}">
      <dgm:prSet custT="1"/>
      <dgm:spPr/>
      <dgm:t>
        <a:bodyPr/>
        <a:lstStyle/>
        <a:p>
          <a:r>
            <a:rPr lang="en-US" sz="1800" dirty="0"/>
            <a:t>3</a:t>
          </a:r>
          <a:r>
            <a:rPr lang="zh-CN" sz="1800" dirty="0"/>
            <a:t>、药物治疗 </a:t>
          </a:r>
          <a:r>
            <a:rPr lang="en-US" sz="1800" dirty="0"/>
            <a:t>:</a:t>
          </a:r>
          <a:endParaRPr lang="zh-CN" sz="1800" dirty="0"/>
        </a:p>
      </dgm:t>
    </dgm:pt>
    <dgm:pt modelId="{6356C1F8-3F8C-4E72-988C-4666824AA604}" type="parTrans" cxnId="{EFFE35D4-028F-4EE1-B8F7-562C303720A0}">
      <dgm:prSet/>
      <dgm:spPr/>
      <dgm:t>
        <a:bodyPr/>
        <a:lstStyle/>
        <a:p>
          <a:endParaRPr lang="zh-CN" altLang="en-US"/>
        </a:p>
      </dgm:t>
    </dgm:pt>
    <dgm:pt modelId="{5AE7FB03-0ED0-49F0-BD03-2ACE211601DB}" type="sibTrans" cxnId="{EFFE35D4-028F-4EE1-B8F7-562C303720A0}">
      <dgm:prSet/>
      <dgm:spPr/>
      <dgm:t>
        <a:bodyPr/>
        <a:lstStyle/>
        <a:p>
          <a:endParaRPr lang="zh-CN" altLang="en-US"/>
        </a:p>
      </dgm:t>
    </dgm:pt>
    <dgm:pt modelId="{9686F85F-3A47-4A4C-B8EA-F1C306C5B2E2}">
      <dgm:prSet custT="1"/>
      <dgm:spPr/>
      <dgm:t>
        <a:bodyPr/>
        <a:lstStyle/>
        <a:p>
          <a:r>
            <a:rPr lang="zh-CN" altLang="en-US" sz="1000" dirty="0"/>
            <a:t>处方一 </a:t>
          </a:r>
        </a:p>
      </dgm:t>
    </dgm:pt>
    <dgm:pt modelId="{EFDBFB10-83A8-4E6B-B1B6-988867BD322B}" type="parTrans" cxnId="{7343BE31-4D5E-43CF-829A-A99D2430695F}">
      <dgm:prSet/>
      <dgm:spPr/>
      <dgm:t>
        <a:bodyPr/>
        <a:lstStyle/>
        <a:p>
          <a:endParaRPr lang="zh-CN" altLang="en-US"/>
        </a:p>
      </dgm:t>
    </dgm:pt>
    <dgm:pt modelId="{C9D7C8B3-60D8-4019-97A3-D04EF4CC67D4}" type="sibTrans" cxnId="{7343BE31-4D5E-43CF-829A-A99D2430695F}">
      <dgm:prSet/>
      <dgm:spPr/>
      <dgm:t>
        <a:bodyPr/>
        <a:lstStyle/>
        <a:p>
          <a:endParaRPr lang="zh-CN" altLang="en-US"/>
        </a:p>
      </dgm:t>
    </dgm:pt>
    <dgm:pt modelId="{65177F61-9445-4CC0-B77B-B96C65E17585}">
      <dgm:prSet custT="1"/>
      <dgm:spPr/>
      <dgm:t>
        <a:bodyPr/>
        <a:lstStyle/>
        <a:p>
          <a:r>
            <a:rPr lang="zh-CN" sz="1000" dirty="0"/>
            <a:t>地西泮</a:t>
          </a:r>
          <a:r>
            <a:rPr lang="zh-CN" altLang="en-US" sz="1000" dirty="0"/>
            <a:t>：</a:t>
          </a:r>
          <a:r>
            <a:rPr lang="en-US" sz="1000" dirty="0"/>
            <a:t>0.3-0.5 mg/kg iv</a:t>
          </a:r>
          <a:r>
            <a:rPr lang="zh-CN" sz="1000" dirty="0"/>
            <a:t>，必要时 </a:t>
          </a:r>
          <a:r>
            <a:rPr lang="en-US" sz="1000" dirty="0"/>
            <a:t>15 min </a:t>
          </a:r>
          <a:r>
            <a:rPr lang="zh-CN" sz="1000" dirty="0"/>
            <a:t>后重复 </a:t>
          </a:r>
          <a:r>
            <a:rPr lang="en-US" sz="1000" dirty="0"/>
            <a:t>(</a:t>
          </a:r>
          <a:r>
            <a:rPr lang="zh-CN" sz="1000" dirty="0"/>
            <a:t>也可保留灌肠</a:t>
          </a:r>
          <a:r>
            <a:rPr lang="en-US" sz="1000" dirty="0"/>
            <a:t>)</a:t>
          </a:r>
          <a:r>
            <a:rPr lang="zh-CN" sz="1000" dirty="0"/>
            <a:t>。 </a:t>
          </a:r>
        </a:p>
      </dgm:t>
    </dgm:pt>
    <dgm:pt modelId="{1BCF5CA6-EA8C-41DD-A285-BA868E48FFA3}" type="parTrans" cxnId="{8C4B08DF-6C7D-4422-8F57-241DDA6F5A03}">
      <dgm:prSet/>
      <dgm:spPr/>
      <dgm:t>
        <a:bodyPr/>
        <a:lstStyle/>
        <a:p>
          <a:endParaRPr lang="zh-CN" altLang="en-US"/>
        </a:p>
      </dgm:t>
    </dgm:pt>
    <dgm:pt modelId="{DF7DF394-B818-4C5F-A8EA-904D5CBE73F3}" type="sibTrans" cxnId="{8C4B08DF-6C7D-4422-8F57-241DDA6F5A03}">
      <dgm:prSet/>
      <dgm:spPr/>
      <dgm:t>
        <a:bodyPr/>
        <a:lstStyle/>
        <a:p>
          <a:endParaRPr lang="zh-CN" altLang="en-US"/>
        </a:p>
      </dgm:t>
    </dgm:pt>
    <dgm:pt modelId="{72305EA0-67CD-4B16-A88D-59906B948270}">
      <dgm:prSet custT="1"/>
      <dgm:spPr/>
      <dgm:t>
        <a:bodyPr/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处方二</a:t>
          </a:r>
          <a:endParaRPr lang="zh-CN" altLang="en-US" sz="1000" kern="1200" dirty="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CF133234-D46E-42F2-9F53-B66107E7A3C8}" type="parTrans" cxnId="{C40F1168-CBB4-47BD-BE95-524A3B047D9C}">
      <dgm:prSet/>
      <dgm:spPr/>
      <dgm:t>
        <a:bodyPr/>
        <a:lstStyle/>
        <a:p>
          <a:endParaRPr lang="zh-CN" altLang="en-US"/>
        </a:p>
      </dgm:t>
    </dgm:pt>
    <dgm:pt modelId="{16EDC831-1587-42EA-A1DF-BA225863DB44}" type="sibTrans" cxnId="{C40F1168-CBB4-47BD-BE95-524A3B047D9C}">
      <dgm:prSet/>
      <dgm:spPr/>
      <dgm:t>
        <a:bodyPr/>
        <a:lstStyle/>
        <a:p>
          <a:endParaRPr lang="zh-CN" altLang="en-US"/>
        </a:p>
      </dgm:t>
    </dgm:pt>
    <dgm:pt modelId="{14D8DD0D-FB90-4E76-BCA2-32305E14C3EB}">
      <dgm:prSet custT="1"/>
      <dgm:spPr/>
      <dgm:t>
        <a:bodyPr/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苯巴比妥钠 </a:t>
          </a:r>
          <a:r>
            <a:rPr lang="en-US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(</a:t>
          </a:r>
          <a:r>
            <a:rPr lang="zh-CN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鲁米那</a:t>
          </a:r>
          <a:r>
            <a:rPr lang="en-US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)</a:t>
          </a:r>
          <a:r>
            <a:rPr lang="zh-CN" altLang="en-US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：</a:t>
          </a:r>
          <a:r>
            <a:rPr lang="en-US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 </a:t>
          </a:r>
          <a:r>
            <a:rPr lang="zh-CN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针 </a:t>
          </a:r>
          <a:r>
            <a:rPr lang="en-US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5-10 mg/kg </a:t>
          </a:r>
          <a:r>
            <a:rPr lang="en-US" sz="1000" kern="1200" dirty="0" err="1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im</a:t>
          </a:r>
          <a:r>
            <a:rPr lang="en-US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 </a:t>
          </a:r>
          <a:r>
            <a:rPr lang="en-US" sz="1000" kern="1200" dirty="0" err="1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st</a:t>
          </a:r>
          <a:r>
            <a:rPr lang="en-US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 </a:t>
          </a:r>
          <a:r>
            <a:rPr lang="zh-CN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或 </a:t>
          </a:r>
          <a:r>
            <a:rPr lang="en-US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10 mg/kg iv </a:t>
          </a:r>
          <a:r>
            <a:rPr lang="zh-CN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必要时 </a:t>
          </a:r>
          <a:r>
            <a:rPr lang="en-US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20-30 min </a:t>
          </a:r>
          <a:r>
            <a:rPr lang="zh-CN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后重复 </a:t>
          </a:r>
          <a:r>
            <a:rPr lang="en-US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1 </a:t>
          </a:r>
          <a:r>
            <a:rPr lang="zh-CN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次</a:t>
          </a:r>
        </a:p>
      </dgm:t>
    </dgm:pt>
    <dgm:pt modelId="{0BBC312B-A7BC-4BE0-8FB1-60264AC2EDD9}" type="parTrans" cxnId="{0EB46C80-C2C1-492C-9E79-CD27E0A3353C}">
      <dgm:prSet/>
      <dgm:spPr/>
      <dgm:t>
        <a:bodyPr/>
        <a:lstStyle/>
        <a:p>
          <a:endParaRPr lang="zh-CN" altLang="en-US"/>
        </a:p>
      </dgm:t>
    </dgm:pt>
    <dgm:pt modelId="{314CE2C2-0BD8-4751-B017-CC699035A970}" type="sibTrans" cxnId="{0EB46C80-C2C1-492C-9E79-CD27E0A3353C}">
      <dgm:prSet/>
      <dgm:spPr/>
      <dgm:t>
        <a:bodyPr/>
        <a:lstStyle/>
        <a:p>
          <a:endParaRPr lang="zh-CN" altLang="en-US"/>
        </a:p>
      </dgm:t>
    </dgm:pt>
    <dgm:pt modelId="{94F7669A-5A88-4DAD-8485-6099C62A6C35}">
      <dgm:prSet custT="1"/>
      <dgm:spPr/>
      <dgm:t>
        <a:bodyPr/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处方三 </a:t>
          </a:r>
          <a:endParaRPr lang="zh-CN" altLang="en-US" sz="1000" kern="1200" dirty="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B120CCFD-6395-4071-8396-584D4550A72E}" type="parTrans" cxnId="{8699824C-AE90-4313-BA14-2541A53202EC}">
      <dgm:prSet/>
      <dgm:spPr/>
      <dgm:t>
        <a:bodyPr/>
        <a:lstStyle/>
        <a:p>
          <a:endParaRPr lang="zh-CN" altLang="en-US"/>
        </a:p>
      </dgm:t>
    </dgm:pt>
    <dgm:pt modelId="{B1D7188B-506F-40E1-A9BA-26C37FA216F7}" type="sibTrans" cxnId="{8699824C-AE90-4313-BA14-2541A53202EC}">
      <dgm:prSet/>
      <dgm:spPr/>
      <dgm:t>
        <a:bodyPr/>
        <a:lstStyle/>
        <a:p>
          <a:endParaRPr lang="zh-CN" altLang="en-US"/>
        </a:p>
      </dgm:t>
    </dgm:pt>
    <dgm:pt modelId="{3B7305A3-8CC0-4411-88F4-B65694E09FF5}">
      <dgm:prSet custT="1"/>
      <dgm:spPr/>
      <dgm:t>
        <a:bodyPr/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10% </a:t>
          </a:r>
          <a:r>
            <a:rPr lang="zh-CN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水合氯醛</a:t>
          </a:r>
          <a:r>
            <a:rPr lang="zh-CN" altLang="en-US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：</a:t>
          </a:r>
          <a:r>
            <a:rPr lang="zh-CN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 </a:t>
          </a:r>
          <a:r>
            <a:rPr lang="en-US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0.5 ml/kg </a:t>
          </a:r>
          <a:r>
            <a:rPr lang="zh-CN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保留灌肠。</a:t>
          </a:r>
        </a:p>
      </dgm:t>
    </dgm:pt>
    <dgm:pt modelId="{CD6F7641-016E-485F-9EE4-85B3FA6CCB43}" type="parTrans" cxnId="{9CB3E044-1D20-4FEC-AFE3-41F0C3930474}">
      <dgm:prSet/>
      <dgm:spPr/>
      <dgm:t>
        <a:bodyPr/>
        <a:lstStyle/>
        <a:p>
          <a:endParaRPr lang="zh-CN" altLang="en-US"/>
        </a:p>
      </dgm:t>
    </dgm:pt>
    <dgm:pt modelId="{BB4A018D-B476-4744-B01F-5E7B2BEF807D}" type="sibTrans" cxnId="{9CB3E044-1D20-4FEC-AFE3-41F0C3930474}">
      <dgm:prSet/>
      <dgm:spPr/>
      <dgm:t>
        <a:bodyPr/>
        <a:lstStyle/>
        <a:p>
          <a:endParaRPr lang="zh-CN" altLang="en-US"/>
        </a:p>
      </dgm:t>
    </dgm:pt>
    <dgm:pt modelId="{E5E5EA2B-5048-40DF-BD85-1B49AB0B891A}">
      <dgm:prSet custT="1"/>
      <dgm:spPr/>
      <dgm:t>
        <a:bodyPr/>
        <a:lstStyle/>
        <a:p>
          <a:r>
            <a:rPr lang="en-US" sz="1800" dirty="0"/>
            <a:t>4</a:t>
          </a:r>
          <a:r>
            <a:rPr lang="zh-CN" sz="1800" dirty="0"/>
            <a:t>、观察病情变化：</a:t>
          </a:r>
        </a:p>
      </dgm:t>
    </dgm:pt>
    <dgm:pt modelId="{556FCE7B-22F6-401F-985F-E9611DCA29F8}" type="parTrans" cxnId="{8D51415E-3CB5-488D-B0F1-86D22A3C1148}">
      <dgm:prSet/>
      <dgm:spPr/>
      <dgm:t>
        <a:bodyPr/>
        <a:lstStyle/>
        <a:p>
          <a:endParaRPr lang="zh-CN" altLang="en-US"/>
        </a:p>
      </dgm:t>
    </dgm:pt>
    <dgm:pt modelId="{F50D7D2D-9B74-454E-94B1-F3234617EE92}" type="sibTrans" cxnId="{8D51415E-3CB5-488D-B0F1-86D22A3C1148}">
      <dgm:prSet/>
      <dgm:spPr/>
      <dgm:t>
        <a:bodyPr/>
        <a:lstStyle/>
        <a:p>
          <a:endParaRPr lang="zh-CN" altLang="en-US"/>
        </a:p>
      </dgm:t>
    </dgm:pt>
    <dgm:pt modelId="{C09C2E6A-7ADA-443F-973E-4D256C90A48E}">
      <dgm:prSet custT="1"/>
      <dgm:spPr/>
      <dgm:t>
        <a:bodyPr/>
        <a:lstStyle/>
        <a:p>
          <a:r>
            <a:rPr lang="en-US" sz="800" kern="1200" dirty="0"/>
            <a:t>(</a:t>
          </a:r>
          <a:r>
            <a:rPr lang="en-US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1) </a:t>
          </a:r>
          <a:r>
            <a:rPr lang="zh-CN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生命体征平稳：抽搐停止，面色转红润，呼吸心律平稳，对刺激反应灵敏。</a:t>
          </a:r>
        </a:p>
      </dgm:t>
    </dgm:pt>
    <dgm:pt modelId="{71ECEAAA-5778-454E-AECA-33E8B26B936E}" type="parTrans" cxnId="{93FD277A-C22D-433E-AC5D-4F65FF41D361}">
      <dgm:prSet/>
      <dgm:spPr/>
      <dgm:t>
        <a:bodyPr/>
        <a:lstStyle/>
        <a:p>
          <a:endParaRPr lang="zh-CN" altLang="en-US"/>
        </a:p>
      </dgm:t>
    </dgm:pt>
    <dgm:pt modelId="{7EFCBF9A-0B7D-4E00-88B7-0440A03D8FBB}" type="sibTrans" cxnId="{93FD277A-C22D-433E-AC5D-4F65FF41D361}">
      <dgm:prSet/>
      <dgm:spPr/>
      <dgm:t>
        <a:bodyPr/>
        <a:lstStyle/>
        <a:p>
          <a:endParaRPr lang="zh-CN" altLang="en-US"/>
        </a:p>
      </dgm:t>
    </dgm:pt>
    <dgm:pt modelId="{3A37D5B5-8427-4A64-AFCA-97164CEA3EB4}">
      <dgm:prSet custT="1"/>
      <dgm:spPr/>
      <dgm:t>
        <a:bodyPr/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(2) </a:t>
          </a:r>
          <a:r>
            <a:rPr lang="zh-CN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癫痫持续状态：持续抽搐，颜面发绀，呼吸微弱，心功能不全，反应差。</a:t>
          </a:r>
        </a:p>
      </dgm:t>
    </dgm:pt>
    <dgm:pt modelId="{E8D6BACE-F08E-49B4-AF07-E44065BB97AC}" type="parTrans" cxnId="{3EB7D621-AC85-4103-8943-79A54A08295C}">
      <dgm:prSet/>
      <dgm:spPr/>
      <dgm:t>
        <a:bodyPr/>
        <a:lstStyle/>
        <a:p>
          <a:endParaRPr lang="zh-CN" altLang="en-US"/>
        </a:p>
      </dgm:t>
    </dgm:pt>
    <dgm:pt modelId="{856E76CE-55C1-4CE5-BEE6-14F3A8270D94}" type="sibTrans" cxnId="{3EB7D621-AC85-4103-8943-79A54A08295C}">
      <dgm:prSet/>
      <dgm:spPr/>
      <dgm:t>
        <a:bodyPr/>
        <a:lstStyle/>
        <a:p>
          <a:endParaRPr lang="zh-CN" altLang="en-US"/>
        </a:p>
      </dgm:t>
    </dgm:pt>
    <dgm:pt modelId="{0098DBFF-7DB8-44AA-A459-B96B48F9E955}">
      <dgm:prSet custT="1"/>
      <dgm:spPr/>
      <dgm:t>
        <a:bodyPr/>
        <a:lstStyle/>
        <a:p>
          <a:r>
            <a:rPr lang="en-US" sz="1800" dirty="0"/>
            <a:t>5</a:t>
          </a:r>
          <a:r>
            <a:rPr lang="zh-CN" sz="1800" dirty="0"/>
            <a:t>、后续处理：</a:t>
          </a:r>
        </a:p>
      </dgm:t>
    </dgm:pt>
    <dgm:pt modelId="{67D22F51-8D7B-4FF9-8655-84C701A2E819}" type="parTrans" cxnId="{DE047592-272E-4018-8138-E3D562A3929E}">
      <dgm:prSet/>
      <dgm:spPr/>
      <dgm:t>
        <a:bodyPr/>
        <a:lstStyle/>
        <a:p>
          <a:endParaRPr lang="zh-CN" altLang="en-US"/>
        </a:p>
      </dgm:t>
    </dgm:pt>
    <dgm:pt modelId="{A7D99154-5A55-4445-9213-768494410363}" type="sibTrans" cxnId="{DE047592-272E-4018-8138-E3D562A3929E}">
      <dgm:prSet/>
      <dgm:spPr/>
      <dgm:t>
        <a:bodyPr/>
        <a:lstStyle/>
        <a:p>
          <a:endParaRPr lang="zh-CN" altLang="en-US"/>
        </a:p>
      </dgm:t>
    </dgm:pt>
    <dgm:pt modelId="{160CE5DE-D6F5-4493-8C7A-B67EF985BC9E}">
      <dgm:prSet custT="1"/>
      <dgm:spPr/>
      <dgm:t>
        <a:bodyPr/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(1)</a:t>
          </a:r>
          <a:r>
            <a:rPr lang="zh-CN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继续</a:t>
          </a:r>
          <a:r>
            <a:rPr lang="zh-CN" altLang="en-US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常规</a:t>
          </a:r>
          <a:r>
            <a:rPr lang="zh-CN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治疗</a:t>
          </a:r>
        </a:p>
      </dgm:t>
    </dgm:pt>
    <dgm:pt modelId="{93BBE579-FE89-4379-955B-5FC2C8A24ED8}" type="parTrans" cxnId="{D204065D-74C9-494E-882C-D9FED09CFB19}">
      <dgm:prSet/>
      <dgm:spPr/>
      <dgm:t>
        <a:bodyPr/>
        <a:lstStyle/>
        <a:p>
          <a:endParaRPr lang="zh-CN" altLang="en-US"/>
        </a:p>
      </dgm:t>
    </dgm:pt>
    <dgm:pt modelId="{8849B99C-2C7C-4E75-AE4E-62014922D168}" type="sibTrans" cxnId="{D204065D-74C9-494E-882C-D9FED09CFB19}">
      <dgm:prSet/>
      <dgm:spPr/>
      <dgm:t>
        <a:bodyPr/>
        <a:lstStyle/>
        <a:p>
          <a:endParaRPr lang="zh-CN" altLang="en-US"/>
        </a:p>
      </dgm:t>
    </dgm:pt>
    <dgm:pt modelId="{4138E286-5711-4674-8C8F-DA5BE8D9A5FD}">
      <dgm:prSet custT="1"/>
      <dgm:spPr/>
      <dgm:t>
        <a:bodyPr/>
        <a:lstStyle/>
        <a:p>
          <a:endParaRPr lang="en-US" sz="800" dirty="0"/>
        </a:p>
        <a:p>
          <a:endParaRPr lang="en-US" sz="800" dirty="0"/>
        </a:p>
        <a:p>
          <a:endParaRPr lang="en-US" sz="800" dirty="0"/>
        </a:p>
        <a:p>
          <a:r>
            <a:rPr lang="en-US" sz="1000" dirty="0"/>
            <a:t>(2)</a:t>
          </a:r>
          <a:r>
            <a:rPr lang="zh-CN" sz="1000" dirty="0"/>
            <a:t>继续抢救</a:t>
          </a:r>
        </a:p>
      </dgm:t>
    </dgm:pt>
    <dgm:pt modelId="{1BAFA1F9-CA0F-4364-A496-410BF33A5F78}" type="parTrans" cxnId="{65980E0C-00FA-4BE3-A5F0-2B66A5DCBE7A}">
      <dgm:prSet/>
      <dgm:spPr/>
      <dgm:t>
        <a:bodyPr/>
        <a:lstStyle/>
        <a:p>
          <a:endParaRPr lang="zh-CN" altLang="en-US"/>
        </a:p>
      </dgm:t>
    </dgm:pt>
    <dgm:pt modelId="{441F08E5-AAB2-4FC9-8E04-58483CC2EE6D}" type="sibTrans" cxnId="{65980E0C-00FA-4BE3-A5F0-2B66A5DCBE7A}">
      <dgm:prSet/>
      <dgm:spPr/>
      <dgm:t>
        <a:bodyPr/>
        <a:lstStyle/>
        <a:p>
          <a:endParaRPr lang="zh-CN" altLang="en-US"/>
        </a:p>
      </dgm:t>
    </dgm:pt>
    <dgm:pt modelId="{3852414B-4B32-41F5-A129-64E1D1B6C2AC}">
      <dgm:prSet custT="1"/>
      <dgm:spPr/>
      <dgm:t>
        <a:bodyPr/>
        <a:lstStyle/>
        <a:p>
          <a:r>
            <a:rPr lang="en-US" sz="1000" dirty="0"/>
            <a:t>(1)</a:t>
          </a:r>
          <a:r>
            <a:rPr lang="zh-CN" sz="1000" dirty="0"/>
            <a:t>转入</a:t>
          </a:r>
          <a:r>
            <a:rPr lang="en-US" sz="1000" dirty="0"/>
            <a:t>PICU</a:t>
          </a:r>
          <a:endParaRPr lang="zh-CN" sz="1000" dirty="0"/>
        </a:p>
      </dgm:t>
    </dgm:pt>
    <dgm:pt modelId="{67E1429B-417A-4427-84A5-98421076F637}" type="parTrans" cxnId="{10D56803-2B78-4E16-9622-938A326AA0FC}">
      <dgm:prSet/>
      <dgm:spPr/>
      <dgm:t>
        <a:bodyPr/>
        <a:lstStyle/>
        <a:p>
          <a:endParaRPr lang="zh-CN" altLang="en-US"/>
        </a:p>
      </dgm:t>
    </dgm:pt>
    <dgm:pt modelId="{4BDF6A57-144F-416B-B6A7-B3E2FCED95CF}" type="sibTrans" cxnId="{10D56803-2B78-4E16-9622-938A326AA0FC}">
      <dgm:prSet/>
      <dgm:spPr/>
      <dgm:t>
        <a:bodyPr/>
        <a:lstStyle/>
        <a:p>
          <a:endParaRPr lang="zh-CN" altLang="en-US"/>
        </a:p>
      </dgm:t>
    </dgm:pt>
    <dgm:pt modelId="{4B373373-BAF9-405D-BEF6-E87E9F4CC299}">
      <dgm:prSet custT="1"/>
      <dgm:spPr/>
      <dgm:t>
        <a:bodyPr/>
        <a:lstStyle/>
        <a:p>
          <a:r>
            <a:rPr lang="en-US" sz="1000" dirty="0"/>
            <a:t>(2)</a:t>
          </a:r>
          <a:r>
            <a:rPr lang="zh-CN" sz="1000" dirty="0"/>
            <a:t>高级生命支持</a:t>
          </a:r>
        </a:p>
      </dgm:t>
    </dgm:pt>
    <dgm:pt modelId="{867212A4-1667-43ED-9015-51AA30B26F04}" type="sibTrans" cxnId="{C0AC4CBC-BA47-4A8F-BA05-0F68C19CF9C4}">
      <dgm:prSet/>
      <dgm:spPr/>
      <dgm:t>
        <a:bodyPr/>
        <a:lstStyle/>
        <a:p>
          <a:endParaRPr lang="zh-CN" altLang="en-US"/>
        </a:p>
      </dgm:t>
    </dgm:pt>
    <dgm:pt modelId="{7662FCA8-950B-4370-B725-129A451996C3}" type="parTrans" cxnId="{C0AC4CBC-BA47-4A8F-BA05-0F68C19CF9C4}">
      <dgm:prSet/>
      <dgm:spPr/>
      <dgm:t>
        <a:bodyPr/>
        <a:lstStyle/>
        <a:p>
          <a:endParaRPr lang="zh-CN" altLang="en-US"/>
        </a:p>
      </dgm:t>
    </dgm:pt>
    <dgm:pt modelId="{F32B9440-4BA9-4032-87C0-95BA753E0C29}">
      <dgm:prSet custT="1"/>
      <dgm:spPr/>
      <dgm:t>
        <a:bodyPr/>
        <a:lstStyle/>
        <a:p>
          <a:r>
            <a:rPr lang="en-US" sz="1000" dirty="0"/>
            <a:t>(3)CPR</a:t>
          </a:r>
          <a:endParaRPr lang="zh-CN" sz="1000" dirty="0"/>
        </a:p>
      </dgm:t>
    </dgm:pt>
    <dgm:pt modelId="{1F1D5B3E-A3FB-4DF9-8422-C4558B459905}" type="sibTrans" cxnId="{29C05F2C-6C70-4E8A-8375-9D10F9E0DB62}">
      <dgm:prSet/>
      <dgm:spPr/>
      <dgm:t>
        <a:bodyPr/>
        <a:lstStyle/>
        <a:p>
          <a:endParaRPr lang="zh-CN" altLang="en-US"/>
        </a:p>
      </dgm:t>
    </dgm:pt>
    <dgm:pt modelId="{AD5C72B7-53A4-41BB-A7CE-EFBC37232966}" type="parTrans" cxnId="{29C05F2C-6C70-4E8A-8375-9D10F9E0DB62}">
      <dgm:prSet/>
      <dgm:spPr/>
      <dgm:t>
        <a:bodyPr/>
        <a:lstStyle/>
        <a:p>
          <a:endParaRPr lang="zh-CN" altLang="en-US"/>
        </a:p>
      </dgm:t>
    </dgm:pt>
    <dgm:pt modelId="{B43E2637-42EF-4B9A-B521-E67E02790E21}" type="pres">
      <dgm:prSet presAssocID="{0C644B5D-39F8-417D-8F44-4C6675B50A5F}" presName="theList" presStyleCnt="0">
        <dgm:presLayoutVars>
          <dgm:dir/>
          <dgm:animLvl val="lvl"/>
          <dgm:resizeHandles val="exact"/>
        </dgm:presLayoutVars>
      </dgm:prSet>
      <dgm:spPr/>
    </dgm:pt>
    <dgm:pt modelId="{EF95F74F-A383-4046-BA64-9676AC07B20D}" type="pres">
      <dgm:prSet presAssocID="{B7B08F99-E07D-4213-84C2-1B0039A67D69}" presName="compNode" presStyleCnt="0"/>
      <dgm:spPr/>
    </dgm:pt>
    <dgm:pt modelId="{3D2118F6-C1D3-4499-A7CC-3A4C5B1C205B}" type="pres">
      <dgm:prSet presAssocID="{B7B08F99-E07D-4213-84C2-1B0039A67D69}" presName="aNode" presStyleLbl="bgShp" presStyleIdx="0" presStyleCnt="5"/>
      <dgm:spPr/>
    </dgm:pt>
    <dgm:pt modelId="{395F743F-941A-44EB-97B3-CF5C1F556C40}" type="pres">
      <dgm:prSet presAssocID="{B7B08F99-E07D-4213-84C2-1B0039A67D69}" presName="textNode" presStyleLbl="bgShp" presStyleIdx="0" presStyleCnt="5"/>
      <dgm:spPr/>
    </dgm:pt>
    <dgm:pt modelId="{34F6B58A-B9BE-452B-8718-A37C92C46EA3}" type="pres">
      <dgm:prSet presAssocID="{B7B08F99-E07D-4213-84C2-1B0039A67D69}" presName="compChildNode" presStyleCnt="0"/>
      <dgm:spPr/>
    </dgm:pt>
    <dgm:pt modelId="{172E2B18-FFE8-4469-A7AB-676FEDFBEDF9}" type="pres">
      <dgm:prSet presAssocID="{B7B08F99-E07D-4213-84C2-1B0039A67D69}" presName="theInnerList" presStyleCnt="0"/>
      <dgm:spPr/>
    </dgm:pt>
    <dgm:pt modelId="{C4292927-0B19-41E1-8FDA-6ED378507077}" type="pres">
      <dgm:prSet presAssocID="{13F036F2-60F4-4DCB-9D39-806767A9F8E1}" presName="childNode" presStyleLbl="node1" presStyleIdx="0" presStyleCnt="13">
        <dgm:presLayoutVars>
          <dgm:bulletEnabled val="1"/>
        </dgm:presLayoutVars>
      </dgm:prSet>
      <dgm:spPr/>
    </dgm:pt>
    <dgm:pt modelId="{F2051B6A-08D9-4AC9-A055-001D87BDA070}" type="pres">
      <dgm:prSet presAssocID="{B7B08F99-E07D-4213-84C2-1B0039A67D69}" presName="aSpace" presStyleCnt="0"/>
      <dgm:spPr/>
    </dgm:pt>
    <dgm:pt modelId="{A8D74BDF-BA91-4041-B1F5-74F3B67A4E93}" type="pres">
      <dgm:prSet presAssocID="{75A28300-7652-4CFD-A472-313DD7D7D86A}" presName="compNode" presStyleCnt="0"/>
      <dgm:spPr/>
    </dgm:pt>
    <dgm:pt modelId="{92B00D49-F775-4AAA-81EC-A9046BF849DB}" type="pres">
      <dgm:prSet presAssocID="{75A28300-7652-4CFD-A472-313DD7D7D86A}" presName="aNode" presStyleLbl="bgShp" presStyleIdx="1" presStyleCnt="5"/>
      <dgm:spPr/>
    </dgm:pt>
    <dgm:pt modelId="{89EA1F60-2940-4BD4-B875-53504B157626}" type="pres">
      <dgm:prSet presAssocID="{75A28300-7652-4CFD-A472-313DD7D7D86A}" presName="textNode" presStyleLbl="bgShp" presStyleIdx="1" presStyleCnt="5"/>
      <dgm:spPr/>
    </dgm:pt>
    <dgm:pt modelId="{A03578F2-C2B0-45CC-94BA-259A9AF1A808}" type="pres">
      <dgm:prSet presAssocID="{75A28300-7652-4CFD-A472-313DD7D7D86A}" presName="compChildNode" presStyleCnt="0"/>
      <dgm:spPr/>
    </dgm:pt>
    <dgm:pt modelId="{254F0836-C82A-4BE4-963F-04ABD79C80D3}" type="pres">
      <dgm:prSet presAssocID="{75A28300-7652-4CFD-A472-313DD7D7D86A}" presName="theInnerList" presStyleCnt="0"/>
      <dgm:spPr/>
    </dgm:pt>
    <dgm:pt modelId="{A76E20D0-07D5-4B02-8A31-32AFB5D2A372}" type="pres">
      <dgm:prSet presAssocID="{38D2ADD1-1DAB-40A8-80AA-D7DC74BE7C4C}" presName="childNode" presStyleLbl="node1" presStyleIdx="1" presStyleCnt="13">
        <dgm:presLayoutVars>
          <dgm:bulletEnabled val="1"/>
        </dgm:presLayoutVars>
      </dgm:prSet>
      <dgm:spPr/>
    </dgm:pt>
    <dgm:pt modelId="{0E351C39-51CA-4A28-9B91-7740FE87B664}" type="pres">
      <dgm:prSet presAssocID="{38D2ADD1-1DAB-40A8-80AA-D7DC74BE7C4C}" presName="aSpace2" presStyleCnt="0"/>
      <dgm:spPr/>
    </dgm:pt>
    <dgm:pt modelId="{9717CCF7-4D57-4766-87E1-E54EFD5E692C}" type="pres">
      <dgm:prSet presAssocID="{2B6422DC-CA53-410B-8245-21F0C45B3D3A}" presName="childNode" presStyleLbl="node1" presStyleIdx="2" presStyleCnt="13">
        <dgm:presLayoutVars>
          <dgm:bulletEnabled val="1"/>
        </dgm:presLayoutVars>
      </dgm:prSet>
      <dgm:spPr/>
    </dgm:pt>
    <dgm:pt modelId="{5BA15E51-3CD4-4AE1-A0C2-1C30BF864893}" type="pres">
      <dgm:prSet presAssocID="{2B6422DC-CA53-410B-8245-21F0C45B3D3A}" presName="aSpace2" presStyleCnt="0"/>
      <dgm:spPr/>
    </dgm:pt>
    <dgm:pt modelId="{CB2B0414-F65B-4773-BECF-2DADCB350E56}" type="pres">
      <dgm:prSet presAssocID="{446DB347-DD34-4955-801D-7889648AFCBE}" presName="childNode" presStyleLbl="node1" presStyleIdx="3" presStyleCnt="13">
        <dgm:presLayoutVars>
          <dgm:bulletEnabled val="1"/>
        </dgm:presLayoutVars>
      </dgm:prSet>
      <dgm:spPr/>
    </dgm:pt>
    <dgm:pt modelId="{94D23FE1-41C4-4383-A67E-A6E3645379C6}" type="pres">
      <dgm:prSet presAssocID="{446DB347-DD34-4955-801D-7889648AFCBE}" presName="aSpace2" presStyleCnt="0"/>
      <dgm:spPr/>
    </dgm:pt>
    <dgm:pt modelId="{A94920FE-B18E-44E2-88F1-43566FA33EEC}" type="pres">
      <dgm:prSet presAssocID="{78EB8906-F0D4-491A-BD7F-2E95F0A331FF}" presName="childNode" presStyleLbl="node1" presStyleIdx="4" presStyleCnt="13">
        <dgm:presLayoutVars>
          <dgm:bulletEnabled val="1"/>
        </dgm:presLayoutVars>
      </dgm:prSet>
      <dgm:spPr/>
    </dgm:pt>
    <dgm:pt modelId="{5D83A993-2846-4B32-8186-3E34660E77B6}" type="pres">
      <dgm:prSet presAssocID="{78EB8906-F0D4-491A-BD7F-2E95F0A331FF}" presName="aSpace2" presStyleCnt="0"/>
      <dgm:spPr/>
    </dgm:pt>
    <dgm:pt modelId="{AA471BE2-39B0-4990-97B2-1D5B45D41579}" type="pres">
      <dgm:prSet presAssocID="{96E84856-5382-4806-9717-F8FBDE494829}" presName="childNode" presStyleLbl="node1" presStyleIdx="5" presStyleCnt="13">
        <dgm:presLayoutVars>
          <dgm:bulletEnabled val="1"/>
        </dgm:presLayoutVars>
      </dgm:prSet>
      <dgm:spPr/>
    </dgm:pt>
    <dgm:pt modelId="{5D5A0EE5-6E5A-4970-B8BC-1A26E846DB9F}" type="pres">
      <dgm:prSet presAssocID="{75A28300-7652-4CFD-A472-313DD7D7D86A}" presName="aSpace" presStyleCnt="0"/>
      <dgm:spPr/>
    </dgm:pt>
    <dgm:pt modelId="{794E386D-66C5-4DC9-921B-31631B16795E}" type="pres">
      <dgm:prSet presAssocID="{D1C0AD87-1ED6-47BF-B5A7-9BA558761E6A}" presName="compNode" presStyleCnt="0"/>
      <dgm:spPr/>
    </dgm:pt>
    <dgm:pt modelId="{98A443AA-0BA6-44A7-8B11-4BF8A6B306AC}" type="pres">
      <dgm:prSet presAssocID="{D1C0AD87-1ED6-47BF-B5A7-9BA558761E6A}" presName="aNode" presStyleLbl="bgShp" presStyleIdx="2" presStyleCnt="5"/>
      <dgm:spPr/>
    </dgm:pt>
    <dgm:pt modelId="{5D89E2DC-798D-49E9-B337-1C1402E34B66}" type="pres">
      <dgm:prSet presAssocID="{D1C0AD87-1ED6-47BF-B5A7-9BA558761E6A}" presName="textNode" presStyleLbl="bgShp" presStyleIdx="2" presStyleCnt="5"/>
      <dgm:spPr/>
    </dgm:pt>
    <dgm:pt modelId="{697615BA-4C6B-44DB-BBEC-39F4B6D881A6}" type="pres">
      <dgm:prSet presAssocID="{D1C0AD87-1ED6-47BF-B5A7-9BA558761E6A}" presName="compChildNode" presStyleCnt="0"/>
      <dgm:spPr/>
    </dgm:pt>
    <dgm:pt modelId="{BE8DBBE7-CE14-4CB6-B051-145ECD74E298}" type="pres">
      <dgm:prSet presAssocID="{D1C0AD87-1ED6-47BF-B5A7-9BA558761E6A}" presName="theInnerList" presStyleCnt="0"/>
      <dgm:spPr/>
    </dgm:pt>
    <dgm:pt modelId="{B8FD7DB9-CFEC-4BE2-AA88-EC31E17C16DB}" type="pres">
      <dgm:prSet presAssocID="{9686F85F-3A47-4A4C-B8EA-F1C306C5B2E2}" presName="childNode" presStyleLbl="node1" presStyleIdx="6" presStyleCnt="13">
        <dgm:presLayoutVars>
          <dgm:bulletEnabled val="1"/>
        </dgm:presLayoutVars>
      </dgm:prSet>
      <dgm:spPr/>
    </dgm:pt>
    <dgm:pt modelId="{08255008-8C1F-4A2F-969C-87DCF1097CDE}" type="pres">
      <dgm:prSet presAssocID="{9686F85F-3A47-4A4C-B8EA-F1C306C5B2E2}" presName="aSpace2" presStyleCnt="0"/>
      <dgm:spPr/>
    </dgm:pt>
    <dgm:pt modelId="{2FDACE23-95F3-4495-9B13-6EB52B368523}" type="pres">
      <dgm:prSet presAssocID="{72305EA0-67CD-4B16-A88D-59906B948270}" presName="childNode" presStyleLbl="node1" presStyleIdx="7" presStyleCnt="13">
        <dgm:presLayoutVars>
          <dgm:bulletEnabled val="1"/>
        </dgm:presLayoutVars>
      </dgm:prSet>
      <dgm:spPr/>
    </dgm:pt>
    <dgm:pt modelId="{95547EC5-A9EA-42B1-A748-7F50319FCDBD}" type="pres">
      <dgm:prSet presAssocID="{72305EA0-67CD-4B16-A88D-59906B948270}" presName="aSpace2" presStyleCnt="0"/>
      <dgm:spPr/>
    </dgm:pt>
    <dgm:pt modelId="{614F9DDE-975D-40E7-87B7-603B35DA6B51}" type="pres">
      <dgm:prSet presAssocID="{94F7669A-5A88-4DAD-8485-6099C62A6C35}" presName="childNode" presStyleLbl="node1" presStyleIdx="8" presStyleCnt="13" custLinFactNeighborX="473" custLinFactNeighborY="3458">
        <dgm:presLayoutVars>
          <dgm:bulletEnabled val="1"/>
        </dgm:presLayoutVars>
      </dgm:prSet>
      <dgm:spPr/>
    </dgm:pt>
    <dgm:pt modelId="{4905EA92-EB76-4199-90A0-E5F035961173}" type="pres">
      <dgm:prSet presAssocID="{D1C0AD87-1ED6-47BF-B5A7-9BA558761E6A}" presName="aSpace" presStyleCnt="0"/>
      <dgm:spPr/>
    </dgm:pt>
    <dgm:pt modelId="{454AC7E4-FE59-4547-BC82-EB6311E849A6}" type="pres">
      <dgm:prSet presAssocID="{E5E5EA2B-5048-40DF-BD85-1B49AB0B891A}" presName="compNode" presStyleCnt="0"/>
      <dgm:spPr/>
    </dgm:pt>
    <dgm:pt modelId="{F928AFBF-5088-48B8-8419-EF9F6AB2351C}" type="pres">
      <dgm:prSet presAssocID="{E5E5EA2B-5048-40DF-BD85-1B49AB0B891A}" presName="aNode" presStyleLbl="bgShp" presStyleIdx="3" presStyleCnt="5"/>
      <dgm:spPr/>
    </dgm:pt>
    <dgm:pt modelId="{CAB55005-55C2-4AE0-8BC5-DB752428A45C}" type="pres">
      <dgm:prSet presAssocID="{E5E5EA2B-5048-40DF-BD85-1B49AB0B891A}" presName="textNode" presStyleLbl="bgShp" presStyleIdx="3" presStyleCnt="5"/>
      <dgm:spPr/>
    </dgm:pt>
    <dgm:pt modelId="{F3A54491-6ADC-4637-AFF0-97DCDA84F6AC}" type="pres">
      <dgm:prSet presAssocID="{E5E5EA2B-5048-40DF-BD85-1B49AB0B891A}" presName="compChildNode" presStyleCnt="0"/>
      <dgm:spPr/>
    </dgm:pt>
    <dgm:pt modelId="{570152B9-8B95-409A-B4A6-606A021550EC}" type="pres">
      <dgm:prSet presAssocID="{E5E5EA2B-5048-40DF-BD85-1B49AB0B891A}" presName="theInnerList" presStyleCnt="0"/>
      <dgm:spPr/>
    </dgm:pt>
    <dgm:pt modelId="{808F86BA-7201-4651-9EB7-AB12DE1A2E64}" type="pres">
      <dgm:prSet presAssocID="{C09C2E6A-7ADA-443F-973E-4D256C90A48E}" presName="childNode" presStyleLbl="node1" presStyleIdx="9" presStyleCnt="13">
        <dgm:presLayoutVars>
          <dgm:bulletEnabled val="1"/>
        </dgm:presLayoutVars>
      </dgm:prSet>
      <dgm:spPr/>
    </dgm:pt>
    <dgm:pt modelId="{85C63C0C-5BCC-458F-B724-F2E71E8C1AEB}" type="pres">
      <dgm:prSet presAssocID="{C09C2E6A-7ADA-443F-973E-4D256C90A48E}" presName="aSpace2" presStyleCnt="0"/>
      <dgm:spPr/>
    </dgm:pt>
    <dgm:pt modelId="{1B8FFFAF-C355-430C-9902-7876510E8638}" type="pres">
      <dgm:prSet presAssocID="{3A37D5B5-8427-4A64-AFCA-97164CEA3EB4}" presName="childNode" presStyleLbl="node1" presStyleIdx="10" presStyleCnt="13">
        <dgm:presLayoutVars>
          <dgm:bulletEnabled val="1"/>
        </dgm:presLayoutVars>
      </dgm:prSet>
      <dgm:spPr/>
    </dgm:pt>
    <dgm:pt modelId="{3B94AC2E-87C7-437C-A226-BFC1F0A63657}" type="pres">
      <dgm:prSet presAssocID="{E5E5EA2B-5048-40DF-BD85-1B49AB0B891A}" presName="aSpace" presStyleCnt="0"/>
      <dgm:spPr/>
    </dgm:pt>
    <dgm:pt modelId="{261A2ABB-87B6-4D6D-B154-28250537E3BD}" type="pres">
      <dgm:prSet presAssocID="{0098DBFF-7DB8-44AA-A459-B96B48F9E955}" presName="compNode" presStyleCnt="0"/>
      <dgm:spPr/>
    </dgm:pt>
    <dgm:pt modelId="{D3A14D0C-A027-4158-8C2B-906555E9DCE9}" type="pres">
      <dgm:prSet presAssocID="{0098DBFF-7DB8-44AA-A459-B96B48F9E955}" presName="aNode" presStyleLbl="bgShp" presStyleIdx="4" presStyleCnt="5"/>
      <dgm:spPr/>
    </dgm:pt>
    <dgm:pt modelId="{7F758106-A9D3-4399-AF1E-F45DB089EF2F}" type="pres">
      <dgm:prSet presAssocID="{0098DBFF-7DB8-44AA-A459-B96B48F9E955}" presName="textNode" presStyleLbl="bgShp" presStyleIdx="4" presStyleCnt="5"/>
      <dgm:spPr/>
    </dgm:pt>
    <dgm:pt modelId="{6A15A9C8-D137-4808-A37A-84B284052718}" type="pres">
      <dgm:prSet presAssocID="{0098DBFF-7DB8-44AA-A459-B96B48F9E955}" presName="compChildNode" presStyleCnt="0"/>
      <dgm:spPr/>
    </dgm:pt>
    <dgm:pt modelId="{1384C4D5-E5DB-42CC-968E-738E9C3F9FBB}" type="pres">
      <dgm:prSet presAssocID="{0098DBFF-7DB8-44AA-A459-B96B48F9E955}" presName="theInnerList" presStyleCnt="0"/>
      <dgm:spPr/>
    </dgm:pt>
    <dgm:pt modelId="{2A6B3473-C6C7-40AD-9F26-B8B1A4971575}" type="pres">
      <dgm:prSet presAssocID="{160CE5DE-D6F5-4493-8C7A-B67EF985BC9E}" presName="childNode" presStyleLbl="node1" presStyleIdx="11" presStyleCnt="13" custLinFactNeighborX="946">
        <dgm:presLayoutVars>
          <dgm:bulletEnabled val="1"/>
        </dgm:presLayoutVars>
      </dgm:prSet>
      <dgm:spPr/>
    </dgm:pt>
    <dgm:pt modelId="{45D97703-28AD-4419-8191-35B1F458830F}" type="pres">
      <dgm:prSet presAssocID="{160CE5DE-D6F5-4493-8C7A-B67EF985BC9E}" presName="aSpace2" presStyleCnt="0"/>
      <dgm:spPr/>
    </dgm:pt>
    <dgm:pt modelId="{8764BC3A-A383-4863-8B67-3A85AB68E19A}" type="pres">
      <dgm:prSet presAssocID="{4138E286-5711-4674-8C8F-DA5BE8D9A5FD}" presName="childNode" presStyleLbl="node1" presStyleIdx="12" presStyleCnt="13">
        <dgm:presLayoutVars>
          <dgm:bulletEnabled val="1"/>
        </dgm:presLayoutVars>
      </dgm:prSet>
      <dgm:spPr/>
    </dgm:pt>
  </dgm:ptLst>
  <dgm:cxnLst>
    <dgm:cxn modelId="{10D56803-2B78-4E16-9622-938A326AA0FC}" srcId="{4138E286-5711-4674-8C8F-DA5BE8D9A5FD}" destId="{3852414B-4B32-41F5-A129-64E1D1B6C2AC}" srcOrd="0" destOrd="0" parTransId="{67E1429B-417A-4427-84A5-98421076F637}" sibTransId="{4BDF6A57-144F-416B-B6A7-B3E2FCED95CF}"/>
    <dgm:cxn modelId="{236A4E03-8114-44E1-B69E-78A441B0BA34}" type="presOf" srcId="{72305EA0-67CD-4B16-A88D-59906B948270}" destId="{2FDACE23-95F3-4495-9B13-6EB52B368523}" srcOrd="0" destOrd="0" presId="urn:microsoft.com/office/officeart/2005/8/layout/lProcess2"/>
    <dgm:cxn modelId="{1AA04B04-BBFE-4896-A51F-A385986B9DA3}" type="presOf" srcId="{13F036F2-60F4-4DCB-9D39-806767A9F8E1}" destId="{C4292927-0B19-41E1-8FDA-6ED378507077}" srcOrd="0" destOrd="0" presId="urn:microsoft.com/office/officeart/2005/8/layout/lProcess2"/>
    <dgm:cxn modelId="{39F13F06-5587-46E5-9F73-07ED8F4FFEB4}" srcId="{75A28300-7652-4CFD-A472-313DD7D7D86A}" destId="{78EB8906-F0D4-491A-BD7F-2E95F0A331FF}" srcOrd="3" destOrd="0" parTransId="{855C3678-6CA0-4C7A-8323-0D11429DFB64}" sibTransId="{40C5E72C-6895-4D94-B731-A02054B4B02E}"/>
    <dgm:cxn modelId="{65980E0C-00FA-4BE3-A5F0-2B66A5DCBE7A}" srcId="{0098DBFF-7DB8-44AA-A459-B96B48F9E955}" destId="{4138E286-5711-4674-8C8F-DA5BE8D9A5FD}" srcOrd="1" destOrd="0" parTransId="{1BAFA1F9-CA0F-4364-A496-410BF33A5F78}" sibTransId="{441F08E5-AAB2-4FC9-8E04-58483CC2EE6D}"/>
    <dgm:cxn modelId="{32A84815-0DE1-47F9-9D2A-1E8C3C641171}" srcId="{75A28300-7652-4CFD-A472-313DD7D7D86A}" destId="{446DB347-DD34-4955-801D-7889648AFCBE}" srcOrd="2" destOrd="0" parTransId="{895A249C-6AFF-468A-94FA-843EDCDF8C60}" sibTransId="{272DFB7B-2D76-4BAB-9656-B70B28CF6E9E}"/>
    <dgm:cxn modelId="{53F9611D-0E8D-4853-A4CF-680FA2D78D66}" type="presOf" srcId="{94F7669A-5A88-4DAD-8485-6099C62A6C35}" destId="{614F9DDE-975D-40E7-87B7-603B35DA6B51}" srcOrd="0" destOrd="0" presId="urn:microsoft.com/office/officeart/2005/8/layout/lProcess2"/>
    <dgm:cxn modelId="{3EB7D621-AC85-4103-8943-79A54A08295C}" srcId="{E5E5EA2B-5048-40DF-BD85-1B49AB0B891A}" destId="{3A37D5B5-8427-4A64-AFCA-97164CEA3EB4}" srcOrd="1" destOrd="0" parTransId="{E8D6BACE-F08E-49B4-AF07-E44065BB97AC}" sibTransId="{856E76CE-55C1-4CE5-BEE6-14F3A8270D94}"/>
    <dgm:cxn modelId="{B997AE27-861F-4F6D-8E2C-6A601D1DC08C}" type="presOf" srcId="{F32B9440-4BA9-4032-87C0-95BA753E0C29}" destId="{8764BC3A-A383-4863-8B67-3A85AB68E19A}" srcOrd="0" destOrd="3" presId="urn:microsoft.com/office/officeart/2005/8/layout/lProcess2"/>
    <dgm:cxn modelId="{29C05F2C-6C70-4E8A-8375-9D10F9E0DB62}" srcId="{4138E286-5711-4674-8C8F-DA5BE8D9A5FD}" destId="{F32B9440-4BA9-4032-87C0-95BA753E0C29}" srcOrd="2" destOrd="0" parTransId="{AD5C72B7-53A4-41BB-A7CE-EFBC37232966}" sibTransId="{1F1D5B3E-A3FB-4DF9-8422-C4558B459905}"/>
    <dgm:cxn modelId="{7343BE31-4D5E-43CF-829A-A99D2430695F}" srcId="{D1C0AD87-1ED6-47BF-B5A7-9BA558761E6A}" destId="{9686F85F-3A47-4A4C-B8EA-F1C306C5B2E2}" srcOrd="0" destOrd="0" parTransId="{EFDBFB10-83A8-4E6B-B1B6-988867BD322B}" sibTransId="{C9D7C8B3-60D8-4019-97A3-D04EF4CC67D4}"/>
    <dgm:cxn modelId="{1F838732-4E64-419E-8A94-0484E62184E5}" type="presOf" srcId="{38D2ADD1-1DAB-40A8-80AA-D7DC74BE7C4C}" destId="{A76E20D0-07D5-4B02-8A31-32AFB5D2A372}" srcOrd="0" destOrd="0" presId="urn:microsoft.com/office/officeart/2005/8/layout/lProcess2"/>
    <dgm:cxn modelId="{19E1CB3B-AEBE-43EE-8497-CCD2C32F91BE}" type="presOf" srcId="{3852414B-4B32-41F5-A129-64E1D1B6C2AC}" destId="{8764BC3A-A383-4863-8B67-3A85AB68E19A}" srcOrd="0" destOrd="1" presId="urn:microsoft.com/office/officeart/2005/8/layout/lProcess2"/>
    <dgm:cxn modelId="{8D1C1C5B-EB49-456E-889D-A7A08728FF45}" srcId="{75A28300-7652-4CFD-A472-313DD7D7D86A}" destId="{38D2ADD1-1DAB-40A8-80AA-D7DC74BE7C4C}" srcOrd="0" destOrd="0" parTransId="{52E444FB-7069-48DE-A7DC-99119CD557A6}" sibTransId="{D5A7CD8E-BFC3-4E1B-81C3-4C49C6A3D121}"/>
    <dgm:cxn modelId="{D204065D-74C9-494E-882C-D9FED09CFB19}" srcId="{0098DBFF-7DB8-44AA-A459-B96B48F9E955}" destId="{160CE5DE-D6F5-4493-8C7A-B67EF985BC9E}" srcOrd="0" destOrd="0" parTransId="{93BBE579-FE89-4379-955B-5FC2C8A24ED8}" sibTransId="{8849B99C-2C7C-4E75-AE4E-62014922D168}"/>
    <dgm:cxn modelId="{8D51415E-3CB5-488D-B0F1-86D22A3C1148}" srcId="{0C644B5D-39F8-417D-8F44-4C6675B50A5F}" destId="{E5E5EA2B-5048-40DF-BD85-1B49AB0B891A}" srcOrd="3" destOrd="0" parTransId="{556FCE7B-22F6-401F-985F-E9611DCA29F8}" sibTransId="{F50D7D2D-9B74-454E-94B1-F3234617EE92}"/>
    <dgm:cxn modelId="{626EFD62-B516-4AE4-A29D-36CD823AD51E}" srcId="{B7B08F99-E07D-4213-84C2-1B0039A67D69}" destId="{13F036F2-60F4-4DCB-9D39-806767A9F8E1}" srcOrd="0" destOrd="0" parTransId="{7EFA3CD7-6939-4231-86AB-A8115BB5D9FE}" sibTransId="{D42E40FD-C980-4F8E-8B94-502D47B528F0}"/>
    <dgm:cxn modelId="{9CB3E044-1D20-4FEC-AFE3-41F0C3930474}" srcId="{94F7669A-5A88-4DAD-8485-6099C62A6C35}" destId="{3B7305A3-8CC0-4411-88F4-B65694E09FF5}" srcOrd="0" destOrd="0" parTransId="{CD6F7641-016E-485F-9EE4-85B3FA6CCB43}" sibTransId="{BB4A018D-B476-4744-B01F-5E7B2BEF807D}"/>
    <dgm:cxn modelId="{9EC5A965-EC3F-4C3F-8BB5-0C2B0F80B694}" type="presOf" srcId="{3A37D5B5-8427-4A64-AFCA-97164CEA3EB4}" destId="{1B8FFFAF-C355-430C-9902-7876510E8638}" srcOrd="0" destOrd="0" presId="urn:microsoft.com/office/officeart/2005/8/layout/lProcess2"/>
    <dgm:cxn modelId="{2D946946-60DE-44F0-AD7F-914B8A4FB973}" type="presOf" srcId="{B7B08F99-E07D-4213-84C2-1B0039A67D69}" destId="{395F743F-941A-44EB-97B3-CF5C1F556C40}" srcOrd="1" destOrd="0" presId="urn:microsoft.com/office/officeart/2005/8/layout/lProcess2"/>
    <dgm:cxn modelId="{2900DA47-5FD7-4AF5-ADFF-1C4D0D834B50}" type="presOf" srcId="{C09C2E6A-7ADA-443F-973E-4D256C90A48E}" destId="{808F86BA-7201-4651-9EB7-AB12DE1A2E64}" srcOrd="0" destOrd="0" presId="urn:microsoft.com/office/officeart/2005/8/layout/lProcess2"/>
    <dgm:cxn modelId="{C40F1168-CBB4-47BD-BE95-524A3B047D9C}" srcId="{D1C0AD87-1ED6-47BF-B5A7-9BA558761E6A}" destId="{72305EA0-67CD-4B16-A88D-59906B948270}" srcOrd="1" destOrd="0" parTransId="{CF133234-D46E-42F2-9F53-B66107E7A3C8}" sibTransId="{16EDC831-1587-42EA-A1DF-BA225863DB44}"/>
    <dgm:cxn modelId="{8699824C-AE90-4313-BA14-2541A53202EC}" srcId="{D1C0AD87-1ED6-47BF-B5A7-9BA558761E6A}" destId="{94F7669A-5A88-4DAD-8485-6099C62A6C35}" srcOrd="2" destOrd="0" parTransId="{B120CCFD-6395-4071-8396-584D4550A72E}" sibTransId="{B1D7188B-506F-40E1-A9BA-26C37FA216F7}"/>
    <dgm:cxn modelId="{8842A24E-CEC9-48BC-A5B0-5527E38A26CA}" type="presOf" srcId="{78EB8906-F0D4-491A-BD7F-2E95F0A331FF}" destId="{A94920FE-B18E-44E2-88F1-43566FA33EEC}" srcOrd="0" destOrd="0" presId="urn:microsoft.com/office/officeart/2005/8/layout/lProcess2"/>
    <dgm:cxn modelId="{F9A82971-7522-4A72-AE3E-9EABED46F5AB}" type="presOf" srcId="{14D8DD0D-FB90-4E76-BCA2-32305E14C3EB}" destId="{2FDACE23-95F3-4495-9B13-6EB52B368523}" srcOrd="0" destOrd="1" presId="urn:microsoft.com/office/officeart/2005/8/layout/lProcess2"/>
    <dgm:cxn modelId="{0239D975-028A-4CE7-BA3F-CC54C156F2E1}" srcId="{75A28300-7652-4CFD-A472-313DD7D7D86A}" destId="{2B6422DC-CA53-410B-8245-21F0C45B3D3A}" srcOrd="1" destOrd="0" parTransId="{686E3CA4-745C-40D9-861E-B70BCACA4B55}" sibTransId="{EB26A825-F13E-461E-922D-96A014DD507E}"/>
    <dgm:cxn modelId="{4FD6E455-5F7A-4B76-BE3D-FA4967EBA57F}" srcId="{0C644B5D-39F8-417D-8F44-4C6675B50A5F}" destId="{B7B08F99-E07D-4213-84C2-1B0039A67D69}" srcOrd="0" destOrd="0" parTransId="{7BFAD00C-ADF6-46F9-AAC2-2E456E606059}" sibTransId="{2E6ABC5B-81D0-4CBB-A172-178FDCF5FBC8}"/>
    <dgm:cxn modelId="{2F4CA978-E9A0-4381-927A-F889F136AA68}" type="presOf" srcId="{2B6422DC-CA53-410B-8245-21F0C45B3D3A}" destId="{9717CCF7-4D57-4766-87E1-E54EFD5E692C}" srcOrd="0" destOrd="0" presId="urn:microsoft.com/office/officeart/2005/8/layout/lProcess2"/>
    <dgm:cxn modelId="{8A996559-C6A4-4BBE-BA61-0DED6967C35B}" type="presOf" srcId="{0C644B5D-39F8-417D-8F44-4C6675B50A5F}" destId="{B43E2637-42EF-4B9A-B521-E67E02790E21}" srcOrd="0" destOrd="0" presId="urn:microsoft.com/office/officeart/2005/8/layout/lProcess2"/>
    <dgm:cxn modelId="{93FD277A-C22D-433E-AC5D-4F65FF41D361}" srcId="{E5E5EA2B-5048-40DF-BD85-1B49AB0B891A}" destId="{C09C2E6A-7ADA-443F-973E-4D256C90A48E}" srcOrd="0" destOrd="0" parTransId="{71ECEAAA-5778-454E-AECA-33E8B26B936E}" sibTransId="{7EFCBF9A-0B7D-4E00-88B7-0440A03D8FBB}"/>
    <dgm:cxn modelId="{0EB46C80-C2C1-492C-9E79-CD27E0A3353C}" srcId="{72305EA0-67CD-4B16-A88D-59906B948270}" destId="{14D8DD0D-FB90-4E76-BCA2-32305E14C3EB}" srcOrd="0" destOrd="0" parTransId="{0BBC312B-A7BC-4BE0-8FB1-60264AC2EDD9}" sibTransId="{314CE2C2-0BD8-4751-B017-CC699035A970}"/>
    <dgm:cxn modelId="{A286DD8F-B16E-4D91-BB12-5C96DB1796E0}" type="presOf" srcId="{B7B08F99-E07D-4213-84C2-1B0039A67D69}" destId="{3D2118F6-C1D3-4499-A7CC-3A4C5B1C205B}" srcOrd="0" destOrd="0" presId="urn:microsoft.com/office/officeart/2005/8/layout/lProcess2"/>
    <dgm:cxn modelId="{DE047592-272E-4018-8138-E3D562A3929E}" srcId="{0C644B5D-39F8-417D-8F44-4C6675B50A5F}" destId="{0098DBFF-7DB8-44AA-A459-B96B48F9E955}" srcOrd="4" destOrd="0" parTransId="{67D22F51-8D7B-4FF9-8655-84C701A2E819}" sibTransId="{A7D99154-5A55-4445-9213-768494410363}"/>
    <dgm:cxn modelId="{4CE65793-F044-40D8-B6D8-3BF39B5493C5}" type="presOf" srcId="{96E84856-5382-4806-9717-F8FBDE494829}" destId="{AA471BE2-39B0-4990-97B2-1D5B45D41579}" srcOrd="0" destOrd="0" presId="urn:microsoft.com/office/officeart/2005/8/layout/lProcess2"/>
    <dgm:cxn modelId="{89E26CA3-DCAC-4D22-8638-D4243B35D21F}" type="presOf" srcId="{D1C0AD87-1ED6-47BF-B5A7-9BA558761E6A}" destId="{5D89E2DC-798D-49E9-B337-1C1402E34B66}" srcOrd="1" destOrd="0" presId="urn:microsoft.com/office/officeart/2005/8/layout/lProcess2"/>
    <dgm:cxn modelId="{27C84AAD-6649-47E1-ACF3-41661B2D9060}" type="presOf" srcId="{E5E5EA2B-5048-40DF-BD85-1B49AB0B891A}" destId="{F928AFBF-5088-48B8-8419-EF9F6AB2351C}" srcOrd="0" destOrd="0" presId="urn:microsoft.com/office/officeart/2005/8/layout/lProcess2"/>
    <dgm:cxn modelId="{F25B72AD-56DC-4DFA-9CCC-053BEEDFB34B}" type="presOf" srcId="{D1C0AD87-1ED6-47BF-B5A7-9BA558761E6A}" destId="{98A443AA-0BA6-44A7-8B11-4BF8A6B306AC}" srcOrd="0" destOrd="0" presId="urn:microsoft.com/office/officeart/2005/8/layout/lProcess2"/>
    <dgm:cxn modelId="{C0AC4CBC-BA47-4A8F-BA05-0F68C19CF9C4}" srcId="{4138E286-5711-4674-8C8F-DA5BE8D9A5FD}" destId="{4B373373-BAF9-405D-BEF6-E87E9F4CC299}" srcOrd="1" destOrd="0" parTransId="{7662FCA8-950B-4370-B725-129A451996C3}" sibTransId="{867212A4-1667-43ED-9015-51AA30B26F04}"/>
    <dgm:cxn modelId="{3743A3BD-868C-463D-B7A8-272448CC2F84}" type="presOf" srcId="{4138E286-5711-4674-8C8F-DA5BE8D9A5FD}" destId="{8764BC3A-A383-4863-8B67-3A85AB68E19A}" srcOrd="0" destOrd="0" presId="urn:microsoft.com/office/officeart/2005/8/layout/lProcess2"/>
    <dgm:cxn modelId="{82F74DBF-29E8-4282-97DB-CB3A8AE1BBA9}" type="presOf" srcId="{75A28300-7652-4CFD-A472-313DD7D7D86A}" destId="{89EA1F60-2940-4BD4-B875-53504B157626}" srcOrd="1" destOrd="0" presId="urn:microsoft.com/office/officeart/2005/8/layout/lProcess2"/>
    <dgm:cxn modelId="{2B30B8C0-CA10-49FD-A7E0-4990F48E16F9}" srcId="{0C644B5D-39F8-417D-8F44-4C6675B50A5F}" destId="{75A28300-7652-4CFD-A472-313DD7D7D86A}" srcOrd="1" destOrd="0" parTransId="{8F5733C9-4F73-4EDF-8AFC-AC0A11BA73DD}" sibTransId="{C005ADA8-95E5-4A28-AE29-BDBBD838ACC7}"/>
    <dgm:cxn modelId="{1DFDE2C2-CCDA-4D85-B86D-CDC953443ACC}" type="presOf" srcId="{0098DBFF-7DB8-44AA-A459-B96B48F9E955}" destId="{7F758106-A9D3-4399-AF1E-F45DB089EF2F}" srcOrd="1" destOrd="0" presId="urn:microsoft.com/office/officeart/2005/8/layout/lProcess2"/>
    <dgm:cxn modelId="{12E2BFC3-9AE7-4E3B-8DE4-7AB9EFBA9465}" type="presOf" srcId="{4B373373-BAF9-405D-BEF6-E87E9F4CC299}" destId="{8764BC3A-A383-4863-8B67-3A85AB68E19A}" srcOrd="0" destOrd="2" presId="urn:microsoft.com/office/officeart/2005/8/layout/lProcess2"/>
    <dgm:cxn modelId="{FF9CE4C4-18E6-491E-9C3F-78ACAF0EFB51}" srcId="{75A28300-7652-4CFD-A472-313DD7D7D86A}" destId="{96E84856-5382-4806-9717-F8FBDE494829}" srcOrd="4" destOrd="0" parTransId="{EAC21C48-4C16-4057-B1C5-A5BF2DD510E5}" sibTransId="{3E67662A-7992-40AD-B8D7-DEBAF41386E0}"/>
    <dgm:cxn modelId="{23946DCB-D0D2-4838-9E42-823EFAFB5A8C}" type="presOf" srcId="{446DB347-DD34-4955-801D-7889648AFCBE}" destId="{CB2B0414-F65B-4773-BECF-2DADCB350E56}" srcOrd="0" destOrd="0" presId="urn:microsoft.com/office/officeart/2005/8/layout/lProcess2"/>
    <dgm:cxn modelId="{6E4B61D2-D452-4BF0-8E85-FD62A5FECA9B}" type="presOf" srcId="{0098DBFF-7DB8-44AA-A459-B96B48F9E955}" destId="{D3A14D0C-A027-4158-8C2B-906555E9DCE9}" srcOrd="0" destOrd="0" presId="urn:microsoft.com/office/officeart/2005/8/layout/lProcess2"/>
    <dgm:cxn modelId="{EFFE35D4-028F-4EE1-B8F7-562C303720A0}" srcId="{0C644B5D-39F8-417D-8F44-4C6675B50A5F}" destId="{D1C0AD87-1ED6-47BF-B5A7-9BA558761E6A}" srcOrd="2" destOrd="0" parTransId="{6356C1F8-3F8C-4E72-988C-4666824AA604}" sibTransId="{5AE7FB03-0ED0-49F0-BD03-2ACE211601DB}"/>
    <dgm:cxn modelId="{750CFCD4-9991-491C-8FE3-62224E9869EC}" type="presOf" srcId="{3B7305A3-8CC0-4411-88F4-B65694E09FF5}" destId="{614F9DDE-975D-40E7-87B7-603B35DA6B51}" srcOrd="0" destOrd="1" presId="urn:microsoft.com/office/officeart/2005/8/layout/lProcess2"/>
    <dgm:cxn modelId="{8C4B08DF-6C7D-4422-8F57-241DDA6F5A03}" srcId="{9686F85F-3A47-4A4C-B8EA-F1C306C5B2E2}" destId="{65177F61-9445-4CC0-B77B-B96C65E17585}" srcOrd="0" destOrd="0" parTransId="{1BCF5CA6-EA8C-41DD-A285-BA868E48FFA3}" sibTransId="{DF7DF394-B818-4C5F-A8EA-904D5CBE73F3}"/>
    <dgm:cxn modelId="{C7544EE7-999B-400C-94FF-FCBFDB56992B}" type="presOf" srcId="{E5E5EA2B-5048-40DF-BD85-1B49AB0B891A}" destId="{CAB55005-55C2-4AE0-8BC5-DB752428A45C}" srcOrd="1" destOrd="0" presId="urn:microsoft.com/office/officeart/2005/8/layout/lProcess2"/>
    <dgm:cxn modelId="{5BA532EB-EF1C-4CA4-B7E6-5746F7D4EF02}" type="presOf" srcId="{75A28300-7652-4CFD-A472-313DD7D7D86A}" destId="{92B00D49-F775-4AAA-81EC-A9046BF849DB}" srcOrd="0" destOrd="0" presId="urn:microsoft.com/office/officeart/2005/8/layout/lProcess2"/>
    <dgm:cxn modelId="{97CF56EE-9102-4B81-BFD3-EC04966EF376}" type="presOf" srcId="{160CE5DE-D6F5-4493-8C7A-B67EF985BC9E}" destId="{2A6B3473-C6C7-40AD-9F26-B8B1A4971575}" srcOrd="0" destOrd="0" presId="urn:microsoft.com/office/officeart/2005/8/layout/lProcess2"/>
    <dgm:cxn modelId="{E63FA8FA-B004-49AB-B4DF-85CC79AABA0B}" type="presOf" srcId="{9686F85F-3A47-4A4C-B8EA-F1C306C5B2E2}" destId="{B8FD7DB9-CFEC-4BE2-AA88-EC31E17C16DB}" srcOrd="0" destOrd="0" presId="urn:microsoft.com/office/officeart/2005/8/layout/lProcess2"/>
    <dgm:cxn modelId="{E65626FC-481F-468A-AD66-5290D8DAC8E8}" type="presOf" srcId="{65177F61-9445-4CC0-B77B-B96C65E17585}" destId="{B8FD7DB9-CFEC-4BE2-AA88-EC31E17C16DB}" srcOrd="0" destOrd="1" presId="urn:microsoft.com/office/officeart/2005/8/layout/lProcess2"/>
    <dgm:cxn modelId="{7ECD0E27-D2EF-4CA6-97B0-5B55928F9915}" type="presParOf" srcId="{B43E2637-42EF-4B9A-B521-E67E02790E21}" destId="{EF95F74F-A383-4046-BA64-9676AC07B20D}" srcOrd="0" destOrd="0" presId="urn:microsoft.com/office/officeart/2005/8/layout/lProcess2"/>
    <dgm:cxn modelId="{664029DB-8187-42C3-ABB2-D7E792F424A3}" type="presParOf" srcId="{EF95F74F-A383-4046-BA64-9676AC07B20D}" destId="{3D2118F6-C1D3-4499-A7CC-3A4C5B1C205B}" srcOrd="0" destOrd="0" presId="urn:microsoft.com/office/officeart/2005/8/layout/lProcess2"/>
    <dgm:cxn modelId="{9F6DE0E2-F1A6-449E-9ED6-8816693DD2ED}" type="presParOf" srcId="{EF95F74F-A383-4046-BA64-9676AC07B20D}" destId="{395F743F-941A-44EB-97B3-CF5C1F556C40}" srcOrd="1" destOrd="0" presId="urn:microsoft.com/office/officeart/2005/8/layout/lProcess2"/>
    <dgm:cxn modelId="{6F18EBB2-F8B2-45D9-93E2-474C3CD7EB02}" type="presParOf" srcId="{EF95F74F-A383-4046-BA64-9676AC07B20D}" destId="{34F6B58A-B9BE-452B-8718-A37C92C46EA3}" srcOrd="2" destOrd="0" presId="urn:microsoft.com/office/officeart/2005/8/layout/lProcess2"/>
    <dgm:cxn modelId="{E8EA9EED-EF62-46E6-A079-79D21FC63286}" type="presParOf" srcId="{34F6B58A-B9BE-452B-8718-A37C92C46EA3}" destId="{172E2B18-FFE8-4469-A7AB-676FEDFBEDF9}" srcOrd="0" destOrd="0" presId="urn:microsoft.com/office/officeart/2005/8/layout/lProcess2"/>
    <dgm:cxn modelId="{F25ED17B-CD68-4D51-90A6-D8CB4D587AEA}" type="presParOf" srcId="{172E2B18-FFE8-4469-A7AB-676FEDFBEDF9}" destId="{C4292927-0B19-41E1-8FDA-6ED378507077}" srcOrd="0" destOrd="0" presId="urn:microsoft.com/office/officeart/2005/8/layout/lProcess2"/>
    <dgm:cxn modelId="{60A8761C-8479-456B-8BF1-4038F34F8634}" type="presParOf" srcId="{B43E2637-42EF-4B9A-B521-E67E02790E21}" destId="{F2051B6A-08D9-4AC9-A055-001D87BDA070}" srcOrd="1" destOrd="0" presId="urn:microsoft.com/office/officeart/2005/8/layout/lProcess2"/>
    <dgm:cxn modelId="{71ADCAF4-694B-4417-908B-9F0CEE8DA902}" type="presParOf" srcId="{B43E2637-42EF-4B9A-B521-E67E02790E21}" destId="{A8D74BDF-BA91-4041-B1F5-74F3B67A4E93}" srcOrd="2" destOrd="0" presId="urn:microsoft.com/office/officeart/2005/8/layout/lProcess2"/>
    <dgm:cxn modelId="{9DC49B6D-AA26-47DB-AF32-BFB6CD4CC562}" type="presParOf" srcId="{A8D74BDF-BA91-4041-B1F5-74F3B67A4E93}" destId="{92B00D49-F775-4AAA-81EC-A9046BF849DB}" srcOrd="0" destOrd="0" presId="urn:microsoft.com/office/officeart/2005/8/layout/lProcess2"/>
    <dgm:cxn modelId="{C8ACC0BD-83F1-44BC-BA51-EF00FA90865D}" type="presParOf" srcId="{A8D74BDF-BA91-4041-B1F5-74F3B67A4E93}" destId="{89EA1F60-2940-4BD4-B875-53504B157626}" srcOrd="1" destOrd="0" presId="urn:microsoft.com/office/officeart/2005/8/layout/lProcess2"/>
    <dgm:cxn modelId="{63999649-DEFC-48B4-8217-88DB2B443E32}" type="presParOf" srcId="{A8D74BDF-BA91-4041-B1F5-74F3B67A4E93}" destId="{A03578F2-C2B0-45CC-94BA-259A9AF1A808}" srcOrd="2" destOrd="0" presId="urn:microsoft.com/office/officeart/2005/8/layout/lProcess2"/>
    <dgm:cxn modelId="{46E03146-3858-4205-9A50-F66380A9AA86}" type="presParOf" srcId="{A03578F2-C2B0-45CC-94BA-259A9AF1A808}" destId="{254F0836-C82A-4BE4-963F-04ABD79C80D3}" srcOrd="0" destOrd="0" presId="urn:microsoft.com/office/officeart/2005/8/layout/lProcess2"/>
    <dgm:cxn modelId="{C3FD8BFD-AB4F-4154-9E92-A8B18A1A014B}" type="presParOf" srcId="{254F0836-C82A-4BE4-963F-04ABD79C80D3}" destId="{A76E20D0-07D5-4B02-8A31-32AFB5D2A372}" srcOrd="0" destOrd="0" presId="urn:microsoft.com/office/officeart/2005/8/layout/lProcess2"/>
    <dgm:cxn modelId="{40B6F1A3-0983-4345-AF1E-1D5FDADED3BD}" type="presParOf" srcId="{254F0836-C82A-4BE4-963F-04ABD79C80D3}" destId="{0E351C39-51CA-4A28-9B91-7740FE87B664}" srcOrd="1" destOrd="0" presId="urn:microsoft.com/office/officeart/2005/8/layout/lProcess2"/>
    <dgm:cxn modelId="{0637C40D-B754-48B8-97E9-A4412519EC41}" type="presParOf" srcId="{254F0836-C82A-4BE4-963F-04ABD79C80D3}" destId="{9717CCF7-4D57-4766-87E1-E54EFD5E692C}" srcOrd="2" destOrd="0" presId="urn:microsoft.com/office/officeart/2005/8/layout/lProcess2"/>
    <dgm:cxn modelId="{78D88A77-1FA7-4AF6-AA76-AACBD2DE7E58}" type="presParOf" srcId="{254F0836-C82A-4BE4-963F-04ABD79C80D3}" destId="{5BA15E51-3CD4-4AE1-A0C2-1C30BF864893}" srcOrd="3" destOrd="0" presId="urn:microsoft.com/office/officeart/2005/8/layout/lProcess2"/>
    <dgm:cxn modelId="{75F91A7A-C99C-450B-9266-552F92E7EABE}" type="presParOf" srcId="{254F0836-C82A-4BE4-963F-04ABD79C80D3}" destId="{CB2B0414-F65B-4773-BECF-2DADCB350E56}" srcOrd="4" destOrd="0" presId="urn:microsoft.com/office/officeart/2005/8/layout/lProcess2"/>
    <dgm:cxn modelId="{94EF1B5E-A2B5-4283-AD15-5E4E55E9BC60}" type="presParOf" srcId="{254F0836-C82A-4BE4-963F-04ABD79C80D3}" destId="{94D23FE1-41C4-4383-A67E-A6E3645379C6}" srcOrd="5" destOrd="0" presId="urn:microsoft.com/office/officeart/2005/8/layout/lProcess2"/>
    <dgm:cxn modelId="{2583AEA0-B14A-47A2-A6EC-581DC7BEFF5E}" type="presParOf" srcId="{254F0836-C82A-4BE4-963F-04ABD79C80D3}" destId="{A94920FE-B18E-44E2-88F1-43566FA33EEC}" srcOrd="6" destOrd="0" presId="urn:microsoft.com/office/officeart/2005/8/layout/lProcess2"/>
    <dgm:cxn modelId="{F428192E-8034-43B2-A544-82C7F8E44067}" type="presParOf" srcId="{254F0836-C82A-4BE4-963F-04ABD79C80D3}" destId="{5D83A993-2846-4B32-8186-3E34660E77B6}" srcOrd="7" destOrd="0" presId="urn:microsoft.com/office/officeart/2005/8/layout/lProcess2"/>
    <dgm:cxn modelId="{F98FC216-E303-4640-A362-29750C171565}" type="presParOf" srcId="{254F0836-C82A-4BE4-963F-04ABD79C80D3}" destId="{AA471BE2-39B0-4990-97B2-1D5B45D41579}" srcOrd="8" destOrd="0" presId="urn:microsoft.com/office/officeart/2005/8/layout/lProcess2"/>
    <dgm:cxn modelId="{E961DB86-80E1-46EF-B2A1-4EB066AA9AA1}" type="presParOf" srcId="{B43E2637-42EF-4B9A-B521-E67E02790E21}" destId="{5D5A0EE5-6E5A-4970-B8BC-1A26E846DB9F}" srcOrd="3" destOrd="0" presId="urn:microsoft.com/office/officeart/2005/8/layout/lProcess2"/>
    <dgm:cxn modelId="{111B7A9F-2021-44D1-BC47-87746B87C271}" type="presParOf" srcId="{B43E2637-42EF-4B9A-B521-E67E02790E21}" destId="{794E386D-66C5-4DC9-921B-31631B16795E}" srcOrd="4" destOrd="0" presId="urn:microsoft.com/office/officeart/2005/8/layout/lProcess2"/>
    <dgm:cxn modelId="{B2DEFA64-B26D-450E-8210-8F76E92A515F}" type="presParOf" srcId="{794E386D-66C5-4DC9-921B-31631B16795E}" destId="{98A443AA-0BA6-44A7-8B11-4BF8A6B306AC}" srcOrd="0" destOrd="0" presId="urn:microsoft.com/office/officeart/2005/8/layout/lProcess2"/>
    <dgm:cxn modelId="{1C36A5DA-8DB9-4F08-A1A9-107F14B6919A}" type="presParOf" srcId="{794E386D-66C5-4DC9-921B-31631B16795E}" destId="{5D89E2DC-798D-49E9-B337-1C1402E34B66}" srcOrd="1" destOrd="0" presId="urn:microsoft.com/office/officeart/2005/8/layout/lProcess2"/>
    <dgm:cxn modelId="{2D902403-0DD3-48FE-B343-90D39D3E676D}" type="presParOf" srcId="{794E386D-66C5-4DC9-921B-31631B16795E}" destId="{697615BA-4C6B-44DB-BBEC-39F4B6D881A6}" srcOrd="2" destOrd="0" presId="urn:microsoft.com/office/officeart/2005/8/layout/lProcess2"/>
    <dgm:cxn modelId="{117DE298-E317-4EF9-9363-01E316C8C8F1}" type="presParOf" srcId="{697615BA-4C6B-44DB-BBEC-39F4B6D881A6}" destId="{BE8DBBE7-CE14-4CB6-B051-145ECD74E298}" srcOrd="0" destOrd="0" presId="urn:microsoft.com/office/officeart/2005/8/layout/lProcess2"/>
    <dgm:cxn modelId="{0EB42363-EE5B-4243-9B2B-A74E8770D29B}" type="presParOf" srcId="{BE8DBBE7-CE14-4CB6-B051-145ECD74E298}" destId="{B8FD7DB9-CFEC-4BE2-AA88-EC31E17C16DB}" srcOrd="0" destOrd="0" presId="urn:microsoft.com/office/officeart/2005/8/layout/lProcess2"/>
    <dgm:cxn modelId="{6673A1F9-511D-44ED-AD08-34E0CC58FCF3}" type="presParOf" srcId="{BE8DBBE7-CE14-4CB6-B051-145ECD74E298}" destId="{08255008-8C1F-4A2F-969C-87DCF1097CDE}" srcOrd="1" destOrd="0" presId="urn:microsoft.com/office/officeart/2005/8/layout/lProcess2"/>
    <dgm:cxn modelId="{B44A27A9-B066-4D93-BC4F-A579089F79D9}" type="presParOf" srcId="{BE8DBBE7-CE14-4CB6-B051-145ECD74E298}" destId="{2FDACE23-95F3-4495-9B13-6EB52B368523}" srcOrd="2" destOrd="0" presId="urn:microsoft.com/office/officeart/2005/8/layout/lProcess2"/>
    <dgm:cxn modelId="{3B4DB5AF-CAF3-4849-B444-66550E4F2C38}" type="presParOf" srcId="{BE8DBBE7-CE14-4CB6-B051-145ECD74E298}" destId="{95547EC5-A9EA-42B1-A748-7F50319FCDBD}" srcOrd="3" destOrd="0" presId="urn:microsoft.com/office/officeart/2005/8/layout/lProcess2"/>
    <dgm:cxn modelId="{5E93B93E-B40B-4B4D-9138-F3662BE09F51}" type="presParOf" srcId="{BE8DBBE7-CE14-4CB6-B051-145ECD74E298}" destId="{614F9DDE-975D-40E7-87B7-603B35DA6B51}" srcOrd="4" destOrd="0" presId="urn:microsoft.com/office/officeart/2005/8/layout/lProcess2"/>
    <dgm:cxn modelId="{220E368C-570D-49AB-A7B8-C4282A53B5F4}" type="presParOf" srcId="{B43E2637-42EF-4B9A-B521-E67E02790E21}" destId="{4905EA92-EB76-4199-90A0-E5F035961173}" srcOrd="5" destOrd="0" presId="urn:microsoft.com/office/officeart/2005/8/layout/lProcess2"/>
    <dgm:cxn modelId="{4B942FA9-8559-41F7-9624-92B599A270DF}" type="presParOf" srcId="{B43E2637-42EF-4B9A-B521-E67E02790E21}" destId="{454AC7E4-FE59-4547-BC82-EB6311E849A6}" srcOrd="6" destOrd="0" presId="urn:microsoft.com/office/officeart/2005/8/layout/lProcess2"/>
    <dgm:cxn modelId="{492C1955-D43A-42BF-810F-67CA6E793351}" type="presParOf" srcId="{454AC7E4-FE59-4547-BC82-EB6311E849A6}" destId="{F928AFBF-5088-48B8-8419-EF9F6AB2351C}" srcOrd="0" destOrd="0" presId="urn:microsoft.com/office/officeart/2005/8/layout/lProcess2"/>
    <dgm:cxn modelId="{1E16B4F5-E1AE-4C52-B64A-8C7C8D1DE028}" type="presParOf" srcId="{454AC7E4-FE59-4547-BC82-EB6311E849A6}" destId="{CAB55005-55C2-4AE0-8BC5-DB752428A45C}" srcOrd="1" destOrd="0" presId="urn:microsoft.com/office/officeart/2005/8/layout/lProcess2"/>
    <dgm:cxn modelId="{A33492C6-07E5-422B-8D48-FD36782E79B5}" type="presParOf" srcId="{454AC7E4-FE59-4547-BC82-EB6311E849A6}" destId="{F3A54491-6ADC-4637-AFF0-97DCDA84F6AC}" srcOrd="2" destOrd="0" presId="urn:microsoft.com/office/officeart/2005/8/layout/lProcess2"/>
    <dgm:cxn modelId="{9C1F61C6-763B-449F-B492-3A4965FA5906}" type="presParOf" srcId="{F3A54491-6ADC-4637-AFF0-97DCDA84F6AC}" destId="{570152B9-8B95-409A-B4A6-606A021550EC}" srcOrd="0" destOrd="0" presId="urn:microsoft.com/office/officeart/2005/8/layout/lProcess2"/>
    <dgm:cxn modelId="{0836A377-9BFA-4A68-95CC-17BB2A19CD7F}" type="presParOf" srcId="{570152B9-8B95-409A-B4A6-606A021550EC}" destId="{808F86BA-7201-4651-9EB7-AB12DE1A2E64}" srcOrd="0" destOrd="0" presId="urn:microsoft.com/office/officeart/2005/8/layout/lProcess2"/>
    <dgm:cxn modelId="{99013B1C-7D83-4F4C-92F7-86F4C8B69866}" type="presParOf" srcId="{570152B9-8B95-409A-B4A6-606A021550EC}" destId="{85C63C0C-5BCC-458F-B724-F2E71E8C1AEB}" srcOrd="1" destOrd="0" presId="urn:microsoft.com/office/officeart/2005/8/layout/lProcess2"/>
    <dgm:cxn modelId="{E6505312-BA7C-43B4-BC83-7873745A9E6A}" type="presParOf" srcId="{570152B9-8B95-409A-B4A6-606A021550EC}" destId="{1B8FFFAF-C355-430C-9902-7876510E8638}" srcOrd="2" destOrd="0" presId="urn:microsoft.com/office/officeart/2005/8/layout/lProcess2"/>
    <dgm:cxn modelId="{0C2F398B-1ADB-4378-838F-9A44EDA9E368}" type="presParOf" srcId="{B43E2637-42EF-4B9A-B521-E67E02790E21}" destId="{3B94AC2E-87C7-437C-A226-BFC1F0A63657}" srcOrd="7" destOrd="0" presId="urn:microsoft.com/office/officeart/2005/8/layout/lProcess2"/>
    <dgm:cxn modelId="{0A4A7320-481E-43D8-B677-5F484339057B}" type="presParOf" srcId="{B43E2637-42EF-4B9A-B521-E67E02790E21}" destId="{261A2ABB-87B6-4D6D-B154-28250537E3BD}" srcOrd="8" destOrd="0" presId="urn:microsoft.com/office/officeart/2005/8/layout/lProcess2"/>
    <dgm:cxn modelId="{EF2FB108-0A16-41DB-9AB4-13F057F8BA73}" type="presParOf" srcId="{261A2ABB-87B6-4D6D-B154-28250537E3BD}" destId="{D3A14D0C-A027-4158-8C2B-906555E9DCE9}" srcOrd="0" destOrd="0" presId="urn:microsoft.com/office/officeart/2005/8/layout/lProcess2"/>
    <dgm:cxn modelId="{589C54B5-E178-4A52-8851-EA215BF9EDB7}" type="presParOf" srcId="{261A2ABB-87B6-4D6D-B154-28250537E3BD}" destId="{7F758106-A9D3-4399-AF1E-F45DB089EF2F}" srcOrd="1" destOrd="0" presId="urn:microsoft.com/office/officeart/2005/8/layout/lProcess2"/>
    <dgm:cxn modelId="{2042851F-7AE8-427C-BA8B-218B3976CA33}" type="presParOf" srcId="{261A2ABB-87B6-4D6D-B154-28250537E3BD}" destId="{6A15A9C8-D137-4808-A37A-84B284052718}" srcOrd="2" destOrd="0" presId="urn:microsoft.com/office/officeart/2005/8/layout/lProcess2"/>
    <dgm:cxn modelId="{CB080112-B50F-473B-A093-E16186CD0E84}" type="presParOf" srcId="{6A15A9C8-D137-4808-A37A-84B284052718}" destId="{1384C4D5-E5DB-42CC-968E-738E9C3F9FBB}" srcOrd="0" destOrd="0" presId="urn:microsoft.com/office/officeart/2005/8/layout/lProcess2"/>
    <dgm:cxn modelId="{9B74CF5B-B4C1-445A-AD06-6CDF2E23C939}" type="presParOf" srcId="{1384C4D5-E5DB-42CC-968E-738E9C3F9FBB}" destId="{2A6B3473-C6C7-40AD-9F26-B8B1A4971575}" srcOrd="0" destOrd="0" presId="urn:microsoft.com/office/officeart/2005/8/layout/lProcess2"/>
    <dgm:cxn modelId="{17DFEE0E-FB32-4C1A-9D5A-E6E5D94998C6}" type="presParOf" srcId="{1384C4D5-E5DB-42CC-968E-738E9C3F9FBB}" destId="{45D97703-28AD-4419-8191-35B1F458830F}" srcOrd="1" destOrd="0" presId="urn:microsoft.com/office/officeart/2005/8/layout/lProcess2"/>
    <dgm:cxn modelId="{5EC46958-78B8-48F6-B211-5F0757FEFBEF}" type="presParOf" srcId="{1384C4D5-E5DB-42CC-968E-738E9C3F9FBB}" destId="{8764BC3A-A383-4863-8B67-3A85AB68E19A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F53201-CCDD-47AB-B3B1-EFA97A9A57A3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7A4630C9-7EE3-4786-8869-A8833CE8DEDC}">
      <dgm:prSet/>
      <dgm:spPr/>
      <dgm:t>
        <a:bodyPr/>
        <a:lstStyle/>
        <a:p>
          <a:r>
            <a:rPr lang="zh-CN" b="1" i="0" baseline="0" dirty="0"/>
            <a:t>急诊预检分诊分级标准</a:t>
          </a:r>
          <a:endParaRPr lang="zh-CN" dirty="0"/>
        </a:p>
      </dgm:t>
    </dgm:pt>
    <dgm:pt modelId="{F8B583F3-CE83-449F-93BC-5DDB60025748}" type="parTrans" cxnId="{868BCDB3-3589-47C6-8E4E-9D21AA2960BE}">
      <dgm:prSet/>
      <dgm:spPr/>
      <dgm:t>
        <a:bodyPr/>
        <a:lstStyle/>
        <a:p>
          <a:endParaRPr lang="zh-CN" altLang="en-US"/>
        </a:p>
      </dgm:t>
    </dgm:pt>
    <dgm:pt modelId="{A31FD782-F548-4FCB-8580-B6D6A827B26C}" type="sibTrans" cxnId="{868BCDB3-3589-47C6-8E4E-9D21AA2960BE}">
      <dgm:prSet/>
      <dgm:spPr/>
      <dgm:t>
        <a:bodyPr/>
        <a:lstStyle/>
        <a:p>
          <a:endParaRPr lang="zh-CN" altLang="en-US"/>
        </a:p>
      </dgm:t>
    </dgm:pt>
    <dgm:pt modelId="{053BFD6D-FFEF-4B98-AB33-3D1D81897668}">
      <dgm:prSet/>
      <dgm:spPr>
        <a:solidFill>
          <a:srgbClr val="FF0000"/>
        </a:solidFill>
      </dgm:spPr>
      <dgm:t>
        <a:bodyPr/>
        <a:lstStyle/>
        <a:p>
          <a:r>
            <a:rPr lang="zh-CN" b="0" i="0" baseline="0" dirty="0"/>
            <a:t>Ⅰ级</a:t>
          </a:r>
          <a:endParaRPr lang="zh-CN" dirty="0"/>
        </a:p>
      </dgm:t>
    </dgm:pt>
    <dgm:pt modelId="{0C8F4C27-8E35-4053-BA40-0FD7F2D327EF}" type="parTrans" cxnId="{6B128164-3DFF-45C2-A71A-159AE26AB603}">
      <dgm:prSet/>
      <dgm:spPr/>
      <dgm:t>
        <a:bodyPr/>
        <a:lstStyle/>
        <a:p>
          <a:endParaRPr lang="zh-CN" altLang="en-US"/>
        </a:p>
      </dgm:t>
    </dgm:pt>
    <dgm:pt modelId="{60583987-228E-45A9-BCB9-4A16533FBA26}" type="sibTrans" cxnId="{6B128164-3DFF-45C2-A71A-159AE26AB603}">
      <dgm:prSet/>
      <dgm:spPr/>
      <dgm:t>
        <a:bodyPr/>
        <a:lstStyle/>
        <a:p>
          <a:endParaRPr lang="zh-CN" altLang="en-US"/>
        </a:p>
      </dgm:t>
    </dgm:pt>
    <dgm:pt modelId="{D3BC2F18-0A56-4C96-B424-CD5E5D6B5C53}">
      <dgm:prSet/>
      <dgm:spPr/>
      <dgm:t>
        <a:bodyPr/>
        <a:lstStyle/>
        <a:p>
          <a:r>
            <a:rPr lang="zh-CN" b="0" i="0" baseline="0" dirty="0"/>
            <a:t>☑</a:t>
          </a:r>
          <a:r>
            <a:rPr lang="zh-CN" b="1" i="0" baseline="0" dirty="0"/>
            <a:t>患者特征：</a:t>
          </a:r>
          <a:r>
            <a:rPr lang="zh-CN" b="0" i="0" baseline="0" dirty="0"/>
            <a:t>急危</a:t>
          </a:r>
          <a:endParaRPr lang="zh-CN" dirty="0"/>
        </a:p>
      </dgm:t>
    </dgm:pt>
    <dgm:pt modelId="{2392E7ED-3315-40D1-9171-029C49866C02}" type="parTrans" cxnId="{F2826727-6E76-4974-AD59-20EAC0B58807}">
      <dgm:prSet/>
      <dgm:spPr/>
      <dgm:t>
        <a:bodyPr/>
        <a:lstStyle/>
        <a:p>
          <a:endParaRPr lang="zh-CN" altLang="en-US"/>
        </a:p>
      </dgm:t>
    </dgm:pt>
    <dgm:pt modelId="{5642F901-8C4C-4678-BE00-A23EEB66EEC2}" type="sibTrans" cxnId="{F2826727-6E76-4974-AD59-20EAC0B58807}">
      <dgm:prSet/>
      <dgm:spPr/>
      <dgm:t>
        <a:bodyPr/>
        <a:lstStyle/>
        <a:p>
          <a:endParaRPr lang="zh-CN" altLang="en-US"/>
        </a:p>
      </dgm:t>
    </dgm:pt>
    <dgm:pt modelId="{7D9386D2-4BD3-4DBB-8AA1-82BCD99E1A8E}">
      <dgm:prSet/>
      <dgm:spPr/>
      <dgm:t>
        <a:bodyPr/>
        <a:lstStyle/>
        <a:p>
          <a:r>
            <a:rPr lang="zh-CN" b="0" i="0" baseline="0" dirty="0"/>
            <a:t>☑</a:t>
          </a:r>
          <a:r>
            <a:rPr lang="zh-CN" b="1" i="0" baseline="0" dirty="0"/>
            <a:t>级别描述：</a:t>
          </a:r>
          <a:r>
            <a:rPr lang="zh-CN" b="0" i="0" baseline="0" dirty="0"/>
            <a:t>正在或即将发生的生命威胁或病情恶化，需要立即进行积极干预</a:t>
          </a:r>
          <a:endParaRPr lang="zh-CN" dirty="0"/>
        </a:p>
      </dgm:t>
    </dgm:pt>
    <dgm:pt modelId="{BBCF087D-7ED0-459F-8480-0DBA1985C859}" type="parTrans" cxnId="{F496FD2C-32FE-4971-9856-B4AC01046281}">
      <dgm:prSet/>
      <dgm:spPr/>
      <dgm:t>
        <a:bodyPr/>
        <a:lstStyle/>
        <a:p>
          <a:endParaRPr lang="zh-CN" altLang="en-US"/>
        </a:p>
      </dgm:t>
    </dgm:pt>
    <dgm:pt modelId="{20007555-7A63-4824-AB0C-5C6A28D8665C}" type="sibTrans" cxnId="{F496FD2C-32FE-4971-9856-B4AC01046281}">
      <dgm:prSet/>
      <dgm:spPr/>
      <dgm:t>
        <a:bodyPr/>
        <a:lstStyle/>
        <a:p>
          <a:endParaRPr lang="zh-CN" altLang="en-US"/>
        </a:p>
      </dgm:t>
    </dgm:pt>
    <dgm:pt modelId="{DD5F1F86-82BF-4E46-8FB1-19435A2AA4E5}">
      <dgm:prSet/>
      <dgm:spPr/>
      <dgm:t>
        <a:bodyPr/>
        <a:lstStyle/>
        <a:p>
          <a:r>
            <a:rPr lang="zh-CN" b="0" i="0" baseline="0" dirty="0"/>
            <a:t>☑</a:t>
          </a:r>
          <a:r>
            <a:rPr lang="zh-CN" b="1" i="0" baseline="0" dirty="0"/>
            <a:t>客观评估指标：</a:t>
          </a:r>
          <a:r>
            <a:rPr lang="zh-CN" b="0" i="0" baseline="0" dirty="0"/>
            <a:t>心率&gt;180 次/min 或&lt;40 次/min；收缩压&lt;70 mmHg/急性血压降低；SpO2 &lt;80% 且呼吸急促；腋温&gt;41℃；POCT 指标</a:t>
          </a:r>
          <a:r>
            <a:rPr lang="en-US" altLang="zh-CN" b="0" i="0" baseline="0" dirty="0"/>
            <a:t>; </a:t>
          </a:r>
          <a:r>
            <a:rPr lang="zh-CN" b="0" i="0" baseline="0" dirty="0"/>
            <a:t>血糖&lt;3.33 mmol/L；血钾&gt;7.0 mmol/L</a:t>
          </a:r>
          <a:endParaRPr lang="zh-CN" dirty="0"/>
        </a:p>
      </dgm:t>
    </dgm:pt>
    <dgm:pt modelId="{EAE13CEF-7173-4798-AC4B-491FEA982B16}" type="parTrans" cxnId="{2B961C8C-359B-4C45-8E4E-69B2D8B406D4}">
      <dgm:prSet/>
      <dgm:spPr/>
      <dgm:t>
        <a:bodyPr/>
        <a:lstStyle/>
        <a:p>
          <a:endParaRPr lang="zh-CN" altLang="en-US"/>
        </a:p>
      </dgm:t>
    </dgm:pt>
    <dgm:pt modelId="{2AA1B6EC-2E6D-4D18-BE45-0A4FC407E16A}" type="sibTrans" cxnId="{2B961C8C-359B-4C45-8E4E-69B2D8B406D4}">
      <dgm:prSet/>
      <dgm:spPr/>
      <dgm:t>
        <a:bodyPr/>
        <a:lstStyle/>
        <a:p>
          <a:endParaRPr lang="zh-CN" altLang="en-US"/>
        </a:p>
      </dgm:t>
    </dgm:pt>
    <dgm:pt modelId="{8320DA33-5C08-4A88-9BDA-595123789448}">
      <dgm:prSet/>
      <dgm:spPr/>
      <dgm:t>
        <a:bodyPr/>
        <a:lstStyle/>
        <a:p>
          <a:r>
            <a:rPr lang="zh-CN" b="0" i="0" baseline="0" dirty="0"/>
            <a:t>☑</a:t>
          </a:r>
          <a:r>
            <a:rPr lang="zh-CN" b="1" i="0" baseline="0" dirty="0"/>
            <a:t>人工评定指标：</a:t>
          </a:r>
          <a:r>
            <a:rPr lang="zh-CN" b="0" i="0" baseline="0" dirty="0"/>
            <a:t>心博/ 呼吸停止或节律不稳定；气道不能维持；休克；明确心肌梗死；急性意识障碍/无反应或仅有疼痛刺激反应（GCS&lt;9）；癫痫持续状态；复合伤（需要快速团队应对）；急性药物过量；严重的精神行为异常，正在进行的自伤或他伤行为，需立即药物控制者；严重休克的儿童/婴儿；小儿惊厥等</a:t>
          </a:r>
          <a:endParaRPr lang="zh-CN" dirty="0"/>
        </a:p>
      </dgm:t>
    </dgm:pt>
    <dgm:pt modelId="{89E98360-3059-4DFC-8DEF-73102B5D5C6F}" type="parTrans" cxnId="{C67E2B2B-1D43-497C-AE33-F2F639E92B47}">
      <dgm:prSet/>
      <dgm:spPr/>
      <dgm:t>
        <a:bodyPr/>
        <a:lstStyle/>
        <a:p>
          <a:endParaRPr lang="zh-CN" altLang="en-US"/>
        </a:p>
      </dgm:t>
    </dgm:pt>
    <dgm:pt modelId="{5AD7DD43-F9C1-47E8-AC0B-228975A0C748}" type="sibTrans" cxnId="{C67E2B2B-1D43-497C-AE33-F2F639E92B47}">
      <dgm:prSet/>
      <dgm:spPr/>
      <dgm:t>
        <a:bodyPr/>
        <a:lstStyle/>
        <a:p>
          <a:endParaRPr lang="zh-CN" altLang="en-US"/>
        </a:p>
      </dgm:t>
    </dgm:pt>
    <dgm:pt modelId="{8BBD5AF7-84D5-41AB-9BEC-5E3F34DF5AE2}">
      <dgm:prSet/>
      <dgm:spPr/>
      <dgm:t>
        <a:bodyPr/>
        <a:lstStyle/>
        <a:p>
          <a:r>
            <a:rPr lang="zh-CN" b="0" i="0" baseline="0" dirty="0"/>
            <a:t>☑</a:t>
          </a:r>
          <a:r>
            <a:rPr lang="zh-CN" b="1" i="0" baseline="0" dirty="0"/>
            <a:t>响应程序：</a:t>
          </a:r>
          <a:r>
            <a:rPr lang="zh-CN" b="0" i="0" baseline="0" dirty="0"/>
            <a:t>立即进行评估和救治，安排患者进入复苏区</a:t>
          </a:r>
          <a:endParaRPr lang="zh-CN" dirty="0"/>
        </a:p>
      </dgm:t>
    </dgm:pt>
    <dgm:pt modelId="{E4EDD839-F36F-4BD6-BA6B-3A88733796EC}" type="parTrans" cxnId="{7C04C141-CFC2-4148-88CA-05DE51A10112}">
      <dgm:prSet/>
      <dgm:spPr/>
      <dgm:t>
        <a:bodyPr/>
        <a:lstStyle/>
        <a:p>
          <a:endParaRPr lang="zh-CN" altLang="en-US"/>
        </a:p>
      </dgm:t>
    </dgm:pt>
    <dgm:pt modelId="{A0CADD7E-77C8-462B-ACD5-0A935696707E}" type="sibTrans" cxnId="{7C04C141-CFC2-4148-88CA-05DE51A10112}">
      <dgm:prSet/>
      <dgm:spPr/>
      <dgm:t>
        <a:bodyPr/>
        <a:lstStyle/>
        <a:p>
          <a:endParaRPr lang="zh-CN" altLang="en-US"/>
        </a:p>
      </dgm:t>
    </dgm:pt>
    <dgm:pt modelId="{83C01561-45D8-4CA7-90D4-E92A96B80E00}">
      <dgm:prSet/>
      <dgm:spPr/>
      <dgm:t>
        <a:bodyPr/>
        <a:lstStyle/>
        <a:p>
          <a:r>
            <a:rPr lang="zh-CN" b="0" i="0" baseline="0" dirty="0"/>
            <a:t>☑</a:t>
          </a:r>
          <a:r>
            <a:rPr lang="zh-CN" b="1" i="0" baseline="0" dirty="0"/>
            <a:t>标识颜色：红色</a:t>
          </a:r>
          <a:endParaRPr lang="zh-CN" dirty="0"/>
        </a:p>
      </dgm:t>
    </dgm:pt>
    <dgm:pt modelId="{4C5F5AED-2544-4C15-AC7C-186876724036}" type="parTrans" cxnId="{78F471AB-9051-4174-BFFC-CF52D314F810}">
      <dgm:prSet/>
      <dgm:spPr/>
      <dgm:t>
        <a:bodyPr/>
        <a:lstStyle/>
        <a:p>
          <a:endParaRPr lang="zh-CN" altLang="en-US"/>
        </a:p>
      </dgm:t>
    </dgm:pt>
    <dgm:pt modelId="{964DD9D8-19AA-4B2D-AA6F-50E9C8E07F74}" type="sibTrans" cxnId="{78F471AB-9051-4174-BFFC-CF52D314F810}">
      <dgm:prSet/>
      <dgm:spPr/>
      <dgm:t>
        <a:bodyPr/>
        <a:lstStyle/>
        <a:p>
          <a:endParaRPr lang="zh-CN" altLang="en-US"/>
        </a:p>
      </dgm:t>
    </dgm:pt>
    <dgm:pt modelId="{74FA6329-B0CF-4973-A066-9AABA9D151E1}">
      <dgm:prSet/>
      <dgm:spPr>
        <a:solidFill>
          <a:schemeClr val="accent2"/>
        </a:solidFill>
      </dgm:spPr>
      <dgm:t>
        <a:bodyPr/>
        <a:lstStyle/>
        <a:p>
          <a:r>
            <a:rPr lang="zh-CN" b="0" i="0" baseline="0" dirty="0"/>
            <a:t>Ⅱ级</a:t>
          </a:r>
          <a:endParaRPr lang="zh-CN" dirty="0"/>
        </a:p>
      </dgm:t>
    </dgm:pt>
    <dgm:pt modelId="{860ECE6B-3815-4C14-9C6C-4F1D04DDF74C}" type="parTrans" cxnId="{A59F460E-99AF-4332-8686-A5C0F204AE5A}">
      <dgm:prSet/>
      <dgm:spPr/>
      <dgm:t>
        <a:bodyPr/>
        <a:lstStyle/>
        <a:p>
          <a:endParaRPr lang="zh-CN" altLang="en-US"/>
        </a:p>
      </dgm:t>
    </dgm:pt>
    <dgm:pt modelId="{2F73809D-DA38-4CB6-ABA1-A92255E07E8F}" type="sibTrans" cxnId="{A59F460E-99AF-4332-8686-A5C0F204AE5A}">
      <dgm:prSet/>
      <dgm:spPr/>
      <dgm:t>
        <a:bodyPr/>
        <a:lstStyle/>
        <a:p>
          <a:endParaRPr lang="zh-CN" altLang="en-US"/>
        </a:p>
      </dgm:t>
    </dgm:pt>
    <dgm:pt modelId="{94794F85-E2DA-400E-98CC-D4D2B49CEA33}">
      <dgm:prSet/>
      <dgm:spPr/>
      <dgm:t>
        <a:bodyPr/>
        <a:lstStyle/>
        <a:p>
          <a:r>
            <a:rPr lang="zh-CN" b="0" i="0" baseline="0"/>
            <a:t>☑</a:t>
          </a:r>
          <a:r>
            <a:rPr lang="zh-CN" b="1" i="0" baseline="0"/>
            <a:t>患者特征：</a:t>
          </a:r>
          <a:r>
            <a:rPr lang="zh-CN" b="0" i="0" baseline="0"/>
            <a:t>急重</a:t>
          </a:r>
          <a:endParaRPr lang="zh-CN"/>
        </a:p>
      </dgm:t>
    </dgm:pt>
    <dgm:pt modelId="{3EDBD1DA-DF35-4A15-880B-96804CC06894}" type="parTrans" cxnId="{2C26B741-AB22-443C-807C-DA3767A77720}">
      <dgm:prSet/>
      <dgm:spPr/>
      <dgm:t>
        <a:bodyPr/>
        <a:lstStyle/>
        <a:p>
          <a:endParaRPr lang="zh-CN" altLang="en-US"/>
        </a:p>
      </dgm:t>
    </dgm:pt>
    <dgm:pt modelId="{252414FC-B8AD-4000-B66B-29B3E407E9E8}" type="sibTrans" cxnId="{2C26B741-AB22-443C-807C-DA3767A77720}">
      <dgm:prSet/>
      <dgm:spPr/>
      <dgm:t>
        <a:bodyPr/>
        <a:lstStyle/>
        <a:p>
          <a:endParaRPr lang="zh-CN" altLang="en-US"/>
        </a:p>
      </dgm:t>
    </dgm:pt>
    <dgm:pt modelId="{7421F5EC-37F8-4209-9D57-1964430948B3}">
      <dgm:prSet/>
      <dgm:spPr/>
      <dgm:t>
        <a:bodyPr/>
        <a:lstStyle/>
        <a:p>
          <a:r>
            <a:rPr lang="zh-CN" b="0" i="0" baseline="0" dirty="0"/>
            <a:t>☑</a:t>
          </a:r>
          <a:r>
            <a:rPr lang="zh-CN" b="1" i="0" baseline="0" dirty="0"/>
            <a:t>级别描述：</a:t>
          </a:r>
          <a:r>
            <a:rPr lang="zh-CN" b="0" i="0" baseline="0" dirty="0"/>
            <a:t>病情危重或迅速恶化，如短时间内不能进行治疗则危及生命或造成严重的器官功能衰竭；或者短时间内进行治疗可对预后产生重大影响</a:t>
          </a:r>
          <a:endParaRPr lang="zh-CN" dirty="0"/>
        </a:p>
      </dgm:t>
    </dgm:pt>
    <dgm:pt modelId="{0CF57B58-450A-4419-98F1-7382CAFC4119}" type="parTrans" cxnId="{0F6E44D3-4D97-41A3-9DED-9ED32276B1FD}">
      <dgm:prSet/>
      <dgm:spPr/>
      <dgm:t>
        <a:bodyPr/>
        <a:lstStyle/>
        <a:p>
          <a:endParaRPr lang="zh-CN" altLang="en-US"/>
        </a:p>
      </dgm:t>
    </dgm:pt>
    <dgm:pt modelId="{B8DFD1BE-2C15-4CC3-A146-947054780649}" type="sibTrans" cxnId="{0F6E44D3-4D97-41A3-9DED-9ED32276B1FD}">
      <dgm:prSet/>
      <dgm:spPr/>
      <dgm:t>
        <a:bodyPr/>
        <a:lstStyle/>
        <a:p>
          <a:endParaRPr lang="zh-CN" altLang="en-US"/>
        </a:p>
      </dgm:t>
    </dgm:pt>
    <dgm:pt modelId="{03712E57-586F-4F7A-8051-73CE4750C775}">
      <dgm:prSet/>
      <dgm:spPr/>
      <dgm:t>
        <a:bodyPr/>
        <a:lstStyle/>
        <a:p>
          <a:r>
            <a:rPr lang="zh-CN" b="0" i="0" baseline="0" dirty="0"/>
            <a:t>☑</a:t>
          </a:r>
          <a:r>
            <a:rPr lang="zh-CN" b="1" i="0" baseline="0" dirty="0"/>
            <a:t>人工评定指标：</a:t>
          </a:r>
          <a:r>
            <a:rPr lang="zh-CN" b="0" i="0" baseline="0" dirty="0"/>
            <a:t>气道风险: 严重呼吸困难/气道不能保护；循环障碍，皮肤湿冷花斑，灌注差/怀疑脓毒症；昏睡（强烈刺激下有防御反应）；胸腹疼痛，已有证据表明或高度怀疑以下疾病：急性心梗、急性肺栓塞、主动脉夹层、主动脉瘤、急性心肌炎/ 心包炎、心包积液、异位妊娠、消化道穿孔、睾丸扭转；所有原因所致严重疼痛（7~10 分）；活动性或严重失血；严重的局部创伤-大的骨折、截肢；过量接触或摄入药物、毒物、化学物质、放射物质等；严重的精神行为异常（暴力或攻击），直接威胁自身或他人, 需要被约束</a:t>
          </a:r>
          <a:endParaRPr lang="zh-CN" dirty="0"/>
        </a:p>
      </dgm:t>
    </dgm:pt>
    <dgm:pt modelId="{B0993AC9-510E-4090-99A6-A55F742325D1}" type="parTrans" cxnId="{E2B9E100-A7C5-4F54-BC86-97F78AA2161F}">
      <dgm:prSet/>
      <dgm:spPr/>
      <dgm:t>
        <a:bodyPr/>
        <a:lstStyle/>
        <a:p>
          <a:endParaRPr lang="zh-CN" altLang="en-US"/>
        </a:p>
      </dgm:t>
    </dgm:pt>
    <dgm:pt modelId="{DA1A04C3-BB9B-4DEC-84E3-9A55E3CE4571}" type="sibTrans" cxnId="{E2B9E100-A7C5-4F54-BC86-97F78AA2161F}">
      <dgm:prSet/>
      <dgm:spPr/>
      <dgm:t>
        <a:bodyPr/>
        <a:lstStyle/>
        <a:p>
          <a:endParaRPr lang="zh-CN" altLang="en-US"/>
        </a:p>
      </dgm:t>
    </dgm:pt>
    <dgm:pt modelId="{D281FB09-E071-4616-A422-902FADFE1374}">
      <dgm:prSet/>
      <dgm:spPr/>
      <dgm:t>
        <a:bodyPr/>
        <a:lstStyle/>
        <a:p>
          <a:r>
            <a:rPr lang="zh-CN" b="0" i="0" baseline="0"/>
            <a:t>☑</a:t>
          </a:r>
          <a:r>
            <a:rPr lang="zh-CN" b="1" i="0" baseline="0"/>
            <a:t>响应程序：</a:t>
          </a:r>
          <a:r>
            <a:rPr lang="zh-CN" b="0" i="0" baseline="0"/>
            <a:t>立即监护生命体征，10min 内得到救治，安排患者进入抢救区</a:t>
          </a:r>
          <a:endParaRPr lang="zh-CN"/>
        </a:p>
      </dgm:t>
    </dgm:pt>
    <dgm:pt modelId="{6A72BE87-3F74-45B3-AA8F-F1A8DC706F74}" type="parTrans" cxnId="{C3C60A15-BC82-4065-92A2-2E9E706E9037}">
      <dgm:prSet/>
      <dgm:spPr/>
      <dgm:t>
        <a:bodyPr/>
        <a:lstStyle/>
        <a:p>
          <a:endParaRPr lang="zh-CN" altLang="en-US"/>
        </a:p>
      </dgm:t>
    </dgm:pt>
    <dgm:pt modelId="{CB7A28B3-17BF-434C-8B2A-F79519B62B1A}" type="sibTrans" cxnId="{C3C60A15-BC82-4065-92A2-2E9E706E9037}">
      <dgm:prSet/>
      <dgm:spPr/>
      <dgm:t>
        <a:bodyPr/>
        <a:lstStyle/>
        <a:p>
          <a:endParaRPr lang="zh-CN" altLang="en-US"/>
        </a:p>
      </dgm:t>
    </dgm:pt>
    <dgm:pt modelId="{12255A41-0312-4432-B2B1-D872BF4AD1E9}">
      <dgm:prSet/>
      <dgm:spPr/>
      <dgm:t>
        <a:bodyPr/>
        <a:lstStyle/>
        <a:p>
          <a:r>
            <a:rPr lang="zh-CN" b="0" i="0" baseline="0"/>
            <a:t>☑</a:t>
          </a:r>
          <a:r>
            <a:rPr lang="zh-CN" b="1" i="0" baseline="0"/>
            <a:t>标识颜色：橙色</a:t>
          </a:r>
          <a:endParaRPr lang="zh-CN"/>
        </a:p>
      </dgm:t>
    </dgm:pt>
    <dgm:pt modelId="{92324405-EBE5-43AD-897F-2032F74E5A4E}" type="parTrans" cxnId="{5A75FD4E-6ADD-4988-83D1-97E6B81725C7}">
      <dgm:prSet/>
      <dgm:spPr/>
      <dgm:t>
        <a:bodyPr/>
        <a:lstStyle/>
        <a:p>
          <a:endParaRPr lang="zh-CN" altLang="en-US"/>
        </a:p>
      </dgm:t>
    </dgm:pt>
    <dgm:pt modelId="{59FF46DB-2EB2-4B87-8446-A010D45A53E8}" type="sibTrans" cxnId="{5A75FD4E-6ADD-4988-83D1-97E6B81725C7}">
      <dgm:prSet/>
      <dgm:spPr/>
      <dgm:t>
        <a:bodyPr/>
        <a:lstStyle/>
        <a:p>
          <a:endParaRPr lang="zh-CN" altLang="en-US"/>
        </a:p>
      </dgm:t>
    </dgm:pt>
    <dgm:pt modelId="{2A118F47-AC94-45C9-AF62-1913C6D717A9}">
      <dgm:prSet/>
      <dgm:spPr>
        <a:solidFill>
          <a:srgbClr val="FFFF00"/>
        </a:solidFill>
      </dgm:spPr>
      <dgm:t>
        <a:bodyPr/>
        <a:lstStyle/>
        <a:p>
          <a:r>
            <a:rPr lang="zh-CN" b="0" i="0" baseline="0" dirty="0"/>
            <a:t>Ⅲ级</a:t>
          </a:r>
          <a:endParaRPr lang="zh-CN" dirty="0"/>
        </a:p>
      </dgm:t>
    </dgm:pt>
    <dgm:pt modelId="{2B56C291-4D5F-40C6-8519-E574C90BD70F}" type="parTrans" cxnId="{3391E575-643D-4728-8DC6-CF2C99CC00C2}">
      <dgm:prSet/>
      <dgm:spPr/>
      <dgm:t>
        <a:bodyPr/>
        <a:lstStyle/>
        <a:p>
          <a:endParaRPr lang="zh-CN" altLang="en-US"/>
        </a:p>
      </dgm:t>
    </dgm:pt>
    <dgm:pt modelId="{C6AAC837-AF8E-4A70-AF19-69F2AEEFCA27}" type="sibTrans" cxnId="{3391E575-643D-4728-8DC6-CF2C99CC00C2}">
      <dgm:prSet/>
      <dgm:spPr/>
      <dgm:t>
        <a:bodyPr/>
        <a:lstStyle/>
        <a:p>
          <a:endParaRPr lang="zh-CN" altLang="en-US"/>
        </a:p>
      </dgm:t>
    </dgm:pt>
    <dgm:pt modelId="{04FD4720-00B9-425F-9CBC-AEF2C10E5AA0}">
      <dgm:prSet/>
      <dgm:spPr/>
      <dgm:t>
        <a:bodyPr/>
        <a:lstStyle/>
        <a:p>
          <a:r>
            <a:rPr lang="zh-CN" b="0" i="0" baseline="0" dirty="0"/>
            <a:t>☑</a:t>
          </a:r>
          <a:r>
            <a:rPr lang="zh-CN" b="1" i="0" baseline="0" dirty="0"/>
            <a:t>患者特征：</a:t>
          </a:r>
          <a:r>
            <a:rPr lang="zh-CN" b="0" i="0" baseline="0" dirty="0"/>
            <a:t>急症</a:t>
          </a:r>
          <a:endParaRPr lang="zh-CN" dirty="0"/>
        </a:p>
      </dgm:t>
    </dgm:pt>
    <dgm:pt modelId="{A634056A-43BD-4ACB-8117-6185FFC7BADA}" type="parTrans" cxnId="{72EB8820-1271-4565-9BF9-592B2AF1968F}">
      <dgm:prSet/>
      <dgm:spPr/>
      <dgm:t>
        <a:bodyPr/>
        <a:lstStyle/>
        <a:p>
          <a:endParaRPr lang="zh-CN" altLang="en-US"/>
        </a:p>
      </dgm:t>
    </dgm:pt>
    <dgm:pt modelId="{7A8960E5-3873-4523-9CAE-1C47C527DA1A}" type="sibTrans" cxnId="{72EB8820-1271-4565-9BF9-592B2AF1968F}">
      <dgm:prSet/>
      <dgm:spPr/>
      <dgm:t>
        <a:bodyPr/>
        <a:lstStyle/>
        <a:p>
          <a:endParaRPr lang="zh-CN" altLang="en-US"/>
        </a:p>
      </dgm:t>
    </dgm:pt>
    <dgm:pt modelId="{EA65E5A9-D51E-4127-AB5C-ED7452A0A493}">
      <dgm:prSet/>
      <dgm:spPr/>
      <dgm:t>
        <a:bodyPr/>
        <a:lstStyle/>
        <a:p>
          <a:r>
            <a:rPr lang="zh-CN" b="0" i="0" baseline="0" dirty="0"/>
            <a:t>☑</a:t>
          </a:r>
          <a:r>
            <a:rPr lang="zh-CN" b="1" i="0" baseline="0" dirty="0"/>
            <a:t>级别描述：</a:t>
          </a:r>
          <a:r>
            <a:rPr lang="zh-CN" b="0" i="0" baseline="0" dirty="0"/>
            <a:t>存在潜在的生命威胁，如短时间内不进行干预，病情可进展至威胁生命或产生十分不利的结局</a:t>
          </a:r>
          <a:endParaRPr lang="zh-CN" dirty="0"/>
        </a:p>
      </dgm:t>
    </dgm:pt>
    <dgm:pt modelId="{10AF5AB5-9B97-4736-96A2-5719A5CFA6B5}" type="parTrans" cxnId="{4222CA32-1190-4C6E-A25A-6FD4004F33DE}">
      <dgm:prSet/>
      <dgm:spPr/>
      <dgm:t>
        <a:bodyPr/>
        <a:lstStyle/>
        <a:p>
          <a:endParaRPr lang="zh-CN" altLang="en-US"/>
        </a:p>
      </dgm:t>
    </dgm:pt>
    <dgm:pt modelId="{908C5BBC-F805-4D6E-9111-E00467AAFB9C}" type="sibTrans" cxnId="{4222CA32-1190-4C6E-A25A-6FD4004F33DE}">
      <dgm:prSet/>
      <dgm:spPr/>
      <dgm:t>
        <a:bodyPr/>
        <a:lstStyle/>
        <a:p>
          <a:endParaRPr lang="zh-CN" altLang="en-US"/>
        </a:p>
      </dgm:t>
    </dgm:pt>
    <dgm:pt modelId="{95A7C7EA-9E97-4499-B9C7-EDDFAB9A3152}">
      <dgm:prSet/>
      <dgm:spPr/>
      <dgm:t>
        <a:bodyPr/>
        <a:lstStyle/>
        <a:p>
          <a:r>
            <a:rPr lang="zh-CN" b="0" i="0" baseline="0" dirty="0"/>
            <a:t>☑</a:t>
          </a:r>
          <a:r>
            <a:rPr lang="zh-CN" b="1" i="0" baseline="0" dirty="0"/>
            <a:t>客观评估指标：</a:t>
          </a:r>
          <a:r>
            <a:rPr lang="zh-CN" b="0" i="0" baseline="0" dirty="0"/>
            <a:t>心率：100~150 次/min 或50~55 次/min；收缩压180~200mmH g 或80 ~ 90mmHg；SpO2 ： 90%~94% 且呼吸急促（经吸氧不能改善）</a:t>
          </a:r>
          <a:r>
            <a:rPr lang="zh-CN" altLang="en-US" b="0" i="0" baseline="0" dirty="0"/>
            <a:t>；</a:t>
          </a:r>
          <a:r>
            <a:rPr lang="zh-CN" b="0" i="0" baseline="0" dirty="0"/>
            <a:t>腋温&gt;</a:t>
          </a:r>
          <a:r>
            <a:rPr lang="en-US" altLang="zh-CN" b="0" i="0" baseline="0" dirty="0"/>
            <a:t>39</a:t>
          </a:r>
          <a:r>
            <a:rPr lang="zh-CN" b="0" i="0" baseline="0" dirty="0"/>
            <a:t>℃；</a:t>
          </a:r>
          <a:endParaRPr lang="zh-CN" dirty="0"/>
        </a:p>
      </dgm:t>
    </dgm:pt>
    <dgm:pt modelId="{C789E766-F006-4C96-85B3-73C7046678A7}" type="parTrans" cxnId="{CE7D5E41-DD44-4593-B8E9-CE6A52EA0C3A}">
      <dgm:prSet/>
      <dgm:spPr/>
      <dgm:t>
        <a:bodyPr/>
        <a:lstStyle/>
        <a:p>
          <a:endParaRPr lang="zh-CN" altLang="en-US"/>
        </a:p>
      </dgm:t>
    </dgm:pt>
    <dgm:pt modelId="{86393A15-37D2-4463-B2F8-7F8EAA381759}" type="sibTrans" cxnId="{CE7D5E41-DD44-4593-B8E9-CE6A52EA0C3A}">
      <dgm:prSet/>
      <dgm:spPr/>
      <dgm:t>
        <a:bodyPr/>
        <a:lstStyle/>
        <a:p>
          <a:endParaRPr lang="zh-CN" altLang="en-US"/>
        </a:p>
      </dgm:t>
    </dgm:pt>
    <dgm:pt modelId="{01F38F35-C92D-473B-B3BA-AD7A11324219}">
      <dgm:prSet/>
      <dgm:spPr/>
      <dgm:t>
        <a:bodyPr/>
        <a:lstStyle/>
        <a:p>
          <a:r>
            <a:rPr lang="zh-CN" b="0" i="0" baseline="0" dirty="0"/>
            <a:t>☑</a:t>
          </a:r>
          <a:r>
            <a:rPr lang="zh-CN" b="1" i="0" baseline="0" dirty="0"/>
            <a:t>人工评定指标：</a:t>
          </a:r>
          <a:r>
            <a:rPr lang="zh-CN" b="0" i="0" baseline="0" dirty="0"/>
            <a:t>急性哮喘，但血压、脉搏稳定；嗜睡（可唤醒，无刺激情况下转入睡眠）；间断癫痫发作；中等程度的非心源性胸痛；中等程度无高危因素的腹痛；任何原因出现的中重度疼痛，需要止疼（4~6 分）；任何原因导致的中度失血；头外伤；中等程度外伤，肢体感觉运动异常；持续呕吐/脱水；精神行为异常：有自残风险/急性精神错乱或思维混乱/焦虑/抑郁/潜在的攻击性；稳定的新生儿</a:t>
          </a:r>
          <a:endParaRPr lang="zh-CN" dirty="0"/>
        </a:p>
      </dgm:t>
    </dgm:pt>
    <dgm:pt modelId="{EC9DA91B-BDFF-4D82-BA86-5787C44AB83C}" type="parTrans" cxnId="{CEE8F8FA-6A3A-49DF-B87C-DF17F3A4AB50}">
      <dgm:prSet/>
      <dgm:spPr/>
      <dgm:t>
        <a:bodyPr/>
        <a:lstStyle/>
        <a:p>
          <a:endParaRPr lang="zh-CN" altLang="en-US"/>
        </a:p>
      </dgm:t>
    </dgm:pt>
    <dgm:pt modelId="{2A1B10E6-1424-40B8-9D6B-F8CD47885DAB}" type="sibTrans" cxnId="{CEE8F8FA-6A3A-49DF-B87C-DF17F3A4AB50}">
      <dgm:prSet/>
      <dgm:spPr/>
      <dgm:t>
        <a:bodyPr/>
        <a:lstStyle/>
        <a:p>
          <a:endParaRPr lang="zh-CN" altLang="en-US"/>
        </a:p>
      </dgm:t>
    </dgm:pt>
    <dgm:pt modelId="{025DE0F3-34D6-430B-8F6D-890E8619719B}">
      <dgm:prSet/>
      <dgm:spPr/>
      <dgm:t>
        <a:bodyPr/>
        <a:lstStyle/>
        <a:p>
          <a:r>
            <a:rPr lang="zh-CN" b="0" i="0" baseline="0" dirty="0"/>
            <a:t>☑</a:t>
          </a:r>
          <a:r>
            <a:rPr lang="zh-CN" b="1" i="0" baseline="0" dirty="0"/>
            <a:t>响应程序：</a:t>
          </a:r>
          <a:r>
            <a:rPr lang="zh-CN" b="0" i="0" baseline="0" dirty="0"/>
            <a:t>优先诊治，安排患者在优先诊疗区候诊，30min 内接诊；若候诊时间大于30 min，需再次评估</a:t>
          </a:r>
          <a:endParaRPr lang="zh-CN" dirty="0"/>
        </a:p>
      </dgm:t>
    </dgm:pt>
    <dgm:pt modelId="{EBF0E462-6A5E-4678-8CBA-01E36264DF54}" type="parTrans" cxnId="{313E623B-F247-497F-B2D5-EA36C2D132AC}">
      <dgm:prSet/>
      <dgm:spPr/>
      <dgm:t>
        <a:bodyPr/>
        <a:lstStyle/>
        <a:p>
          <a:endParaRPr lang="zh-CN" altLang="en-US"/>
        </a:p>
      </dgm:t>
    </dgm:pt>
    <dgm:pt modelId="{626171C1-1E36-47F6-9D64-9253E88F781D}" type="sibTrans" cxnId="{313E623B-F247-497F-B2D5-EA36C2D132AC}">
      <dgm:prSet/>
      <dgm:spPr/>
      <dgm:t>
        <a:bodyPr/>
        <a:lstStyle/>
        <a:p>
          <a:endParaRPr lang="zh-CN" altLang="en-US"/>
        </a:p>
      </dgm:t>
    </dgm:pt>
    <dgm:pt modelId="{0D1F4DD8-2B81-49B5-BC51-F333B258213F}">
      <dgm:prSet/>
      <dgm:spPr/>
      <dgm:t>
        <a:bodyPr/>
        <a:lstStyle/>
        <a:p>
          <a:r>
            <a:rPr lang="zh-CN" b="0" i="0" baseline="0"/>
            <a:t>☑</a:t>
          </a:r>
          <a:r>
            <a:rPr lang="zh-CN" b="1" i="0" baseline="0"/>
            <a:t>标识颜色：黄色</a:t>
          </a:r>
          <a:endParaRPr lang="zh-CN"/>
        </a:p>
      </dgm:t>
    </dgm:pt>
    <dgm:pt modelId="{EAE99E41-9C4D-4E8D-97C0-7579DE244E4D}" type="parTrans" cxnId="{6D2A8E71-347A-46BE-8768-AF1E9B559264}">
      <dgm:prSet/>
      <dgm:spPr/>
      <dgm:t>
        <a:bodyPr/>
        <a:lstStyle/>
        <a:p>
          <a:endParaRPr lang="zh-CN" altLang="en-US"/>
        </a:p>
      </dgm:t>
    </dgm:pt>
    <dgm:pt modelId="{998AE49C-45BD-426C-9F47-745C0249E704}" type="sibTrans" cxnId="{6D2A8E71-347A-46BE-8768-AF1E9B559264}">
      <dgm:prSet/>
      <dgm:spPr/>
      <dgm:t>
        <a:bodyPr/>
        <a:lstStyle/>
        <a:p>
          <a:endParaRPr lang="zh-CN" altLang="en-US"/>
        </a:p>
      </dgm:t>
    </dgm:pt>
    <dgm:pt modelId="{DE3FD5E5-7233-4737-ABDA-4711DBB0002F}">
      <dgm:prSet/>
      <dgm:spPr>
        <a:solidFill>
          <a:schemeClr val="accent6"/>
        </a:solidFill>
      </dgm:spPr>
      <dgm:t>
        <a:bodyPr/>
        <a:lstStyle/>
        <a:p>
          <a:r>
            <a:rPr lang="zh-CN" b="0" i="0" baseline="0"/>
            <a:t>Ⅳ级</a:t>
          </a:r>
          <a:endParaRPr lang="zh-CN"/>
        </a:p>
      </dgm:t>
    </dgm:pt>
    <dgm:pt modelId="{64977D3D-3964-4034-9768-403E3F3CA85D}" type="parTrans" cxnId="{26CDAA3C-5B80-4EE1-8F79-6F49ED769C4E}">
      <dgm:prSet/>
      <dgm:spPr/>
      <dgm:t>
        <a:bodyPr/>
        <a:lstStyle/>
        <a:p>
          <a:endParaRPr lang="zh-CN" altLang="en-US"/>
        </a:p>
      </dgm:t>
    </dgm:pt>
    <dgm:pt modelId="{ED3B661A-F154-4636-8058-A13CAA9ECFA6}" type="sibTrans" cxnId="{26CDAA3C-5B80-4EE1-8F79-6F49ED769C4E}">
      <dgm:prSet/>
      <dgm:spPr/>
      <dgm:t>
        <a:bodyPr/>
        <a:lstStyle/>
        <a:p>
          <a:endParaRPr lang="zh-CN" altLang="en-US"/>
        </a:p>
      </dgm:t>
    </dgm:pt>
    <dgm:pt modelId="{6A233EC7-1801-49F2-B373-B0A7A8A004E9}">
      <dgm:prSet/>
      <dgm:spPr/>
      <dgm:t>
        <a:bodyPr/>
        <a:lstStyle/>
        <a:p>
          <a:r>
            <a:rPr lang="zh-CN" b="0" i="0" baseline="0"/>
            <a:t>☑</a:t>
          </a:r>
          <a:r>
            <a:rPr lang="zh-CN" b="1" i="0" baseline="0"/>
            <a:t>患者特征：</a:t>
          </a:r>
          <a:r>
            <a:rPr lang="zh-CN" b="0" i="0" baseline="0"/>
            <a:t>亚急症</a:t>
          </a:r>
          <a:endParaRPr lang="zh-CN"/>
        </a:p>
      </dgm:t>
    </dgm:pt>
    <dgm:pt modelId="{8F237AE0-E20E-4815-AB5D-072068FC6674}" type="parTrans" cxnId="{26CE8C71-72FC-422B-84DF-DD5E4B322BAC}">
      <dgm:prSet/>
      <dgm:spPr/>
      <dgm:t>
        <a:bodyPr/>
        <a:lstStyle/>
        <a:p>
          <a:endParaRPr lang="zh-CN" altLang="en-US"/>
        </a:p>
      </dgm:t>
    </dgm:pt>
    <dgm:pt modelId="{76793419-1385-42E1-90B5-EAB7F363E723}" type="sibTrans" cxnId="{26CE8C71-72FC-422B-84DF-DD5E4B322BAC}">
      <dgm:prSet/>
      <dgm:spPr/>
      <dgm:t>
        <a:bodyPr/>
        <a:lstStyle/>
        <a:p>
          <a:endParaRPr lang="zh-CN" altLang="en-US"/>
        </a:p>
      </dgm:t>
    </dgm:pt>
    <dgm:pt modelId="{0F53480C-CA5B-4FF4-ADB9-9CDB22C1E0B6}">
      <dgm:prSet/>
      <dgm:spPr/>
      <dgm:t>
        <a:bodyPr/>
        <a:lstStyle/>
        <a:p>
          <a:r>
            <a:rPr lang="zh-CN" b="0" i="0" baseline="0"/>
            <a:t>☑</a:t>
          </a:r>
          <a:r>
            <a:rPr lang="zh-CN" b="1" i="0" baseline="0"/>
            <a:t>级别描述：</a:t>
          </a:r>
          <a:r>
            <a:rPr lang="zh-CN" b="0" i="0" baseline="0"/>
            <a:t>存在潜在的严重性，如患者一定时间内没有给予治疗，患者情况可能会恶化或出现不利的结局；以及症状将会加重或持续时间延长</a:t>
          </a:r>
          <a:endParaRPr lang="zh-CN"/>
        </a:p>
      </dgm:t>
    </dgm:pt>
    <dgm:pt modelId="{FDA50262-AC44-4473-8C97-2B1E8FF46B25}" type="parTrans" cxnId="{FF78BEB8-7708-4640-A84D-B75BEE3AF315}">
      <dgm:prSet/>
      <dgm:spPr/>
      <dgm:t>
        <a:bodyPr/>
        <a:lstStyle/>
        <a:p>
          <a:endParaRPr lang="zh-CN" altLang="en-US"/>
        </a:p>
      </dgm:t>
    </dgm:pt>
    <dgm:pt modelId="{C2DDB533-6C85-458E-95B0-9617AAAEB308}" type="sibTrans" cxnId="{FF78BEB8-7708-4640-A84D-B75BEE3AF315}">
      <dgm:prSet/>
      <dgm:spPr/>
      <dgm:t>
        <a:bodyPr/>
        <a:lstStyle/>
        <a:p>
          <a:endParaRPr lang="zh-CN" altLang="en-US"/>
        </a:p>
      </dgm:t>
    </dgm:pt>
    <dgm:pt modelId="{EFD1E6A8-F5E2-4633-A049-078B0DA5F4A4}">
      <dgm:prSet/>
      <dgm:spPr/>
      <dgm:t>
        <a:bodyPr/>
        <a:lstStyle/>
        <a:p>
          <a:r>
            <a:rPr lang="zh-CN" b="0" i="0" baseline="0" dirty="0"/>
            <a:t>☑</a:t>
          </a:r>
          <a:r>
            <a:rPr lang="zh-CN" b="1" i="0" baseline="0" dirty="0"/>
            <a:t>客观评估指标：</a:t>
          </a:r>
          <a:r>
            <a:rPr lang="zh-CN" b="0" i="0" baseline="0" dirty="0"/>
            <a:t>生命体征平稳</a:t>
          </a:r>
          <a:endParaRPr lang="zh-CN" dirty="0"/>
        </a:p>
      </dgm:t>
    </dgm:pt>
    <dgm:pt modelId="{C099145B-A735-4A98-B8F0-A071C9F9BDB6}" type="parTrans" cxnId="{7265B625-49B5-464C-9846-91AD7A1EBC5C}">
      <dgm:prSet/>
      <dgm:spPr/>
      <dgm:t>
        <a:bodyPr/>
        <a:lstStyle/>
        <a:p>
          <a:endParaRPr lang="zh-CN" altLang="en-US"/>
        </a:p>
      </dgm:t>
    </dgm:pt>
    <dgm:pt modelId="{AF46D955-0C7B-493A-9D58-FEBA56DEEE79}" type="sibTrans" cxnId="{7265B625-49B5-464C-9846-91AD7A1EBC5C}">
      <dgm:prSet/>
      <dgm:spPr/>
      <dgm:t>
        <a:bodyPr/>
        <a:lstStyle/>
        <a:p>
          <a:endParaRPr lang="zh-CN" altLang="en-US"/>
        </a:p>
      </dgm:t>
    </dgm:pt>
    <dgm:pt modelId="{D253A2E0-67E8-41C2-B70E-D8799FF52580}">
      <dgm:prSet/>
      <dgm:spPr/>
      <dgm:t>
        <a:bodyPr/>
        <a:lstStyle/>
        <a:p>
          <a:r>
            <a:rPr lang="zh-CN" b="0" i="0" baseline="0" dirty="0"/>
            <a:t>☑</a:t>
          </a:r>
          <a:r>
            <a:rPr lang="zh-CN" b="1" i="0" baseline="0" dirty="0"/>
            <a:t>人工评定指标：</a:t>
          </a:r>
          <a:r>
            <a:rPr lang="zh-CN" b="0" i="0" baseline="0" dirty="0"/>
            <a:t>吸入异物，无呼吸困难；吞咽困难，无呼吸困难；呕吐或腹泻，无脱水；中等程度疼痛，有一些危险特征；无肋骨疼痛或呼吸困难的胸部损伤；非特异性轻度腹痛；轻微出血；轻微头部损伤，无意识丧失；小的肢体创伤，生命体征正常，轻中度疼痛；关节热胀，轻度肿痛；精神行为异常，但对自身或他人无直接威胁</a:t>
          </a:r>
          <a:endParaRPr lang="zh-CN" dirty="0"/>
        </a:p>
      </dgm:t>
    </dgm:pt>
    <dgm:pt modelId="{F308C192-D2C1-48AB-97D8-AB5D9CD3B055}" type="parTrans" cxnId="{7CF14088-984F-49CE-996B-3331A84CE993}">
      <dgm:prSet/>
      <dgm:spPr/>
      <dgm:t>
        <a:bodyPr/>
        <a:lstStyle/>
        <a:p>
          <a:endParaRPr lang="zh-CN" altLang="en-US"/>
        </a:p>
      </dgm:t>
    </dgm:pt>
    <dgm:pt modelId="{DEC3EB1A-652E-4937-80B9-5B031ACE6076}" type="sibTrans" cxnId="{7CF14088-984F-49CE-996B-3331A84CE993}">
      <dgm:prSet/>
      <dgm:spPr/>
      <dgm:t>
        <a:bodyPr/>
        <a:lstStyle/>
        <a:p>
          <a:endParaRPr lang="zh-CN" altLang="en-US"/>
        </a:p>
      </dgm:t>
    </dgm:pt>
    <dgm:pt modelId="{E68B0002-6FEC-405D-A18A-2E887FD6B700}">
      <dgm:prSet/>
      <dgm:spPr/>
      <dgm:t>
        <a:bodyPr/>
        <a:lstStyle/>
        <a:p>
          <a:r>
            <a:rPr lang="zh-CN" b="0" i="0" baseline="0"/>
            <a:t>☑</a:t>
          </a:r>
          <a:r>
            <a:rPr lang="zh-CN" b="1" i="0" baseline="0"/>
            <a:t>响应程序：</a:t>
          </a:r>
          <a:r>
            <a:rPr lang="zh-CN" b="0" i="0" baseline="0"/>
            <a:t>顺序就诊，60 min 内得到接诊；若候诊时间大于60min，需再次评估</a:t>
          </a:r>
          <a:endParaRPr lang="zh-CN"/>
        </a:p>
      </dgm:t>
    </dgm:pt>
    <dgm:pt modelId="{A3BFAF8A-BDCE-40F9-A4CB-03168AD0D909}" type="parTrans" cxnId="{7D7EE851-2058-46B9-AAE4-29D0D394F6C7}">
      <dgm:prSet/>
      <dgm:spPr/>
      <dgm:t>
        <a:bodyPr/>
        <a:lstStyle/>
        <a:p>
          <a:endParaRPr lang="zh-CN" altLang="en-US"/>
        </a:p>
      </dgm:t>
    </dgm:pt>
    <dgm:pt modelId="{6F5AA26D-5C79-4049-A0DE-E6FE51D60703}" type="sibTrans" cxnId="{7D7EE851-2058-46B9-AAE4-29D0D394F6C7}">
      <dgm:prSet/>
      <dgm:spPr/>
      <dgm:t>
        <a:bodyPr/>
        <a:lstStyle/>
        <a:p>
          <a:endParaRPr lang="zh-CN" altLang="en-US"/>
        </a:p>
      </dgm:t>
    </dgm:pt>
    <dgm:pt modelId="{3FBF60DF-632D-4D2B-888F-BECDB4155A58}">
      <dgm:prSet/>
      <dgm:spPr/>
      <dgm:t>
        <a:bodyPr/>
        <a:lstStyle/>
        <a:p>
          <a:r>
            <a:rPr lang="zh-CN" b="0" i="0" baseline="0"/>
            <a:t>☑</a:t>
          </a:r>
          <a:r>
            <a:rPr lang="zh-CN" b="1" i="0" baseline="0"/>
            <a:t>标识颜色：绿色</a:t>
          </a:r>
          <a:endParaRPr lang="zh-CN"/>
        </a:p>
      </dgm:t>
    </dgm:pt>
    <dgm:pt modelId="{EF4382E7-8E16-4DD2-AD49-1D155D5FEA78}" type="parTrans" cxnId="{C6C2245D-05A6-489B-8282-EF0687EA0306}">
      <dgm:prSet/>
      <dgm:spPr/>
      <dgm:t>
        <a:bodyPr/>
        <a:lstStyle/>
        <a:p>
          <a:endParaRPr lang="zh-CN" altLang="en-US"/>
        </a:p>
      </dgm:t>
    </dgm:pt>
    <dgm:pt modelId="{EBD9F704-86C9-4159-8CC7-5D043E355FE7}" type="sibTrans" cxnId="{C6C2245D-05A6-489B-8282-EF0687EA0306}">
      <dgm:prSet/>
      <dgm:spPr/>
      <dgm:t>
        <a:bodyPr/>
        <a:lstStyle/>
        <a:p>
          <a:endParaRPr lang="zh-CN" altLang="en-US"/>
        </a:p>
      </dgm:t>
    </dgm:pt>
    <dgm:pt modelId="{35EA4AE8-3CB3-4E07-80D8-7F10F69A3199}">
      <dgm:prSet/>
      <dgm:spPr>
        <a:solidFill>
          <a:srgbClr val="92D050"/>
        </a:solidFill>
      </dgm:spPr>
      <dgm:t>
        <a:bodyPr/>
        <a:lstStyle/>
        <a:p>
          <a:r>
            <a:rPr lang="zh-CN" b="0" i="0" baseline="0"/>
            <a:t>Ⅳ级</a:t>
          </a:r>
          <a:endParaRPr lang="zh-CN"/>
        </a:p>
      </dgm:t>
    </dgm:pt>
    <dgm:pt modelId="{9B40E3B6-79E0-4678-AC49-5019FFF22255}" type="parTrans" cxnId="{35C9AECB-9E48-4112-8A3E-BAF27A7DCA2F}">
      <dgm:prSet/>
      <dgm:spPr/>
      <dgm:t>
        <a:bodyPr/>
        <a:lstStyle/>
        <a:p>
          <a:endParaRPr lang="zh-CN" altLang="en-US"/>
        </a:p>
      </dgm:t>
    </dgm:pt>
    <dgm:pt modelId="{498AD5E6-85BE-4ABF-81D5-2356A90997C7}" type="sibTrans" cxnId="{35C9AECB-9E48-4112-8A3E-BAF27A7DCA2F}">
      <dgm:prSet/>
      <dgm:spPr/>
      <dgm:t>
        <a:bodyPr/>
        <a:lstStyle/>
        <a:p>
          <a:endParaRPr lang="zh-CN" altLang="en-US"/>
        </a:p>
      </dgm:t>
    </dgm:pt>
    <dgm:pt modelId="{20F5CBAD-E75F-43AF-B9C8-28EEF39CFD42}">
      <dgm:prSet/>
      <dgm:spPr/>
      <dgm:t>
        <a:bodyPr/>
        <a:lstStyle/>
        <a:p>
          <a:r>
            <a:rPr lang="zh-CN" b="0" i="0" baseline="0"/>
            <a:t>☑</a:t>
          </a:r>
          <a:r>
            <a:rPr lang="zh-CN" b="1" i="0" baseline="0"/>
            <a:t>患者特征：</a:t>
          </a:r>
          <a:r>
            <a:rPr lang="zh-CN" b="0" i="0" baseline="0"/>
            <a:t>非急症</a:t>
          </a:r>
          <a:endParaRPr lang="zh-CN"/>
        </a:p>
      </dgm:t>
    </dgm:pt>
    <dgm:pt modelId="{F6BC88E0-540E-41C1-9537-AF5B7629A12A}" type="parTrans" cxnId="{8B96B755-7E9D-4633-A855-A02D7A2CBD42}">
      <dgm:prSet/>
      <dgm:spPr/>
      <dgm:t>
        <a:bodyPr/>
        <a:lstStyle/>
        <a:p>
          <a:endParaRPr lang="zh-CN" altLang="en-US"/>
        </a:p>
      </dgm:t>
    </dgm:pt>
    <dgm:pt modelId="{3FC59571-5AAD-4621-AE87-FB9C06834B9E}" type="sibTrans" cxnId="{8B96B755-7E9D-4633-A855-A02D7A2CBD42}">
      <dgm:prSet/>
      <dgm:spPr/>
      <dgm:t>
        <a:bodyPr/>
        <a:lstStyle/>
        <a:p>
          <a:endParaRPr lang="zh-CN" altLang="en-US"/>
        </a:p>
      </dgm:t>
    </dgm:pt>
    <dgm:pt modelId="{0DA59DEA-9D3F-4D1D-872E-EF5EEEE02EEF}">
      <dgm:prSet/>
      <dgm:spPr/>
      <dgm:t>
        <a:bodyPr/>
        <a:lstStyle/>
        <a:p>
          <a:r>
            <a:rPr lang="zh-CN" b="0" i="0" baseline="0"/>
            <a:t>☑</a:t>
          </a:r>
          <a:r>
            <a:rPr lang="zh-CN" b="1" i="0" baseline="0"/>
            <a:t>级别描述：</a:t>
          </a:r>
          <a:r>
            <a:rPr lang="zh-CN" b="0" i="0" baseline="0"/>
            <a:t>慢性或非常轻微的症状，即便等待一段时间再进行治疗也不会对结局产生大的影响</a:t>
          </a:r>
          <a:endParaRPr lang="zh-CN"/>
        </a:p>
      </dgm:t>
    </dgm:pt>
    <dgm:pt modelId="{E9D4DFD5-3BF8-4C00-83CB-DE9187287525}" type="parTrans" cxnId="{A32DDDC4-C6A3-43BD-9C48-4B6FFE76BBD4}">
      <dgm:prSet/>
      <dgm:spPr/>
      <dgm:t>
        <a:bodyPr/>
        <a:lstStyle/>
        <a:p>
          <a:endParaRPr lang="zh-CN" altLang="en-US"/>
        </a:p>
      </dgm:t>
    </dgm:pt>
    <dgm:pt modelId="{6D552D95-413D-49E8-9893-326116BB2D51}" type="sibTrans" cxnId="{A32DDDC4-C6A3-43BD-9C48-4B6FFE76BBD4}">
      <dgm:prSet/>
      <dgm:spPr/>
      <dgm:t>
        <a:bodyPr/>
        <a:lstStyle/>
        <a:p>
          <a:endParaRPr lang="zh-CN" altLang="en-US"/>
        </a:p>
      </dgm:t>
    </dgm:pt>
    <dgm:pt modelId="{71EB6DB1-C7CB-4EC2-B52A-306125441ED8}">
      <dgm:prSet/>
      <dgm:spPr/>
      <dgm:t>
        <a:bodyPr/>
        <a:lstStyle/>
        <a:p>
          <a:r>
            <a:rPr lang="zh-CN" b="0" i="0" baseline="0" dirty="0"/>
            <a:t>☑</a:t>
          </a:r>
          <a:r>
            <a:rPr lang="zh-CN" b="1" i="0" baseline="0" dirty="0"/>
            <a:t>客观评估指标：</a:t>
          </a:r>
          <a:r>
            <a:rPr lang="zh-CN" b="0" i="0" baseline="0" dirty="0"/>
            <a:t>生命体征平稳</a:t>
          </a:r>
          <a:endParaRPr lang="zh-CN" dirty="0"/>
        </a:p>
      </dgm:t>
    </dgm:pt>
    <dgm:pt modelId="{25F426CF-E561-4271-A1B7-D3CD87FC7239}" type="parTrans" cxnId="{911998BB-826F-44D3-B467-BA6F81F82E94}">
      <dgm:prSet/>
      <dgm:spPr/>
      <dgm:t>
        <a:bodyPr/>
        <a:lstStyle/>
        <a:p>
          <a:endParaRPr lang="zh-CN" altLang="en-US"/>
        </a:p>
      </dgm:t>
    </dgm:pt>
    <dgm:pt modelId="{02940C11-54D0-417E-A93A-0F7B767D2873}" type="sibTrans" cxnId="{911998BB-826F-44D3-B467-BA6F81F82E94}">
      <dgm:prSet/>
      <dgm:spPr/>
      <dgm:t>
        <a:bodyPr/>
        <a:lstStyle/>
        <a:p>
          <a:endParaRPr lang="zh-CN" altLang="en-US"/>
        </a:p>
      </dgm:t>
    </dgm:pt>
    <dgm:pt modelId="{C98D7354-21E7-42BF-821B-522BCAA189AF}">
      <dgm:prSet/>
      <dgm:spPr/>
      <dgm:t>
        <a:bodyPr/>
        <a:lstStyle/>
        <a:p>
          <a:r>
            <a:rPr lang="zh-CN" b="0" i="0" baseline="0" dirty="0"/>
            <a:t>☑</a:t>
          </a:r>
          <a:r>
            <a:rPr lang="zh-CN" b="1" i="0" baseline="0" dirty="0"/>
            <a:t>人工评定指标：</a:t>
          </a:r>
          <a:r>
            <a:rPr lang="zh-CN" b="0" i="0" baseline="0" dirty="0"/>
            <a:t>病情稳定，症状轻微；低危病史且目前无症状或症状轻微；无危险特征的微疼痛；微小伤口-不需要缝合的小的擦伤、裂伤；熟悉的有慢性症状患者；轻微的精神行为异常；稳定恢复期或无症状患者复诊/仅开药；仅开具医疗证明</a:t>
          </a:r>
          <a:endParaRPr lang="zh-CN" dirty="0"/>
        </a:p>
      </dgm:t>
    </dgm:pt>
    <dgm:pt modelId="{A9E345DC-6860-4D07-994E-7F496B9C9061}" type="parTrans" cxnId="{B144C1D2-B293-4A8E-BB15-A209B8041A9F}">
      <dgm:prSet/>
      <dgm:spPr/>
      <dgm:t>
        <a:bodyPr/>
        <a:lstStyle/>
        <a:p>
          <a:endParaRPr lang="zh-CN" altLang="en-US"/>
        </a:p>
      </dgm:t>
    </dgm:pt>
    <dgm:pt modelId="{9EA28262-A251-4FBA-857C-B988DE8D3C44}" type="sibTrans" cxnId="{B144C1D2-B293-4A8E-BB15-A209B8041A9F}">
      <dgm:prSet/>
      <dgm:spPr/>
      <dgm:t>
        <a:bodyPr/>
        <a:lstStyle/>
        <a:p>
          <a:endParaRPr lang="zh-CN" altLang="en-US"/>
        </a:p>
      </dgm:t>
    </dgm:pt>
    <dgm:pt modelId="{F44D9634-C690-424A-91B2-FFDF805507F8}">
      <dgm:prSet/>
      <dgm:spPr/>
      <dgm:t>
        <a:bodyPr/>
        <a:lstStyle/>
        <a:p>
          <a:r>
            <a:rPr lang="zh-CN" b="0" i="0" baseline="0"/>
            <a:t>☑</a:t>
          </a:r>
          <a:r>
            <a:rPr lang="zh-CN" b="1" i="0" baseline="0"/>
            <a:t>响应程序：</a:t>
          </a:r>
          <a:r>
            <a:rPr lang="zh-CN" b="0" i="0" baseline="0"/>
            <a:t>顺序就诊，除非病情变化，否则候诊时间较长（2~4 h）；若候诊时间大于4 h，可再次评估</a:t>
          </a:r>
          <a:endParaRPr lang="zh-CN"/>
        </a:p>
      </dgm:t>
    </dgm:pt>
    <dgm:pt modelId="{B0912FEE-76B2-445D-B2D5-B8E189F9BBD7}" type="parTrans" cxnId="{B97303C7-AD04-4FAE-8B3A-D9F8E569A273}">
      <dgm:prSet/>
      <dgm:spPr/>
      <dgm:t>
        <a:bodyPr/>
        <a:lstStyle/>
        <a:p>
          <a:endParaRPr lang="zh-CN" altLang="en-US"/>
        </a:p>
      </dgm:t>
    </dgm:pt>
    <dgm:pt modelId="{C941C20F-05B8-4915-8665-4101F2B43B4F}" type="sibTrans" cxnId="{B97303C7-AD04-4FAE-8B3A-D9F8E569A273}">
      <dgm:prSet/>
      <dgm:spPr/>
      <dgm:t>
        <a:bodyPr/>
        <a:lstStyle/>
        <a:p>
          <a:endParaRPr lang="zh-CN" altLang="en-US"/>
        </a:p>
      </dgm:t>
    </dgm:pt>
    <dgm:pt modelId="{A5A896D2-4C55-439B-A290-1EAA8F265ED5}">
      <dgm:prSet/>
      <dgm:spPr/>
      <dgm:t>
        <a:bodyPr/>
        <a:lstStyle/>
        <a:p>
          <a:r>
            <a:rPr lang="zh-CN" b="0" i="0" baseline="0"/>
            <a:t>☑</a:t>
          </a:r>
          <a:r>
            <a:rPr lang="zh-CN" b="1" i="0" baseline="0"/>
            <a:t>标识颜色：绿色</a:t>
          </a:r>
          <a:endParaRPr lang="zh-CN"/>
        </a:p>
      </dgm:t>
    </dgm:pt>
    <dgm:pt modelId="{37885455-0DDC-4FCE-A40D-E4046BDFB3A7}" type="parTrans" cxnId="{134B0631-DE1B-42F7-9B3B-FF2BDBBC4F85}">
      <dgm:prSet/>
      <dgm:spPr/>
      <dgm:t>
        <a:bodyPr/>
        <a:lstStyle/>
        <a:p>
          <a:endParaRPr lang="zh-CN" altLang="en-US"/>
        </a:p>
      </dgm:t>
    </dgm:pt>
    <dgm:pt modelId="{61C3DD96-2C2D-495A-848F-F95E4532932C}" type="sibTrans" cxnId="{134B0631-DE1B-42F7-9B3B-FF2BDBBC4F85}">
      <dgm:prSet/>
      <dgm:spPr/>
      <dgm:t>
        <a:bodyPr/>
        <a:lstStyle/>
        <a:p>
          <a:endParaRPr lang="zh-CN" altLang="en-US"/>
        </a:p>
      </dgm:t>
    </dgm:pt>
    <dgm:pt modelId="{35DABCF2-7746-4996-895F-1EE1D95C17FE}">
      <dgm:prSet/>
      <dgm:spPr/>
      <dgm:t>
        <a:bodyPr/>
        <a:lstStyle/>
        <a:p>
          <a:r>
            <a:rPr lang="zh-CN" b="0" i="0" baseline="0" dirty="0"/>
            <a:t>☑</a:t>
          </a:r>
          <a:r>
            <a:rPr lang="zh-CN" b="1" i="0" baseline="0" dirty="0"/>
            <a:t>客观评估指标：</a:t>
          </a:r>
          <a:r>
            <a:rPr lang="zh-CN" b="0" i="0" baseline="0" dirty="0"/>
            <a:t>心率:150~180 次/min或40~50 次/min；收缩压：&gt;200 mmHg或70~80 mmHg；SpO2 ：80%~90% 且呼吸急促（经吸氧不能改善）；发热伴粒细胞减少；POCT 指标；</a:t>
          </a:r>
          <a:endParaRPr lang="zh-CN" dirty="0"/>
        </a:p>
      </dgm:t>
    </dgm:pt>
    <dgm:pt modelId="{93556A3D-3853-4B08-9CD2-9A79B1EEAEBE}" type="parTrans" cxnId="{252979B4-0FEF-4A4E-AA45-2B2EDF9BAE80}">
      <dgm:prSet/>
      <dgm:spPr/>
    </dgm:pt>
    <dgm:pt modelId="{92A3CB2E-FBAE-4CBE-A732-3D0359551789}" type="sibTrans" cxnId="{252979B4-0FEF-4A4E-AA45-2B2EDF9BAE80}">
      <dgm:prSet/>
      <dgm:spPr/>
    </dgm:pt>
    <dgm:pt modelId="{3DFD7DBA-8A18-4309-B622-9F7F52F30EF7}" type="pres">
      <dgm:prSet presAssocID="{BAF53201-CCDD-47AB-B3B1-EFA97A9A57A3}" presName="linear" presStyleCnt="0">
        <dgm:presLayoutVars>
          <dgm:animLvl val="lvl"/>
          <dgm:resizeHandles val="exact"/>
        </dgm:presLayoutVars>
      </dgm:prSet>
      <dgm:spPr/>
    </dgm:pt>
    <dgm:pt modelId="{8054D099-4A44-4E86-9466-F64E6C14110B}" type="pres">
      <dgm:prSet presAssocID="{7A4630C9-7EE3-4786-8869-A8833CE8DEDC}" presName="parentText" presStyleLbl="node1" presStyleIdx="0" presStyleCnt="6" custLinFactY="-100000" custLinFactNeighborY="-190772">
        <dgm:presLayoutVars>
          <dgm:chMax val="0"/>
          <dgm:bulletEnabled val="1"/>
        </dgm:presLayoutVars>
      </dgm:prSet>
      <dgm:spPr/>
    </dgm:pt>
    <dgm:pt modelId="{F7EB247D-EA7C-4A31-9CEA-E5975D17807B}" type="pres">
      <dgm:prSet presAssocID="{A31FD782-F548-4FCB-8580-B6D6A827B26C}" presName="spacer" presStyleCnt="0"/>
      <dgm:spPr/>
    </dgm:pt>
    <dgm:pt modelId="{91D5FC14-80F6-47B2-85AC-402088AB344B}" type="pres">
      <dgm:prSet presAssocID="{053BFD6D-FFEF-4B98-AB33-3D1D81897668}" presName="parentText" presStyleLbl="node1" presStyleIdx="1" presStyleCnt="6" custLinFactNeighborY="-22321">
        <dgm:presLayoutVars>
          <dgm:chMax val="0"/>
          <dgm:bulletEnabled val="1"/>
        </dgm:presLayoutVars>
      </dgm:prSet>
      <dgm:spPr/>
    </dgm:pt>
    <dgm:pt modelId="{2B3FE99E-BE70-4013-8AAD-56FE21BD87AF}" type="pres">
      <dgm:prSet presAssocID="{053BFD6D-FFEF-4B98-AB33-3D1D81897668}" presName="childText" presStyleLbl="revTx" presStyleIdx="0" presStyleCnt="5" custScaleY="104148" custLinFactNeighborX="19" custLinFactNeighborY="-73654">
        <dgm:presLayoutVars>
          <dgm:bulletEnabled val="1"/>
        </dgm:presLayoutVars>
      </dgm:prSet>
      <dgm:spPr/>
    </dgm:pt>
    <dgm:pt modelId="{A51797D2-0344-4799-BD1A-40744FF65756}" type="pres">
      <dgm:prSet presAssocID="{74FA6329-B0CF-4973-A066-9AABA9D151E1}" presName="parentText" presStyleLbl="node1" presStyleIdx="2" presStyleCnt="6" custLinFactNeighborY="-17073">
        <dgm:presLayoutVars>
          <dgm:chMax val="0"/>
          <dgm:bulletEnabled val="1"/>
        </dgm:presLayoutVars>
      </dgm:prSet>
      <dgm:spPr/>
    </dgm:pt>
    <dgm:pt modelId="{ABB3C579-01C8-4C7D-9351-F20394D85E00}" type="pres">
      <dgm:prSet presAssocID="{74FA6329-B0CF-4973-A066-9AABA9D151E1}" presName="childText" presStyleLbl="revTx" presStyleIdx="1" presStyleCnt="5" custLinFactNeighborY="-60938">
        <dgm:presLayoutVars>
          <dgm:bulletEnabled val="1"/>
        </dgm:presLayoutVars>
      </dgm:prSet>
      <dgm:spPr/>
    </dgm:pt>
    <dgm:pt modelId="{3429FC65-1DFF-433D-B834-038F86326097}" type="pres">
      <dgm:prSet presAssocID="{2A118F47-AC94-45C9-AF62-1913C6D717A9}" presName="parentText" presStyleLbl="node1" presStyleIdx="3" presStyleCnt="6" custLinFactNeighborY="-14076">
        <dgm:presLayoutVars>
          <dgm:chMax val="0"/>
          <dgm:bulletEnabled val="1"/>
        </dgm:presLayoutVars>
      </dgm:prSet>
      <dgm:spPr/>
    </dgm:pt>
    <dgm:pt modelId="{54576334-6118-4D5E-BE00-00C5BBFC99F6}" type="pres">
      <dgm:prSet presAssocID="{2A118F47-AC94-45C9-AF62-1913C6D717A9}" presName="childText" presStyleLbl="revTx" presStyleIdx="2" presStyleCnt="5" custLinFactNeighborY="-40626">
        <dgm:presLayoutVars>
          <dgm:bulletEnabled val="1"/>
        </dgm:presLayoutVars>
      </dgm:prSet>
      <dgm:spPr/>
    </dgm:pt>
    <dgm:pt modelId="{F431306D-B8D8-4F29-8EEE-6ABAC8A79ED4}" type="pres">
      <dgm:prSet presAssocID="{DE3FD5E5-7233-4737-ABDA-4711DBB0002F}" presName="parentText" presStyleLbl="node1" presStyleIdx="4" presStyleCnt="6" custLinFactNeighborY="-6624">
        <dgm:presLayoutVars>
          <dgm:chMax val="0"/>
          <dgm:bulletEnabled val="1"/>
        </dgm:presLayoutVars>
      </dgm:prSet>
      <dgm:spPr/>
    </dgm:pt>
    <dgm:pt modelId="{F7E24280-BE56-41FF-BD90-E1B930BDF901}" type="pres">
      <dgm:prSet presAssocID="{DE3FD5E5-7233-4737-ABDA-4711DBB0002F}" presName="childText" presStyleLbl="revTx" presStyleIdx="3" presStyleCnt="5">
        <dgm:presLayoutVars>
          <dgm:bulletEnabled val="1"/>
        </dgm:presLayoutVars>
      </dgm:prSet>
      <dgm:spPr/>
    </dgm:pt>
    <dgm:pt modelId="{1B2B907C-EDFB-4B9B-AE6D-EDBEB09BC37C}" type="pres">
      <dgm:prSet presAssocID="{35EA4AE8-3CB3-4E07-80D8-7F10F69A3199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331286E9-9B5C-45EB-A0C4-04278853D73F}" type="pres">
      <dgm:prSet presAssocID="{35EA4AE8-3CB3-4E07-80D8-7F10F69A3199}" presName="childText" presStyleLbl="revTx" presStyleIdx="4" presStyleCnt="5" custLinFactNeighborY="27084">
        <dgm:presLayoutVars>
          <dgm:bulletEnabled val="1"/>
        </dgm:presLayoutVars>
      </dgm:prSet>
      <dgm:spPr/>
    </dgm:pt>
  </dgm:ptLst>
  <dgm:cxnLst>
    <dgm:cxn modelId="{E2B9E100-A7C5-4F54-BC86-97F78AA2161F}" srcId="{74FA6329-B0CF-4973-A066-9AABA9D151E1}" destId="{03712E57-586F-4F7A-8051-73CE4750C775}" srcOrd="3" destOrd="0" parTransId="{B0993AC9-510E-4090-99A6-A55F742325D1}" sibTransId="{DA1A04C3-BB9B-4DEC-84E3-9A55E3CE4571}"/>
    <dgm:cxn modelId="{F8473E0A-18B0-43C7-964C-50B6E6AD1D00}" type="presOf" srcId="{0D1F4DD8-2B81-49B5-BC51-F333B258213F}" destId="{54576334-6118-4D5E-BE00-00C5BBFC99F6}" srcOrd="0" destOrd="5" presId="urn:microsoft.com/office/officeart/2005/8/layout/vList2"/>
    <dgm:cxn modelId="{CB95210C-0B7C-4BEC-B5EF-FD4AFC6591D3}" type="presOf" srcId="{025DE0F3-34D6-430B-8F6D-890E8619719B}" destId="{54576334-6118-4D5E-BE00-00C5BBFC99F6}" srcOrd="0" destOrd="4" presId="urn:microsoft.com/office/officeart/2005/8/layout/vList2"/>
    <dgm:cxn modelId="{A59F460E-99AF-4332-8686-A5C0F204AE5A}" srcId="{BAF53201-CCDD-47AB-B3B1-EFA97A9A57A3}" destId="{74FA6329-B0CF-4973-A066-9AABA9D151E1}" srcOrd="2" destOrd="0" parTransId="{860ECE6B-3815-4C14-9C6C-4F1D04DDF74C}" sibTransId="{2F73809D-DA38-4CB6-ABA1-A92255E07E8F}"/>
    <dgm:cxn modelId="{056E5410-A543-47F5-BA41-E8C37AC95C26}" type="presOf" srcId="{F44D9634-C690-424A-91B2-FFDF805507F8}" destId="{331286E9-9B5C-45EB-A0C4-04278853D73F}" srcOrd="0" destOrd="4" presId="urn:microsoft.com/office/officeart/2005/8/layout/vList2"/>
    <dgm:cxn modelId="{C3C60A15-BC82-4065-92A2-2E9E706E9037}" srcId="{74FA6329-B0CF-4973-A066-9AABA9D151E1}" destId="{D281FB09-E071-4616-A422-902FADFE1374}" srcOrd="4" destOrd="0" parTransId="{6A72BE87-3F74-45B3-AA8F-F1A8DC706F74}" sibTransId="{CB7A28B3-17BF-434C-8B2A-F79519B62B1A}"/>
    <dgm:cxn modelId="{72EB8820-1271-4565-9BF9-592B2AF1968F}" srcId="{2A118F47-AC94-45C9-AF62-1913C6D717A9}" destId="{04FD4720-00B9-425F-9CBC-AEF2C10E5AA0}" srcOrd="0" destOrd="0" parTransId="{A634056A-43BD-4ACB-8117-6185FFC7BADA}" sibTransId="{7A8960E5-3873-4523-9CAE-1C47C527DA1A}"/>
    <dgm:cxn modelId="{DBEAC122-BF67-4B15-B5EF-70563AE552A9}" type="presOf" srcId="{2A118F47-AC94-45C9-AF62-1913C6D717A9}" destId="{3429FC65-1DFF-433D-B834-038F86326097}" srcOrd="0" destOrd="0" presId="urn:microsoft.com/office/officeart/2005/8/layout/vList2"/>
    <dgm:cxn modelId="{7265B625-49B5-464C-9846-91AD7A1EBC5C}" srcId="{DE3FD5E5-7233-4737-ABDA-4711DBB0002F}" destId="{EFD1E6A8-F5E2-4633-A049-078B0DA5F4A4}" srcOrd="2" destOrd="0" parTransId="{C099145B-A735-4A98-B8F0-A071C9F9BDB6}" sibTransId="{AF46D955-0C7B-493A-9D58-FEBA56DEEE79}"/>
    <dgm:cxn modelId="{F2826727-6E76-4974-AD59-20EAC0B58807}" srcId="{053BFD6D-FFEF-4B98-AB33-3D1D81897668}" destId="{D3BC2F18-0A56-4C96-B424-CD5E5D6B5C53}" srcOrd="0" destOrd="0" parTransId="{2392E7ED-3315-40D1-9171-029C49866C02}" sibTransId="{5642F901-8C4C-4678-BE00-A23EEB66EEC2}"/>
    <dgm:cxn modelId="{7F31FE28-49A3-4438-9E11-A0492BE9ABAF}" type="presOf" srcId="{7D9386D2-4BD3-4DBB-8AA1-82BCD99E1A8E}" destId="{2B3FE99E-BE70-4013-8AAD-56FE21BD87AF}" srcOrd="0" destOrd="1" presId="urn:microsoft.com/office/officeart/2005/8/layout/vList2"/>
    <dgm:cxn modelId="{C67E2B2B-1D43-497C-AE33-F2F639E92B47}" srcId="{053BFD6D-FFEF-4B98-AB33-3D1D81897668}" destId="{8320DA33-5C08-4A88-9BDA-595123789448}" srcOrd="3" destOrd="0" parTransId="{89E98360-3059-4DFC-8DEF-73102B5D5C6F}" sibTransId="{5AD7DD43-F9C1-47E8-AC0B-228975A0C748}"/>
    <dgm:cxn modelId="{F496FD2C-32FE-4971-9856-B4AC01046281}" srcId="{053BFD6D-FFEF-4B98-AB33-3D1D81897668}" destId="{7D9386D2-4BD3-4DBB-8AA1-82BCD99E1A8E}" srcOrd="1" destOrd="0" parTransId="{BBCF087D-7ED0-459F-8480-0DBA1985C859}" sibTransId="{20007555-7A63-4824-AB0C-5C6A28D8665C}"/>
    <dgm:cxn modelId="{D3B78B2E-717C-4A23-BBCD-35E3D191C0C4}" type="presOf" srcId="{D3BC2F18-0A56-4C96-B424-CD5E5D6B5C53}" destId="{2B3FE99E-BE70-4013-8AAD-56FE21BD87AF}" srcOrd="0" destOrd="0" presId="urn:microsoft.com/office/officeart/2005/8/layout/vList2"/>
    <dgm:cxn modelId="{134B0631-DE1B-42F7-9B3B-FF2BDBBC4F85}" srcId="{35EA4AE8-3CB3-4E07-80D8-7F10F69A3199}" destId="{A5A896D2-4C55-439B-A290-1EAA8F265ED5}" srcOrd="5" destOrd="0" parTransId="{37885455-0DDC-4FCE-A40D-E4046BDFB3A7}" sibTransId="{61C3DD96-2C2D-495A-848F-F95E4532932C}"/>
    <dgm:cxn modelId="{58D64331-0322-41B9-A3A9-49EE8A93CD7A}" type="presOf" srcId="{0F53480C-CA5B-4FF4-ADB9-9CDB22C1E0B6}" destId="{F7E24280-BE56-41FF-BD90-E1B930BDF901}" srcOrd="0" destOrd="1" presId="urn:microsoft.com/office/officeart/2005/8/layout/vList2"/>
    <dgm:cxn modelId="{4222CA32-1190-4C6E-A25A-6FD4004F33DE}" srcId="{2A118F47-AC94-45C9-AF62-1913C6D717A9}" destId="{EA65E5A9-D51E-4127-AB5C-ED7452A0A493}" srcOrd="1" destOrd="0" parTransId="{10AF5AB5-9B97-4736-96A2-5719A5CFA6B5}" sibTransId="{908C5BBC-F805-4D6E-9111-E00467AAFB9C}"/>
    <dgm:cxn modelId="{313E623B-F247-497F-B2D5-EA36C2D132AC}" srcId="{2A118F47-AC94-45C9-AF62-1913C6D717A9}" destId="{025DE0F3-34D6-430B-8F6D-890E8619719B}" srcOrd="4" destOrd="0" parTransId="{EBF0E462-6A5E-4678-8CBA-01E36264DF54}" sibTransId="{626171C1-1E36-47F6-9D64-9253E88F781D}"/>
    <dgm:cxn modelId="{26CDAA3C-5B80-4EE1-8F79-6F49ED769C4E}" srcId="{BAF53201-CCDD-47AB-B3B1-EFA97A9A57A3}" destId="{DE3FD5E5-7233-4737-ABDA-4711DBB0002F}" srcOrd="4" destOrd="0" parTransId="{64977D3D-3964-4034-9768-403E3F3CA85D}" sibTransId="{ED3B661A-F154-4636-8058-A13CAA9ECFA6}"/>
    <dgm:cxn modelId="{C6C2245D-05A6-489B-8282-EF0687EA0306}" srcId="{DE3FD5E5-7233-4737-ABDA-4711DBB0002F}" destId="{3FBF60DF-632D-4D2B-888F-BECDB4155A58}" srcOrd="5" destOrd="0" parTransId="{EF4382E7-8E16-4DD2-AD49-1D155D5FEA78}" sibTransId="{EBD9F704-86C9-4159-8CC7-5D043E355FE7}"/>
    <dgm:cxn modelId="{CE7D5E41-DD44-4593-B8E9-CE6A52EA0C3A}" srcId="{2A118F47-AC94-45C9-AF62-1913C6D717A9}" destId="{95A7C7EA-9E97-4499-B9C7-EDDFAB9A3152}" srcOrd="2" destOrd="0" parTransId="{C789E766-F006-4C96-85B3-73C7046678A7}" sibTransId="{86393A15-37D2-4463-B2F8-7F8EAA381759}"/>
    <dgm:cxn modelId="{D0658861-1297-438A-8DC1-6BB09D534A46}" type="presOf" srcId="{053BFD6D-FFEF-4B98-AB33-3D1D81897668}" destId="{91D5FC14-80F6-47B2-85AC-402088AB344B}" srcOrd="0" destOrd="0" presId="urn:microsoft.com/office/officeart/2005/8/layout/vList2"/>
    <dgm:cxn modelId="{2C26B741-AB22-443C-807C-DA3767A77720}" srcId="{74FA6329-B0CF-4973-A066-9AABA9D151E1}" destId="{94794F85-E2DA-400E-98CC-D4D2B49CEA33}" srcOrd="0" destOrd="0" parTransId="{3EDBD1DA-DF35-4A15-880B-96804CC06894}" sibTransId="{252414FC-B8AD-4000-B66B-29B3E407E9E8}"/>
    <dgm:cxn modelId="{7C04C141-CFC2-4148-88CA-05DE51A10112}" srcId="{053BFD6D-FFEF-4B98-AB33-3D1D81897668}" destId="{8BBD5AF7-84D5-41AB-9BEC-5E3F34DF5AE2}" srcOrd="4" destOrd="0" parTransId="{E4EDD839-F36F-4BD6-BA6B-3A88733796EC}" sibTransId="{A0CADD7E-77C8-462B-ACD5-0A935696707E}"/>
    <dgm:cxn modelId="{5EF73C42-1AAC-4435-BAAB-5ADA625CECAB}" type="presOf" srcId="{12255A41-0312-4432-B2B1-D872BF4AD1E9}" destId="{ABB3C579-01C8-4C7D-9351-F20394D85E00}" srcOrd="0" destOrd="5" presId="urn:microsoft.com/office/officeart/2005/8/layout/vList2"/>
    <dgm:cxn modelId="{6B128164-3DFF-45C2-A71A-159AE26AB603}" srcId="{BAF53201-CCDD-47AB-B3B1-EFA97A9A57A3}" destId="{053BFD6D-FFEF-4B98-AB33-3D1D81897668}" srcOrd="1" destOrd="0" parTransId="{0C8F4C27-8E35-4053-BA40-0FD7F2D327EF}" sibTransId="{60583987-228E-45A9-BCB9-4A16533FBA26}"/>
    <dgm:cxn modelId="{26FC0066-6FE2-4576-A796-6F99E04AFC02}" type="presOf" srcId="{3FBF60DF-632D-4D2B-888F-BECDB4155A58}" destId="{F7E24280-BE56-41FF-BD90-E1B930BDF901}" srcOrd="0" destOrd="5" presId="urn:microsoft.com/office/officeart/2005/8/layout/vList2"/>
    <dgm:cxn modelId="{F1D90449-849F-4A0D-A3E7-79F7E5ED7565}" type="presOf" srcId="{03712E57-586F-4F7A-8051-73CE4750C775}" destId="{ABB3C579-01C8-4C7D-9351-F20394D85E00}" srcOrd="0" destOrd="3" presId="urn:microsoft.com/office/officeart/2005/8/layout/vList2"/>
    <dgm:cxn modelId="{D47CE96D-1912-4416-9EFD-E2A49B8630FB}" type="presOf" srcId="{EFD1E6A8-F5E2-4633-A049-078B0DA5F4A4}" destId="{F7E24280-BE56-41FF-BD90-E1B930BDF901}" srcOrd="0" destOrd="2" presId="urn:microsoft.com/office/officeart/2005/8/layout/vList2"/>
    <dgm:cxn modelId="{5A75FD4E-6ADD-4988-83D1-97E6B81725C7}" srcId="{74FA6329-B0CF-4973-A066-9AABA9D151E1}" destId="{12255A41-0312-4432-B2B1-D872BF4AD1E9}" srcOrd="5" destOrd="0" parTransId="{92324405-EBE5-43AD-897F-2032F74E5A4E}" sibTransId="{59FF46DB-2EB2-4B87-8446-A010D45A53E8}"/>
    <dgm:cxn modelId="{26CE8C71-72FC-422B-84DF-DD5E4B322BAC}" srcId="{DE3FD5E5-7233-4737-ABDA-4711DBB0002F}" destId="{6A233EC7-1801-49F2-B373-B0A7A8A004E9}" srcOrd="0" destOrd="0" parTransId="{8F237AE0-E20E-4815-AB5D-072068FC6674}" sibTransId="{76793419-1385-42E1-90B5-EAB7F363E723}"/>
    <dgm:cxn modelId="{6D2A8E71-347A-46BE-8768-AF1E9B559264}" srcId="{2A118F47-AC94-45C9-AF62-1913C6D717A9}" destId="{0D1F4DD8-2B81-49B5-BC51-F333B258213F}" srcOrd="5" destOrd="0" parTransId="{EAE99E41-9C4D-4E8D-97C0-7579DE244E4D}" sibTransId="{998AE49C-45BD-426C-9F47-745C0249E704}"/>
    <dgm:cxn modelId="{7D7EE851-2058-46B9-AAE4-29D0D394F6C7}" srcId="{DE3FD5E5-7233-4737-ABDA-4711DBB0002F}" destId="{E68B0002-6FEC-405D-A18A-2E887FD6B700}" srcOrd="4" destOrd="0" parTransId="{A3BFAF8A-BDCE-40F9-A4CB-03168AD0D909}" sibTransId="{6F5AA26D-5C79-4049-A0DE-E6FE51D60703}"/>
    <dgm:cxn modelId="{BAF26C52-BFEA-486E-BB12-BC472D753AAF}" type="presOf" srcId="{C98D7354-21E7-42BF-821B-522BCAA189AF}" destId="{331286E9-9B5C-45EB-A0C4-04278853D73F}" srcOrd="0" destOrd="3" presId="urn:microsoft.com/office/officeart/2005/8/layout/vList2"/>
    <dgm:cxn modelId="{8B96B755-7E9D-4633-A855-A02D7A2CBD42}" srcId="{35EA4AE8-3CB3-4E07-80D8-7F10F69A3199}" destId="{20F5CBAD-E75F-43AF-B9C8-28EEF39CFD42}" srcOrd="0" destOrd="0" parTransId="{F6BC88E0-540E-41C1-9537-AF5B7629A12A}" sibTransId="{3FC59571-5AAD-4621-AE87-FB9C06834B9E}"/>
    <dgm:cxn modelId="{3391E575-643D-4728-8DC6-CF2C99CC00C2}" srcId="{BAF53201-CCDD-47AB-B3B1-EFA97A9A57A3}" destId="{2A118F47-AC94-45C9-AF62-1913C6D717A9}" srcOrd="3" destOrd="0" parTransId="{2B56C291-4D5F-40C6-8519-E574C90BD70F}" sibTransId="{C6AAC837-AF8E-4A70-AF19-69F2AEEFCA27}"/>
    <dgm:cxn modelId="{E4A86056-B5C3-4E11-9A4A-834FA881AE5C}" type="presOf" srcId="{BAF53201-CCDD-47AB-B3B1-EFA97A9A57A3}" destId="{3DFD7DBA-8A18-4309-B622-9F7F52F30EF7}" srcOrd="0" destOrd="0" presId="urn:microsoft.com/office/officeart/2005/8/layout/vList2"/>
    <dgm:cxn modelId="{9EC96457-E749-4060-9F7B-B29BD65B1951}" type="presOf" srcId="{95A7C7EA-9E97-4499-B9C7-EDDFAB9A3152}" destId="{54576334-6118-4D5E-BE00-00C5BBFC99F6}" srcOrd="0" destOrd="2" presId="urn:microsoft.com/office/officeart/2005/8/layout/vList2"/>
    <dgm:cxn modelId="{39EA0778-6B81-4FE8-BED2-507B3C7F6990}" type="presOf" srcId="{35DABCF2-7746-4996-895F-1EE1D95C17FE}" destId="{ABB3C579-01C8-4C7D-9351-F20394D85E00}" srcOrd="0" destOrd="2" presId="urn:microsoft.com/office/officeart/2005/8/layout/vList2"/>
    <dgm:cxn modelId="{C5B17B79-188D-4FC6-B59E-B1A6E61F6FAD}" type="presOf" srcId="{20F5CBAD-E75F-43AF-B9C8-28EEF39CFD42}" destId="{331286E9-9B5C-45EB-A0C4-04278853D73F}" srcOrd="0" destOrd="0" presId="urn:microsoft.com/office/officeart/2005/8/layout/vList2"/>
    <dgm:cxn modelId="{E82AEC7D-5908-4A85-9AF5-97BEC929B157}" type="presOf" srcId="{7421F5EC-37F8-4209-9D57-1964430948B3}" destId="{ABB3C579-01C8-4C7D-9351-F20394D85E00}" srcOrd="0" destOrd="1" presId="urn:microsoft.com/office/officeart/2005/8/layout/vList2"/>
    <dgm:cxn modelId="{7CAFF983-AB4B-459D-AEB4-FF85BEF223C1}" type="presOf" srcId="{EA65E5A9-D51E-4127-AB5C-ED7452A0A493}" destId="{54576334-6118-4D5E-BE00-00C5BBFC99F6}" srcOrd="0" destOrd="1" presId="urn:microsoft.com/office/officeart/2005/8/layout/vList2"/>
    <dgm:cxn modelId="{7CF14088-984F-49CE-996B-3331A84CE993}" srcId="{DE3FD5E5-7233-4737-ABDA-4711DBB0002F}" destId="{D253A2E0-67E8-41C2-B70E-D8799FF52580}" srcOrd="3" destOrd="0" parTransId="{F308C192-D2C1-48AB-97D8-AB5D9CD3B055}" sibTransId="{DEC3EB1A-652E-4937-80B9-5B031ACE6076}"/>
    <dgm:cxn modelId="{2B961C8C-359B-4C45-8E4E-69B2D8B406D4}" srcId="{053BFD6D-FFEF-4B98-AB33-3D1D81897668}" destId="{DD5F1F86-82BF-4E46-8FB1-19435A2AA4E5}" srcOrd="2" destOrd="0" parTransId="{EAE13CEF-7173-4798-AC4B-491FEA982B16}" sibTransId="{2AA1B6EC-2E6D-4D18-BE45-0A4FC407E16A}"/>
    <dgm:cxn modelId="{1C270594-98FD-4643-B818-C2F930470BA8}" type="presOf" srcId="{0DA59DEA-9D3F-4D1D-872E-EF5EEEE02EEF}" destId="{331286E9-9B5C-45EB-A0C4-04278853D73F}" srcOrd="0" destOrd="1" presId="urn:microsoft.com/office/officeart/2005/8/layout/vList2"/>
    <dgm:cxn modelId="{A1C47995-BCC3-491D-A9B6-E95271073945}" type="presOf" srcId="{7A4630C9-7EE3-4786-8869-A8833CE8DEDC}" destId="{8054D099-4A44-4E86-9466-F64E6C14110B}" srcOrd="0" destOrd="0" presId="urn:microsoft.com/office/officeart/2005/8/layout/vList2"/>
    <dgm:cxn modelId="{D6C5CC96-5A58-47AD-914B-3EC9CB19E07B}" type="presOf" srcId="{A5A896D2-4C55-439B-A290-1EAA8F265ED5}" destId="{331286E9-9B5C-45EB-A0C4-04278853D73F}" srcOrd="0" destOrd="5" presId="urn:microsoft.com/office/officeart/2005/8/layout/vList2"/>
    <dgm:cxn modelId="{FD757BA3-FE98-4CCC-BCC4-3AEB5F3BB30B}" type="presOf" srcId="{8320DA33-5C08-4A88-9BDA-595123789448}" destId="{2B3FE99E-BE70-4013-8AAD-56FE21BD87AF}" srcOrd="0" destOrd="3" presId="urn:microsoft.com/office/officeart/2005/8/layout/vList2"/>
    <dgm:cxn modelId="{78F471AB-9051-4174-BFFC-CF52D314F810}" srcId="{053BFD6D-FFEF-4B98-AB33-3D1D81897668}" destId="{83C01561-45D8-4CA7-90D4-E92A96B80E00}" srcOrd="5" destOrd="0" parTransId="{4C5F5AED-2544-4C15-AC7C-186876724036}" sibTransId="{964DD9D8-19AA-4B2D-AA6F-50E9C8E07F74}"/>
    <dgm:cxn modelId="{868BCDB3-3589-47C6-8E4E-9D21AA2960BE}" srcId="{BAF53201-CCDD-47AB-B3B1-EFA97A9A57A3}" destId="{7A4630C9-7EE3-4786-8869-A8833CE8DEDC}" srcOrd="0" destOrd="0" parTransId="{F8B583F3-CE83-449F-93BC-5DDB60025748}" sibTransId="{A31FD782-F548-4FCB-8580-B6D6A827B26C}"/>
    <dgm:cxn modelId="{252979B4-0FEF-4A4E-AA45-2B2EDF9BAE80}" srcId="{74FA6329-B0CF-4973-A066-9AABA9D151E1}" destId="{35DABCF2-7746-4996-895F-1EE1D95C17FE}" srcOrd="2" destOrd="0" parTransId="{93556A3D-3853-4B08-9CD2-9A79B1EEAEBE}" sibTransId="{92A3CB2E-FBAE-4CBE-A732-3D0359551789}"/>
    <dgm:cxn modelId="{0E7503B6-79ED-48D5-AA9E-90D2FDD00E46}" type="presOf" srcId="{6A233EC7-1801-49F2-B373-B0A7A8A004E9}" destId="{F7E24280-BE56-41FF-BD90-E1B930BDF901}" srcOrd="0" destOrd="0" presId="urn:microsoft.com/office/officeart/2005/8/layout/vList2"/>
    <dgm:cxn modelId="{A6A743B8-3DAD-4CB7-BFE0-69D92C24A6A5}" type="presOf" srcId="{04FD4720-00B9-425F-9CBC-AEF2C10E5AA0}" destId="{54576334-6118-4D5E-BE00-00C5BBFC99F6}" srcOrd="0" destOrd="0" presId="urn:microsoft.com/office/officeart/2005/8/layout/vList2"/>
    <dgm:cxn modelId="{FF78BEB8-7708-4640-A84D-B75BEE3AF315}" srcId="{DE3FD5E5-7233-4737-ABDA-4711DBB0002F}" destId="{0F53480C-CA5B-4FF4-ADB9-9CDB22C1E0B6}" srcOrd="1" destOrd="0" parTransId="{FDA50262-AC44-4473-8C97-2B1E8FF46B25}" sibTransId="{C2DDB533-6C85-458E-95B0-9617AAAEB308}"/>
    <dgm:cxn modelId="{911998BB-826F-44D3-B467-BA6F81F82E94}" srcId="{35EA4AE8-3CB3-4E07-80D8-7F10F69A3199}" destId="{71EB6DB1-C7CB-4EC2-B52A-306125441ED8}" srcOrd="2" destOrd="0" parTransId="{25F426CF-E561-4271-A1B7-D3CD87FC7239}" sibTransId="{02940C11-54D0-417E-A93A-0F7B767D2873}"/>
    <dgm:cxn modelId="{D29F10C1-FBB8-4C8F-B144-894B281AF228}" type="presOf" srcId="{01F38F35-C92D-473B-B3BA-AD7A11324219}" destId="{54576334-6118-4D5E-BE00-00C5BBFC99F6}" srcOrd="0" destOrd="3" presId="urn:microsoft.com/office/officeart/2005/8/layout/vList2"/>
    <dgm:cxn modelId="{A32DDDC4-C6A3-43BD-9C48-4B6FFE76BBD4}" srcId="{35EA4AE8-3CB3-4E07-80D8-7F10F69A3199}" destId="{0DA59DEA-9D3F-4D1D-872E-EF5EEEE02EEF}" srcOrd="1" destOrd="0" parTransId="{E9D4DFD5-3BF8-4C00-83CB-DE9187287525}" sibTransId="{6D552D95-413D-49E8-9893-326116BB2D51}"/>
    <dgm:cxn modelId="{B97303C7-AD04-4FAE-8B3A-D9F8E569A273}" srcId="{35EA4AE8-3CB3-4E07-80D8-7F10F69A3199}" destId="{F44D9634-C690-424A-91B2-FFDF805507F8}" srcOrd="4" destOrd="0" parTransId="{B0912FEE-76B2-445D-B2D5-B8E189F9BBD7}" sibTransId="{C941C20F-05B8-4915-8665-4101F2B43B4F}"/>
    <dgm:cxn modelId="{2B902EC8-BE6D-49A7-90D3-E81F93A97385}" type="presOf" srcId="{E68B0002-6FEC-405D-A18A-2E887FD6B700}" destId="{F7E24280-BE56-41FF-BD90-E1B930BDF901}" srcOrd="0" destOrd="4" presId="urn:microsoft.com/office/officeart/2005/8/layout/vList2"/>
    <dgm:cxn modelId="{35C9AECB-9E48-4112-8A3E-BAF27A7DCA2F}" srcId="{BAF53201-CCDD-47AB-B3B1-EFA97A9A57A3}" destId="{35EA4AE8-3CB3-4E07-80D8-7F10F69A3199}" srcOrd="5" destOrd="0" parTransId="{9B40E3B6-79E0-4678-AC49-5019FFF22255}" sibTransId="{498AD5E6-85BE-4ABF-81D5-2356A90997C7}"/>
    <dgm:cxn modelId="{26C338D0-11AC-4827-9800-D7608768FF74}" type="presOf" srcId="{35EA4AE8-3CB3-4E07-80D8-7F10F69A3199}" destId="{1B2B907C-EDFB-4B9B-AE6D-EDBEB09BC37C}" srcOrd="0" destOrd="0" presId="urn:microsoft.com/office/officeart/2005/8/layout/vList2"/>
    <dgm:cxn modelId="{B144C1D2-B293-4A8E-BB15-A209B8041A9F}" srcId="{35EA4AE8-3CB3-4E07-80D8-7F10F69A3199}" destId="{C98D7354-21E7-42BF-821B-522BCAA189AF}" srcOrd="3" destOrd="0" parTransId="{A9E345DC-6860-4D07-994E-7F496B9C9061}" sibTransId="{9EA28262-A251-4FBA-857C-B988DE8D3C44}"/>
    <dgm:cxn modelId="{0F6E44D3-4D97-41A3-9DED-9ED32276B1FD}" srcId="{74FA6329-B0CF-4973-A066-9AABA9D151E1}" destId="{7421F5EC-37F8-4209-9D57-1964430948B3}" srcOrd="1" destOrd="0" parTransId="{0CF57B58-450A-4419-98F1-7382CAFC4119}" sibTransId="{B8DFD1BE-2C15-4CC3-A146-947054780649}"/>
    <dgm:cxn modelId="{594B92D3-5A06-4E95-9511-27FD266CFC13}" type="presOf" srcId="{83C01561-45D8-4CA7-90D4-E92A96B80E00}" destId="{2B3FE99E-BE70-4013-8AAD-56FE21BD87AF}" srcOrd="0" destOrd="5" presId="urn:microsoft.com/office/officeart/2005/8/layout/vList2"/>
    <dgm:cxn modelId="{7C0401D7-41FB-48C4-8F09-E8B12D660AB3}" type="presOf" srcId="{8BBD5AF7-84D5-41AB-9BEC-5E3F34DF5AE2}" destId="{2B3FE99E-BE70-4013-8AAD-56FE21BD87AF}" srcOrd="0" destOrd="4" presId="urn:microsoft.com/office/officeart/2005/8/layout/vList2"/>
    <dgm:cxn modelId="{09B1F0D9-C66F-4E2E-BABC-401783D433B2}" type="presOf" srcId="{D281FB09-E071-4616-A422-902FADFE1374}" destId="{ABB3C579-01C8-4C7D-9351-F20394D85E00}" srcOrd="0" destOrd="4" presId="urn:microsoft.com/office/officeart/2005/8/layout/vList2"/>
    <dgm:cxn modelId="{82622DDE-7AB6-46B4-84B1-6319968B7C9B}" type="presOf" srcId="{D253A2E0-67E8-41C2-B70E-D8799FF52580}" destId="{F7E24280-BE56-41FF-BD90-E1B930BDF901}" srcOrd="0" destOrd="3" presId="urn:microsoft.com/office/officeart/2005/8/layout/vList2"/>
    <dgm:cxn modelId="{49686AE4-8BD5-4AF3-8B2E-2A4A74E233B8}" type="presOf" srcId="{71EB6DB1-C7CB-4EC2-B52A-306125441ED8}" destId="{331286E9-9B5C-45EB-A0C4-04278853D73F}" srcOrd="0" destOrd="2" presId="urn:microsoft.com/office/officeart/2005/8/layout/vList2"/>
    <dgm:cxn modelId="{FC05C1E4-1A38-490B-AEE1-4A307C3408D5}" type="presOf" srcId="{DE3FD5E5-7233-4737-ABDA-4711DBB0002F}" destId="{F431306D-B8D8-4F29-8EEE-6ABAC8A79ED4}" srcOrd="0" destOrd="0" presId="urn:microsoft.com/office/officeart/2005/8/layout/vList2"/>
    <dgm:cxn modelId="{45918AE6-5D4F-4144-A736-87AAB91C91B7}" type="presOf" srcId="{94794F85-E2DA-400E-98CC-D4D2B49CEA33}" destId="{ABB3C579-01C8-4C7D-9351-F20394D85E00}" srcOrd="0" destOrd="0" presId="urn:microsoft.com/office/officeart/2005/8/layout/vList2"/>
    <dgm:cxn modelId="{70518FE8-CC05-489C-88FB-29552C31CD0B}" type="presOf" srcId="{DD5F1F86-82BF-4E46-8FB1-19435A2AA4E5}" destId="{2B3FE99E-BE70-4013-8AAD-56FE21BD87AF}" srcOrd="0" destOrd="2" presId="urn:microsoft.com/office/officeart/2005/8/layout/vList2"/>
    <dgm:cxn modelId="{699C24F4-BDDB-447D-A70B-FB841B3C8BF3}" type="presOf" srcId="{74FA6329-B0CF-4973-A066-9AABA9D151E1}" destId="{A51797D2-0344-4799-BD1A-40744FF65756}" srcOrd="0" destOrd="0" presId="urn:microsoft.com/office/officeart/2005/8/layout/vList2"/>
    <dgm:cxn modelId="{CEE8F8FA-6A3A-49DF-B87C-DF17F3A4AB50}" srcId="{2A118F47-AC94-45C9-AF62-1913C6D717A9}" destId="{01F38F35-C92D-473B-B3BA-AD7A11324219}" srcOrd="3" destOrd="0" parTransId="{EC9DA91B-BDFF-4D82-BA86-5787C44AB83C}" sibTransId="{2A1B10E6-1424-40B8-9D6B-F8CD47885DAB}"/>
    <dgm:cxn modelId="{3CC0D08E-3C8D-433F-A2CF-4B316D0B56F6}" type="presParOf" srcId="{3DFD7DBA-8A18-4309-B622-9F7F52F30EF7}" destId="{8054D099-4A44-4E86-9466-F64E6C14110B}" srcOrd="0" destOrd="0" presId="urn:microsoft.com/office/officeart/2005/8/layout/vList2"/>
    <dgm:cxn modelId="{58C6DACF-4568-4A3A-9081-4CBA02B7D7F5}" type="presParOf" srcId="{3DFD7DBA-8A18-4309-B622-9F7F52F30EF7}" destId="{F7EB247D-EA7C-4A31-9CEA-E5975D17807B}" srcOrd="1" destOrd="0" presId="urn:microsoft.com/office/officeart/2005/8/layout/vList2"/>
    <dgm:cxn modelId="{37112790-1C50-452A-8713-24454A2A836F}" type="presParOf" srcId="{3DFD7DBA-8A18-4309-B622-9F7F52F30EF7}" destId="{91D5FC14-80F6-47B2-85AC-402088AB344B}" srcOrd="2" destOrd="0" presId="urn:microsoft.com/office/officeart/2005/8/layout/vList2"/>
    <dgm:cxn modelId="{0B5B3540-15E6-4394-8E7F-76484146FA4E}" type="presParOf" srcId="{3DFD7DBA-8A18-4309-B622-9F7F52F30EF7}" destId="{2B3FE99E-BE70-4013-8AAD-56FE21BD87AF}" srcOrd="3" destOrd="0" presId="urn:microsoft.com/office/officeart/2005/8/layout/vList2"/>
    <dgm:cxn modelId="{E5CD046D-9D60-454C-AE0A-EAFEFF350F22}" type="presParOf" srcId="{3DFD7DBA-8A18-4309-B622-9F7F52F30EF7}" destId="{A51797D2-0344-4799-BD1A-40744FF65756}" srcOrd="4" destOrd="0" presId="urn:microsoft.com/office/officeart/2005/8/layout/vList2"/>
    <dgm:cxn modelId="{D282BBC3-C257-45CA-ADD0-6ECE242E1113}" type="presParOf" srcId="{3DFD7DBA-8A18-4309-B622-9F7F52F30EF7}" destId="{ABB3C579-01C8-4C7D-9351-F20394D85E00}" srcOrd="5" destOrd="0" presId="urn:microsoft.com/office/officeart/2005/8/layout/vList2"/>
    <dgm:cxn modelId="{6B54578D-1FCC-43BB-9CE3-8E607753FDB2}" type="presParOf" srcId="{3DFD7DBA-8A18-4309-B622-9F7F52F30EF7}" destId="{3429FC65-1DFF-433D-B834-038F86326097}" srcOrd="6" destOrd="0" presId="urn:microsoft.com/office/officeart/2005/8/layout/vList2"/>
    <dgm:cxn modelId="{0D128702-601A-4EFC-96F3-02B2DEC50ED7}" type="presParOf" srcId="{3DFD7DBA-8A18-4309-B622-9F7F52F30EF7}" destId="{54576334-6118-4D5E-BE00-00C5BBFC99F6}" srcOrd="7" destOrd="0" presId="urn:microsoft.com/office/officeart/2005/8/layout/vList2"/>
    <dgm:cxn modelId="{21AC9F67-4EEB-42D7-A830-101553BA497B}" type="presParOf" srcId="{3DFD7DBA-8A18-4309-B622-9F7F52F30EF7}" destId="{F431306D-B8D8-4F29-8EEE-6ABAC8A79ED4}" srcOrd="8" destOrd="0" presId="urn:microsoft.com/office/officeart/2005/8/layout/vList2"/>
    <dgm:cxn modelId="{90E0F86B-A6B7-4937-855A-6D118185ABB7}" type="presParOf" srcId="{3DFD7DBA-8A18-4309-B622-9F7F52F30EF7}" destId="{F7E24280-BE56-41FF-BD90-E1B930BDF901}" srcOrd="9" destOrd="0" presId="urn:microsoft.com/office/officeart/2005/8/layout/vList2"/>
    <dgm:cxn modelId="{75F5BE4F-33A3-4733-8061-55687FB9AC91}" type="presParOf" srcId="{3DFD7DBA-8A18-4309-B622-9F7F52F30EF7}" destId="{1B2B907C-EDFB-4B9B-AE6D-EDBEB09BC37C}" srcOrd="10" destOrd="0" presId="urn:microsoft.com/office/officeart/2005/8/layout/vList2"/>
    <dgm:cxn modelId="{4483BA0C-AC69-41A2-8A7A-9865E17D332B}" type="presParOf" srcId="{3DFD7DBA-8A18-4309-B622-9F7F52F30EF7}" destId="{331286E9-9B5C-45EB-A0C4-04278853D73F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A36995-2F60-48DF-9762-924C1E88CA1B}" type="doc">
      <dgm:prSet loTypeId="urn:microsoft.com/office/officeart/2005/8/layout/lProcess2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E84B9596-23D2-41BB-8A5E-4465208AB2DD}">
      <dgm:prSet custT="1"/>
      <dgm:spPr/>
      <dgm:t>
        <a:bodyPr/>
        <a:lstStyle/>
        <a:p>
          <a:r>
            <a:rPr lang="en-US" sz="2500" dirty="0"/>
            <a:t>1</a:t>
          </a:r>
          <a:r>
            <a:rPr lang="zh-CN" sz="2500" dirty="0"/>
            <a:t>、评估：</a:t>
          </a:r>
        </a:p>
      </dgm:t>
    </dgm:pt>
    <dgm:pt modelId="{7E190840-A07C-4AA9-8B3F-6D86E17A3ED1}" type="parTrans" cxnId="{B40D0932-D8D8-4A88-958A-1E4099D2893E}">
      <dgm:prSet/>
      <dgm:spPr/>
      <dgm:t>
        <a:bodyPr/>
        <a:lstStyle/>
        <a:p>
          <a:endParaRPr lang="zh-CN" altLang="en-US"/>
        </a:p>
      </dgm:t>
    </dgm:pt>
    <dgm:pt modelId="{9EF0F8E4-6F19-402E-A7D6-393F01FAE5F7}" type="sibTrans" cxnId="{B40D0932-D8D8-4A88-958A-1E4099D2893E}">
      <dgm:prSet/>
      <dgm:spPr/>
      <dgm:t>
        <a:bodyPr/>
        <a:lstStyle/>
        <a:p>
          <a:endParaRPr lang="zh-CN" altLang="en-US"/>
        </a:p>
      </dgm:t>
    </dgm:pt>
    <dgm:pt modelId="{AD4C6A77-71D0-417F-969B-B4561EA408AB}">
      <dgm:prSet/>
      <dgm:spPr>
        <a:ln>
          <a:noFill/>
        </a:ln>
      </dgm:spPr>
      <dgm:t>
        <a:bodyPr/>
        <a:lstStyle/>
        <a:p>
          <a:r>
            <a:rPr lang="zh-CN" dirty="0"/>
            <a:t>患儿心率加快</a:t>
          </a:r>
          <a:r>
            <a:rPr lang="en-US" dirty="0"/>
            <a:t>,</a:t>
          </a:r>
          <a:r>
            <a:rPr lang="zh-CN" dirty="0"/>
            <a:t>婴儿</a:t>
          </a:r>
          <a:r>
            <a:rPr lang="en-US" dirty="0"/>
            <a:t>&gt;180</a:t>
          </a:r>
          <a:r>
            <a:rPr lang="zh-CN" dirty="0"/>
            <a:t>次分</a:t>
          </a:r>
          <a:r>
            <a:rPr lang="en-US" dirty="0"/>
            <a:t>,</a:t>
          </a:r>
          <a:r>
            <a:rPr lang="zh-CN" dirty="0"/>
            <a:t>幼儿</a:t>
          </a:r>
          <a:r>
            <a:rPr lang="en-US" dirty="0"/>
            <a:t>&gt;160</a:t>
          </a:r>
          <a:r>
            <a:rPr lang="zh-CN" dirty="0"/>
            <a:t>次分</a:t>
          </a:r>
          <a:r>
            <a:rPr lang="en-US" dirty="0"/>
            <a:t>,</a:t>
          </a:r>
          <a:r>
            <a:rPr lang="zh-CN" dirty="0"/>
            <a:t>心音低钝</a:t>
          </a:r>
          <a:r>
            <a:rPr lang="en-US" dirty="0"/>
            <a:t>,</a:t>
          </a:r>
          <a:r>
            <a:rPr lang="zh-CN" dirty="0"/>
            <a:t>可听到奔马律</a:t>
          </a:r>
          <a:r>
            <a:rPr lang="en-US" dirty="0"/>
            <a:t>;</a:t>
          </a:r>
          <a:endParaRPr lang="zh-CN" dirty="0"/>
        </a:p>
      </dgm:t>
    </dgm:pt>
    <dgm:pt modelId="{461C3291-0119-4C19-85C3-C4A3FBB7A9A7}" type="parTrans" cxnId="{09F27316-355A-4C03-A19E-CD2F7265AE14}">
      <dgm:prSet/>
      <dgm:spPr/>
      <dgm:t>
        <a:bodyPr/>
        <a:lstStyle/>
        <a:p>
          <a:endParaRPr lang="zh-CN" altLang="en-US"/>
        </a:p>
      </dgm:t>
    </dgm:pt>
    <dgm:pt modelId="{5D58CB33-26BF-450E-B2EC-000A453DF429}" type="sibTrans" cxnId="{09F27316-355A-4C03-A19E-CD2F7265AE14}">
      <dgm:prSet/>
      <dgm:spPr/>
      <dgm:t>
        <a:bodyPr/>
        <a:lstStyle/>
        <a:p>
          <a:endParaRPr lang="zh-CN" altLang="en-US"/>
        </a:p>
      </dgm:t>
    </dgm:pt>
    <dgm:pt modelId="{DB86BC86-FFBB-42EE-80F7-FD0AF46AF2A5}">
      <dgm:prSet/>
      <dgm:spPr/>
      <dgm:t>
        <a:bodyPr/>
        <a:lstStyle/>
        <a:p>
          <a:r>
            <a:rPr lang="zh-CN" dirty="0"/>
            <a:t>呼吸困难</a:t>
          </a:r>
          <a:r>
            <a:rPr lang="en-US" dirty="0"/>
            <a:t>,</a:t>
          </a:r>
          <a:r>
            <a:rPr lang="zh-CN" dirty="0"/>
            <a:t>频率</a:t>
          </a:r>
          <a:r>
            <a:rPr lang="en-US" dirty="0"/>
            <a:t>&gt;60</a:t>
          </a:r>
          <a:r>
            <a:rPr lang="zh-CN" dirty="0"/>
            <a:t>次分</a:t>
          </a:r>
          <a:r>
            <a:rPr lang="en-US" dirty="0"/>
            <a:t>,</a:t>
          </a:r>
          <a:r>
            <a:rPr lang="zh-CN" dirty="0"/>
            <a:t>肝脏增大在肋下</a:t>
          </a:r>
          <a:r>
            <a:rPr lang="en-US" dirty="0"/>
            <a:t>3cm</a:t>
          </a:r>
          <a:r>
            <a:rPr lang="zh-CN" dirty="0"/>
            <a:t>以上</a:t>
          </a:r>
          <a:r>
            <a:rPr lang="en-US" dirty="0"/>
            <a:t>,</a:t>
          </a:r>
          <a:r>
            <a:rPr lang="zh-CN" dirty="0"/>
            <a:t>或短期内较前增大</a:t>
          </a:r>
          <a:r>
            <a:rPr lang="en-US" dirty="0"/>
            <a:t>1.5cm</a:t>
          </a:r>
          <a:r>
            <a:rPr lang="zh-CN" dirty="0"/>
            <a:t>以上；</a:t>
          </a:r>
        </a:p>
      </dgm:t>
    </dgm:pt>
    <dgm:pt modelId="{4B2C6528-3C58-4D57-BF04-9D256382AB6D}" type="parTrans" cxnId="{2F126671-9886-49A5-87DE-A20BAD880E1C}">
      <dgm:prSet/>
      <dgm:spPr/>
      <dgm:t>
        <a:bodyPr/>
        <a:lstStyle/>
        <a:p>
          <a:endParaRPr lang="zh-CN" altLang="en-US"/>
        </a:p>
      </dgm:t>
    </dgm:pt>
    <dgm:pt modelId="{C8508D08-DA3F-48FF-B2C7-6F76754E6FB0}" type="sibTrans" cxnId="{2F126671-9886-49A5-87DE-A20BAD880E1C}">
      <dgm:prSet/>
      <dgm:spPr/>
      <dgm:t>
        <a:bodyPr/>
        <a:lstStyle/>
        <a:p>
          <a:endParaRPr lang="zh-CN" altLang="en-US"/>
        </a:p>
      </dgm:t>
    </dgm:pt>
    <dgm:pt modelId="{9FB343E4-C75A-4672-BC22-C1BD1F303F1E}">
      <dgm:prSet/>
      <dgm:spPr/>
      <dgm:t>
        <a:bodyPr/>
        <a:lstStyle/>
        <a:p>
          <a:r>
            <a:rPr lang="zh-CN"/>
            <a:t>烦躁不安</a:t>
          </a:r>
          <a:r>
            <a:rPr lang="en-US"/>
            <a:t>,</a:t>
          </a:r>
          <a:r>
            <a:rPr lang="zh-CN"/>
            <a:t>面色苍白或发绀</a:t>
          </a:r>
          <a:r>
            <a:rPr lang="en-US"/>
            <a:t>;</a:t>
          </a:r>
          <a:endParaRPr lang="zh-CN"/>
        </a:p>
      </dgm:t>
    </dgm:pt>
    <dgm:pt modelId="{4DD8B13C-803C-43E2-8C5C-DE2C251D6CC9}" type="parTrans" cxnId="{9CEAFCC8-D268-44AA-ADCB-EC4F31EE10FA}">
      <dgm:prSet/>
      <dgm:spPr/>
      <dgm:t>
        <a:bodyPr/>
        <a:lstStyle/>
        <a:p>
          <a:endParaRPr lang="zh-CN" altLang="en-US"/>
        </a:p>
      </dgm:t>
    </dgm:pt>
    <dgm:pt modelId="{0AE5F024-16D5-4A70-8AF8-1B22E3BB591F}" type="sibTrans" cxnId="{9CEAFCC8-D268-44AA-ADCB-EC4F31EE10FA}">
      <dgm:prSet/>
      <dgm:spPr/>
      <dgm:t>
        <a:bodyPr/>
        <a:lstStyle/>
        <a:p>
          <a:endParaRPr lang="zh-CN" altLang="en-US"/>
        </a:p>
      </dgm:t>
    </dgm:pt>
    <dgm:pt modelId="{35080CB9-0AEA-4D23-BAE7-645DEC253578}">
      <dgm:prSet/>
      <dgm:spPr/>
      <dgm:t>
        <a:bodyPr/>
        <a:lstStyle/>
        <a:p>
          <a:r>
            <a:rPr lang="zh-CN"/>
            <a:t>尿量减少或下肢水肿</a:t>
          </a:r>
        </a:p>
      </dgm:t>
    </dgm:pt>
    <dgm:pt modelId="{A43A9867-7CEA-4421-83A0-78AB30DC7A4E}" type="parTrans" cxnId="{21A67D35-9967-4DAE-A6E0-F600D754EF2D}">
      <dgm:prSet/>
      <dgm:spPr/>
      <dgm:t>
        <a:bodyPr/>
        <a:lstStyle/>
        <a:p>
          <a:endParaRPr lang="zh-CN" altLang="en-US"/>
        </a:p>
      </dgm:t>
    </dgm:pt>
    <dgm:pt modelId="{5893E06E-31C6-4CEF-A359-E484B8A499DA}" type="sibTrans" cxnId="{21A67D35-9967-4DAE-A6E0-F600D754EF2D}">
      <dgm:prSet/>
      <dgm:spPr/>
      <dgm:t>
        <a:bodyPr/>
        <a:lstStyle/>
        <a:p>
          <a:endParaRPr lang="zh-CN" altLang="en-US"/>
        </a:p>
      </dgm:t>
    </dgm:pt>
    <dgm:pt modelId="{421F3069-6C96-47C6-904F-9320834829B9}">
      <dgm:prSet custT="1"/>
      <dgm:spPr/>
      <dgm:t>
        <a:bodyPr/>
        <a:lstStyle/>
        <a:p>
          <a:r>
            <a:rPr lang="en-US" sz="2500" dirty="0"/>
            <a:t>2</a:t>
          </a:r>
          <a:r>
            <a:rPr lang="zh-CN" sz="2500" dirty="0"/>
            <a:t>、处置：</a:t>
          </a:r>
        </a:p>
      </dgm:t>
    </dgm:pt>
    <dgm:pt modelId="{41CACA45-CCD2-4E92-B113-8729E81DD58F}" type="parTrans" cxnId="{2B57C961-9E5C-45DC-8773-BEB1428C2FD6}">
      <dgm:prSet/>
      <dgm:spPr/>
      <dgm:t>
        <a:bodyPr/>
        <a:lstStyle/>
        <a:p>
          <a:endParaRPr lang="zh-CN" altLang="en-US"/>
        </a:p>
      </dgm:t>
    </dgm:pt>
    <dgm:pt modelId="{81657435-5891-4FEF-A945-0239E1F0E8C5}" type="sibTrans" cxnId="{2B57C961-9E5C-45DC-8773-BEB1428C2FD6}">
      <dgm:prSet/>
      <dgm:spPr/>
      <dgm:t>
        <a:bodyPr/>
        <a:lstStyle/>
        <a:p>
          <a:endParaRPr lang="zh-CN" altLang="en-US"/>
        </a:p>
      </dgm:t>
    </dgm:pt>
    <dgm:pt modelId="{D98AEDDE-A09B-4FD3-B0AA-9CA0D2460D50}">
      <dgm:prSet/>
      <dgm:spPr/>
      <dgm:t>
        <a:bodyPr/>
        <a:lstStyle/>
        <a:p>
          <a:r>
            <a:rPr lang="zh-CN"/>
            <a:t>保持患儿安静</a:t>
          </a:r>
          <a:r>
            <a:rPr lang="en-US"/>
            <a:t>,</a:t>
          </a:r>
          <a:r>
            <a:rPr lang="zh-CN"/>
            <a:t>烦躁不安应用镇静剂；</a:t>
          </a:r>
        </a:p>
      </dgm:t>
    </dgm:pt>
    <dgm:pt modelId="{805DC3FC-EF2B-4EDB-AEC1-E17735C41EE0}" type="parTrans" cxnId="{356184B7-8CE1-4A49-8FD3-514FD70584BC}">
      <dgm:prSet/>
      <dgm:spPr/>
      <dgm:t>
        <a:bodyPr/>
        <a:lstStyle/>
        <a:p>
          <a:endParaRPr lang="zh-CN" altLang="en-US"/>
        </a:p>
      </dgm:t>
    </dgm:pt>
    <dgm:pt modelId="{DF4C4931-FA64-4904-8339-64D4863A1BD6}" type="sibTrans" cxnId="{356184B7-8CE1-4A49-8FD3-514FD70584BC}">
      <dgm:prSet/>
      <dgm:spPr/>
      <dgm:t>
        <a:bodyPr/>
        <a:lstStyle/>
        <a:p>
          <a:endParaRPr lang="zh-CN" altLang="en-US"/>
        </a:p>
      </dgm:t>
    </dgm:pt>
    <dgm:pt modelId="{CF8F69A8-E78B-4FAC-9475-4B481D1493CF}">
      <dgm:prSet/>
      <dgm:spPr/>
      <dgm:t>
        <a:bodyPr/>
        <a:lstStyle/>
        <a:p>
          <a:r>
            <a:rPr lang="zh-CN"/>
            <a:t>保持呼吸道通畅；</a:t>
          </a:r>
        </a:p>
      </dgm:t>
    </dgm:pt>
    <dgm:pt modelId="{2B000F55-D6A8-4034-A9B0-7217ED9C87F4}" type="parTrans" cxnId="{B65FB935-D911-46F7-AB51-4DDDD5FA703C}">
      <dgm:prSet/>
      <dgm:spPr/>
      <dgm:t>
        <a:bodyPr/>
        <a:lstStyle/>
        <a:p>
          <a:endParaRPr lang="zh-CN" altLang="en-US"/>
        </a:p>
      </dgm:t>
    </dgm:pt>
    <dgm:pt modelId="{E8FE6765-43D4-47E8-BF17-B1C4518022D4}" type="sibTrans" cxnId="{B65FB935-D911-46F7-AB51-4DDDD5FA703C}">
      <dgm:prSet/>
      <dgm:spPr/>
      <dgm:t>
        <a:bodyPr/>
        <a:lstStyle/>
        <a:p>
          <a:endParaRPr lang="zh-CN" altLang="en-US"/>
        </a:p>
      </dgm:t>
    </dgm:pt>
    <dgm:pt modelId="{2589DF10-7B61-492E-BE4C-6A1BE2E1F9E3}">
      <dgm:prSet/>
      <dgm:spPr/>
      <dgm:t>
        <a:bodyPr/>
        <a:lstStyle/>
        <a:p>
          <a:r>
            <a:rPr lang="zh-CN"/>
            <a:t>建立静脉通路；</a:t>
          </a:r>
        </a:p>
      </dgm:t>
    </dgm:pt>
    <dgm:pt modelId="{9800DEAA-0178-46CB-B7A3-43CE6536382E}" type="parTrans" cxnId="{CA2B4348-0099-4B65-90E2-B08968FC54E6}">
      <dgm:prSet/>
      <dgm:spPr/>
      <dgm:t>
        <a:bodyPr/>
        <a:lstStyle/>
        <a:p>
          <a:endParaRPr lang="zh-CN" altLang="en-US"/>
        </a:p>
      </dgm:t>
    </dgm:pt>
    <dgm:pt modelId="{2B87CED9-0953-4C06-BEE8-88048608B658}" type="sibTrans" cxnId="{CA2B4348-0099-4B65-90E2-B08968FC54E6}">
      <dgm:prSet/>
      <dgm:spPr/>
      <dgm:t>
        <a:bodyPr/>
        <a:lstStyle/>
        <a:p>
          <a:endParaRPr lang="zh-CN" altLang="en-US"/>
        </a:p>
      </dgm:t>
    </dgm:pt>
    <dgm:pt modelId="{D7575200-6CC6-486C-A14A-8E49A6E7DC60}">
      <dgm:prSet/>
      <dgm:spPr/>
      <dgm:t>
        <a:bodyPr/>
        <a:lstStyle/>
        <a:p>
          <a:r>
            <a:rPr lang="zh-CN"/>
            <a:t>吸氧</a:t>
          </a:r>
          <a:r>
            <a:rPr lang="en-US"/>
            <a:t>:</a:t>
          </a:r>
          <a:r>
            <a:rPr lang="zh-CN"/>
            <a:t>头罩或面罩</a:t>
          </a:r>
          <a:r>
            <a:rPr lang="en-US"/>
            <a:t>,</a:t>
          </a:r>
          <a:r>
            <a:rPr lang="zh-CN"/>
            <a:t>氧浓度</a:t>
          </a:r>
          <a:r>
            <a:rPr lang="en-US"/>
            <a:t>40%~50%</a:t>
          </a:r>
          <a:r>
            <a:rPr lang="zh-CN"/>
            <a:t>；</a:t>
          </a:r>
        </a:p>
      </dgm:t>
    </dgm:pt>
    <dgm:pt modelId="{A0ACED2D-A3A6-4D8A-A0FB-DDEBD62A27BD}" type="parTrans" cxnId="{D9F87A73-587C-44AE-8693-7AB47667E2B6}">
      <dgm:prSet/>
      <dgm:spPr/>
      <dgm:t>
        <a:bodyPr/>
        <a:lstStyle/>
        <a:p>
          <a:endParaRPr lang="zh-CN" altLang="en-US"/>
        </a:p>
      </dgm:t>
    </dgm:pt>
    <dgm:pt modelId="{4DDEBEE4-AC8F-466E-9364-97C1D5DB394D}" type="sibTrans" cxnId="{D9F87A73-587C-44AE-8693-7AB47667E2B6}">
      <dgm:prSet/>
      <dgm:spPr/>
      <dgm:t>
        <a:bodyPr/>
        <a:lstStyle/>
        <a:p>
          <a:endParaRPr lang="zh-CN" altLang="en-US"/>
        </a:p>
      </dgm:t>
    </dgm:pt>
    <dgm:pt modelId="{E64E7ADB-52EB-4C7F-ACB5-5608C2139790}">
      <dgm:prSet/>
      <dgm:spPr/>
      <dgm:t>
        <a:bodyPr/>
        <a:lstStyle/>
        <a:p>
          <a:r>
            <a:rPr lang="zh-CN"/>
            <a:t>心电监护，监测血气；</a:t>
          </a:r>
        </a:p>
      </dgm:t>
    </dgm:pt>
    <dgm:pt modelId="{696B4A89-8343-4747-BDF8-426CF9D5A1F2}" type="parTrans" cxnId="{0FA6393D-A0C4-42EE-AA93-F7A54688E24F}">
      <dgm:prSet/>
      <dgm:spPr/>
      <dgm:t>
        <a:bodyPr/>
        <a:lstStyle/>
        <a:p>
          <a:endParaRPr lang="zh-CN" altLang="en-US"/>
        </a:p>
      </dgm:t>
    </dgm:pt>
    <dgm:pt modelId="{5ADAA160-96EC-459B-A0B5-BDBCFF1BCEC0}" type="sibTrans" cxnId="{0FA6393D-A0C4-42EE-AA93-F7A54688E24F}">
      <dgm:prSet/>
      <dgm:spPr/>
      <dgm:t>
        <a:bodyPr/>
        <a:lstStyle/>
        <a:p>
          <a:endParaRPr lang="zh-CN" altLang="en-US"/>
        </a:p>
      </dgm:t>
    </dgm:pt>
    <dgm:pt modelId="{F205B78D-9AAB-45A3-8005-DAADB09E012B}">
      <dgm:prSet custT="1"/>
      <dgm:spPr/>
      <dgm:t>
        <a:bodyPr/>
        <a:lstStyle/>
        <a:p>
          <a:r>
            <a:rPr lang="en-US" sz="2500" dirty="0"/>
            <a:t>3</a:t>
          </a:r>
          <a:r>
            <a:rPr lang="zh-CN" sz="2500" dirty="0"/>
            <a:t>、用药：</a:t>
          </a:r>
        </a:p>
      </dgm:t>
    </dgm:pt>
    <dgm:pt modelId="{31A4D3DE-5FC5-4882-BB55-48682C343F85}" type="parTrans" cxnId="{E4A35CBF-B21E-4D1F-A1D7-63BD80FDF6DD}">
      <dgm:prSet/>
      <dgm:spPr/>
      <dgm:t>
        <a:bodyPr/>
        <a:lstStyle/>
        <a:p>
          <a:endParaRPr lang="zh-CN" altLang="en-US"/>
        </a:p>
      </dgm:t>
    </dgm:pt>
    <dgm:pt modelId="{C1810FD9-DEAC-4141-9CFB-1116E60E7FD2}" type="sibTrans" cxnId="{E4A35CBF-B21E-4D1F-A1D7-63BD80FDF6DD}">
      <dgm:prSet/>
      <dgm:spPr/>
      <dgm:t>
        <a:bodyPr/>
        <a:lstStyle/>
        <a:p>
          <a:endParaRPr lang="zh-CN" altLang="en-US"/>
        </a:p>
      </dgm:t>
    </dgm:pt>
    <dgm:pt modelId="{5134EFF7-C4CD-49B2-A0F2-39DBC7799936}">
      <dgm:prSet/>
      <dgm:spPr/>
      <dgm:t>
        <a:bodyPr/>
        <a:lstStyle/>
        <a:p>
          <a:r>
            <a:rPr lang="zh-CN"/>
            <a:t>强心：</a:t>
          </a:r>
        </a:p>
      </dgm:t>
    </dgm:pt>
    <dgm:pt modelId="{B2C37F5B-DBF0-4FE4-99F3-EAF6F35776A2}" type="parTrans" cxnId="{FF5DDC06-9389-4D9E-9482-3E08F9BE7478}">
      <dgm:prSet/>
      <dgm:spPr/>
      <dgm:t>
        <a:bodyPr/>
        <a:lstStyle/>
        <a:p>
          <a:endParaRPr lang="zh-CN" altLang="en-US"/>
        </a:p>
      </dgm:t>
    </dgm:pt>
    <dgm:pt modelId="{48F45C5B-14B9-4576-A13E-E1A442F6EE69}" type="sibTrans" cxnId="{FF5DDC06-9389-4D9E-9482-3E08F9BE7478}">
      <dgm:prSet/>
      <dgm:spPr/>
      <dgm:t>
        <a:bodyPr/>
        <a:lstStyle/>
        <a:p>
          <a:endParaRPr lang="zh-CN" altLang="en-US"/>
        </a:p>
      </dgm:t>
    </dgm:pt>
    <dgm:pt modelId="{C2C2D5FC-A762-4795-8544-6224E2E2A312}">
      <dgm:prSet/>
      <dgm:spPr/>
      <dgm:t>
        <a:bodyPr/>
        <a:lstStyle/>
        <a:p>
          <a:r>
            <a:rPr lang="zh-CN"/>
            <a:t>西地兰：</a:t>
          </a:r>
          <a:r>
            <a:rPr lang="en-US"/>
            <a:t>&lt;2</a:t>
          </a:r>
          <a:r>
            <a:rPr lang="zh-CN"/>
            <a:t>岁：</a:t>
          </a:r>
          <a:r>
            <a:rPr lang="en-US"/>
            <a:t>0.03-0.04mg/kg</a:t>
          </a:r>
          <a:r>
            <a:rPr lang="zh-CN"/>
            <a:t>；</a:t>
          </a:r>
          <a:r>
            <a:rPr lang="en-US"/>
            <a:t>&gt;2</a:t>
          </a:r>
          <a:r>
            <a:rPr lang="zh-CN"/>
            <a:t>岁：</a:t>
          </a:r>
          <a:r>
            <a:rPr lang="en-US"/>
            <a:t>0.02-0.03mg/kg</a:t>
          </a:r>
          <a:r>
            <a:rPr lang="zh-CN"/>
            <a:t> 。首次用</a:t>
          </a:r>
          <a:r>
            <a:rPr lang="en-US"/>
            <a:t>1/2</a:t>
          </a:r>
          <a:r>
            <a:rPr lang="zh-CN"/>
            <a:t>量，余量分两次</a:t>
          </a:r>
          <a:r>
            <a:rPr lang="en-US"/>
            <a:t>q4/6h</a:t>
          </a:r>
          <a:r>
            <a:rPr lang="zh-CN"/>
            <a:t>缓慢静推</a:t>
          </a:r>
        </a:p>
      </dgm:t>
    </dgm:pt>
    <dgm:pt modelId="{F8E6852E-CD8E-454E-AA21-BA9A9B60333F}" type="parTrans" cxnId="{D6F60BEE-30B1-4C46-89BD-9CAD698074F4}">
      <dgm:prSet/>
      <dgm:spPr/>
      <dgm:t>
        <a:bodyPr/>
        <a:lstStyle/>
        <a:p>
          <a:endParaRPr lang="zh-CN" altLang="en-US"/>
        </a:p>
      </dgm:t>
    </dgm:pt>
    <dgm:pt modelId="{D83B950B-C8E0-463C-84F4-55452E90E330}" type="sibTrans" cxnId="{D6F60BEE-30B1-4C46-89BD-9CAD698074F4}">
      <dgm:prSet/>
      <dgm:spPr/>
      <dgm:t>
        <a:bodyPr/>
        <a:lstStyle/>
        <a:p>
          <a:endParaRPr lang="zh-CN" altLang="en-US"/>
        </a:p>
      </dgm:t>
    </dgm:pt>
    <dgm:pt modelId="{EACF68F3-46B6-4FF8-9FEE-58E283641046}">
      <dgm:prSet/>
      <dgm:spPr/>
      <dgm:t>
        <a:bodyPr/>
        <a:lstStyle/>
        <a:p>
          <a:r>
            <a:rPr lang="zh-CN"/>
            <a:t>米力农：</a:t>
          </a:r>
          <a:r>
            <a:rPr lang="en-US"/>
            <a:t>50ug/kg</a:t>
          </a:r>
          <a:r>
            <a:rPr lang="zh-CN"/>
            <a:t> 稀释后静推，后以</a:t>
          </a:r>
          <a:r>
            <a:rPr lang="en-US"/>
            <a:t>0.25-0.5ug/kg/min </a:t>
          </a:r>
          <a:r>
            <a:rPr lang="zh-CN"/>
            <a:t>泵维</a:t>
          </a:r>
        </a:p>
      </dgm:t>
    </dgm:pt>
    <dgm:pt modelId="{5BD2DBDC-AAE2-4B4B-AFA6-8F93F7B8FB06}" type="parTrans" cxnId="{1AD5625C-9B4B-49DF-ACD9-393B25E4CB74}">
      <dgm:prSet/>
      <dgm:spPr/>
      <dgm:t>
        <a:bodyPr/>
        <a:lstStyle/>
        <a:p>
          <a:endParaRPr lang="zh-CN" altLang="en-US"/>
        </a:p>
      </dgm:t>
    </dgm:pt>
    <dgm:pt modelId="{03B5BF98-ABD4-401E-A7EF-C7DD199CA40C}" type="sibTrans" cxnId="{1AD5625C-9B4B-49DF-ACD9-393B25E4CB74}">
      <dgm:prSet/>
      <dgm:spPr/>
      <dgm:t>
        <a:bodyPr/>
        <a:lstStyle/>
        <a:p>
          <a:endParaRPr lang="zh-CN" altLang="en-US"/>
        </a:p>
      </dgm:t>
    </dgm:pt>
    <dgm:pt modelId="{F7630296-A81E-4C8E-A197-71EAA999135D}">
      <dgm:prSet/>
      <dgm:spPr/>
      <dgm:t>
        <a:bodyPr/>
        <a:lstStyle/>
        <a:p>
          <a:r>
            <a:rPr lang="zh-CN"/>
            <a:t>利尿：</a:t>
          </a:r>
        </a:p>
      </dgm:t>
    </dgm:pt>
    <dgm:pt modelId="{485D4AFC-95D5-4255-972C-797827281303}" type="parTrans" cxnId="{C29EA165-233D-42FC-A705-9097CD3DAC43}">
      <dgm:prSet/>
      <dgm:spPr/>
      <dgm:t>
        <a:bodyPr/>
        <a:lstStyle/>
        <a:p>
          <a:endParaRPr lang="zh-CN" altLang="en-US"/>
        </a:p>
      </dgm:t>
    </dgm:pt>
    <dgm:pt modelId="{3792FC24-EA11-4F45-9708-972AF8CE7C48}" type="sibTrans" cxnId="{C29EA165-233D-42FC-A705-9097CD3DAC43}">
      <dgm:prSet/>
      <dgm:spPr/>
      <dgm:t>
        <a:bodyPr/>
        <a:lstStyle/>
        <a:p>
          <a:endParaRPr lang="zh-CN" altLang="en-US"/>
        </a:p>
      </dgm:t>
    </dgm:pt>
    <dgm:pt modelId="{374D0328-99F1-442E-A58F-5573BDB80301}">
      <dgm:prSet/>
      <dgm:spPr/>
      <dgm:t>
        <a:bodyPr/>
        <a:lstStyle/>
        <a:p>
          <a:r>
            <a:rPr lang="zh-CN"/>
            <a:t>呋塞米：</a:t>
          </a:r>
          <a:r>
            <a:rPr lang="en-US"/>
            <a:t>1mg/kg</a:t>
          </a:r>
          <a:r>
            <a:rPr lang="zh-CN"/>
            <a:t> </a:t>
          </a:r>
          <a:r>
            <a:rPr lang="en-US"/>
            <a:t>iv</a:t>
          </a:r>
          <a:endParaRPr lang="zh-CN"/>
        </a:p>
      </dgm:t>
    </dgm:pt>
    <dgm:pt modelId="{908BFE9F-82BF-47D5-AF0D-FB9317C18D29}" type="parTrans" cxnId="{6EC15845-A1C6-425F-A96F-64F9A4737331}">
      <dgm:prSet/>
      <dgm:spPr/>
      <dgm:t>
        <a:bodyPr/>
        <a:lstStyle/>
        <a:p>
          <a:endParaRPr lang="zh-CN" altLang="en-US"/>
        </a:p>
      </dgm:t>
    </dgm:pt>
    <dgm:pt modelId="{DC68790F-60B9-4EE2-96A4-A29EFAD4B6D0}" type="sibTrans" cxnId="{6EC15845-A1C6-425F-A96F-64F9A4737331}">
      <dgm:prSet/>
      <dgm:spPr/>
      <dgm:t>
        <a:bodyPr/>
        <a:lstStyle/>
        <a:p>
          <a:endParaRPr lang="zh-CN" altLang="en-US"/>
        </a:p>
      </dgm:t>
    </dgm:pt>
    <dgm:pt modelId="{7B5E0FC4-2478-4212-B898-DEB934646758}">
      <dgm:prSet/>
      <dgm:spPr/>
      <dgm:t>
        <a:bodyPr/>
        <a:lstStyle/>
        <a:p>
          <a:r>
            <a:rPr lang="zh-CN"/>
            <a:t>血管扩张剂：</a:t>
          </a:r>
        </a:p>
      </dgm:t>
    </dgm:pt>
    <dgm:pt modelId="{242580D6-CA57-4DED-B809-BC245855FCCE}" type="parTrans" cxnId="{3A4B173F-458A-4E03-A14D-B5B6E2D87562}">
      <dgm:prSet/>
      <dgm:spPr/>
      <dgm:t>
        <a:bodyPr/>
        <a:lstStyle/>
        <a:p>
          <a:endParaRPr lang="zh-CN" altLang="en-US"/>
        </a:p>
      </dgm:t>
    </dgm:pt>
    <dgm:pt modelId="{CE8BFA2B-1F66-4CC6-927B-A8519DED1BC0}" type="sibTrans" cxnId="{3A4B173F-458A-4E03-A14D-B5B6E2D87562}">
      <dgm:prSet/>
      <dgm:spPr/>
      <dgm:t>
        <a:bodyPr/>
        <a:lstStyle/>
        <a:p>
          <a:endParaRPr lang="zh-CN" altLang="en-US"/>
        </a:p>
      </dgm:t>
    </dgm:pt>
    <dgm:pt modelId="{3A6E2E86-BAA4-4D09-B4C0-4E9E354332C5}">
      <dgm:prSet/>
      <dgm:spPr/>
      <dgm:t>
        <a:bodyPr/>
        <a:lstStyle/>
        <a:p>
          <a:r>
            <a:rPr lang="zh-CN"/>
            <a:t>多巴胺：</a:t>
          </a:r>
          <a:r>
            <a:rPr lang="en-US"/>
            <a:t>5-10ug/kg/min </a:t>
          </a:r>
          <a:r>
            <a:rPr lang="zh-CN"/>
            <a:t>泵维</a:t>
          </a:r>
        </a:p>
      </dgm:t>
    </dgm:pt>
    <dgm:pt modelId="{4B57F71B-C748-4AFB-AF20-32256191DB95}" type="parTrans" cxnId="{FE02FF92-F8EC-4D7C-B3E4-89FA8FE01146}">
      <dgm:prSet/>
      <dgm:spPr/>
      <dgm:t>
        <a:bodyPr/>
        <a:lstStyle/>
        <a:p>
          <a:endParaRPr lang="zh-CN" altLang="en-US"/>
        </a:p>
      </dgm:t>
    </dgm:pt>
    <dgm:pt modelId="{B1F78E67-B833-49BF-9A06-19BA335FC440}" type="sibTrans" cxnId="{FE02FF92-F8EC-4D7C-B3E4-89FA8FE01146}">
      <dgm:prSet/>
      <dgm:spPr/>
      <dgm:t>
        <a:bodyPr/>
        <a:lstStyle/>
        <a:p>
          <a:endParaRPr lang="zh-CN" altLang="en-US"/>
        </a:p>
      </dgm:t>
    </dgm:pt>
    <dgm:pt modelId="{472BA6AE-4B37-489C-9717-A8A810910391}">
      <dgm:prSet/>
      <dgm:spPr/>
      <dgm:t>
        <a:bodyPr/>
        <a:lstStyle/>
        <a:p>
          <a:r>
            <a:rPr lang="zh-CN"/>
            <a:t>多巴酚丁胺：</a:t>
          </a:r>
          <a:r>
            <a:rPr lang="en-US"/>
            <a:t> 5-10ug/kg/min </a:t>
          </a:r>
          <a:r>
            <a:rPr lang="zh-CN"/>
            <a:t>泵维</a:t>
          </a:r>
        </a:p>
      </dgm:t>
    </dgm:pt>
    <dgm:pt modelId="{E1FD2726-2831-4280-ACA9-8BFA89E2D612}" type="parTrans" cxnId="{6C50738D-2ADD-41DA-8192-C9B08D7040ED}">
      <dgm:prSet/>
      <dgm:spPr/>
      <dgm:t>
        <a:bodyPr/>
        <a:lstStyle/>
        <a:p>
          <a:endParaRPr lang="zh-CN" altLang="en-US"/>
        </a:p>
      </dgm:t>
    </dgm:pt>
    <dgm:pt modelId="{084E8EAA-8196-4651-A1C5-B1B3EB7D70A1}" type="sibTrans" cxnId="{6C50738D-2ADD-41DA-8192-C9B08D7040ED}">
      <dgm:prSet/>
      <dgm:spPr/>
      <dgm:t>
        <a:bodyPr/>
        <a:lstStyle/>
        <a:p>
          <a:endParaRPr lang="zh-CN" altLang="en-US"/>
        </a:p>
      </dgm:t>
    </dgm:pt>
    <dgm:pt modelId="{886AB3DA-95D5-4B18-AD71-78B2A9978EAA}">
      <dgm:prSet custT="1"/>
      <dgm:spPr/>
      <dgm:t>
        <a:bodyPr/>
        <a:lstStyle/>
        <a:p>
          <a:r>
            <a:rPr lang="en-US" sz="2500" dirty="0"/>
            <a:t>4</a:t>
          </a:r>
          <a:r>
            <a:rPr lang="zh-CN" sz="2500" dirty="0"/>
            <a:t>、观察病情变化</a:t>
          </a:r>
        </a:p>
      </dgm:t>
    </dgm:pt>
    <dgm:pt modelId="{9C245E82-74C8-41ED-96A5-92FAB913ECAF}" type="parTrans" cxnId="{425FDA36-95B5-490E-BCC4-CFC00FC54CE4}">
      <dgm:prSet/>
      <dgm:spPr/>
      <dgm:t>
        <a:bodyPr/>
        <a:lstStyle/>
        <a:p>
          <a:endParaRPr lang="zh-CN" altLang="en-US"/>
        </a:p>
      </dgm:t>
    </dgm:pt>
    <dgm:pt modelId="{3BAAB19A-3D56-47C3-8E79-A1C2153356C5}" type="sibTrans" cxnId="{425FDA36-95B5-490E-BCC4-CFC00FC54CE4}">
      <dgm:prSet/>
      <dgm:spPr/>
      <dgm:t>
        <a:bodyPr/>
        <a:lstStyle/>
        <a:p>
          <a:endParaRPr lang="zh-CN" altLang="en-US"/>
        </a:p>
      </dgm:t>
    </dgm:pt>
    <dgm:pt modelId="{A3B3053E-5E38-4242-85F8-B1E2AE0438E2}">
      <dgm:prSet/>
      <dgm:spPr>
        <a:solidFill>
          <a:schemeClr val="accent6"/>
        </a:solidFill>
      </dgm:spPr>
      <dgm:t>
        <a:bodyPr/>
        <a:lstStyle/>
        <a:p>
          <a:r>
            <a:rPr lang="zh-CN"/>
            <a:t>病情稳定转入普通病房</a:t>
          </a:r>
        </a:p>
      </dgm:t>
    </dgm:pt>
    <dgm:pt modelId="{BBAF9A0C-6F99-42B5-9D7C-3507CD1CE639}" type="parTrans" cxnId="{F9507E32-2141-47E9-AED1-A0D45C05AE75}">
      <dgm:prSet/>
      <dgm:spPr/>
      <dgm:t>
        <a:bodyPr/>
        <a:lstStyle/>
        <a:p>
          <a:endParaRPr lang="zh-CN" altLang="en-US"/>
        </a:p>
      </dgm:t>
    </dgm:pt>
    <dgm:pt modelId="{FCAFF65D-BB58-4DE9-B541-ACDC9D1802C5}" type="sibTrans" cxnId="{F9507E32-2141-47E9-AED1-A0D45C05AE75}">
      <dgm:prSet/>
      <dgm:spPr/>
      <dgm:t>
        <a:bodyPr/>
        <a:lstStyle/>
        <a:p>
          <a:endParaRPr lang="zh-CN" altLang="en-US"/>
        </a:p>
      </dgm:t>
    </dgm:pt>
    <dgm:pt modelId="{5F0B8A88-8E92-433F-BB22-9FAC6179A042}">
      <dgm:prSet/>
      <dgm:spPr>
        <a:solidFill>
          <a:srgbClr val="C00000"/>
        </a:solidFill>
      </dgm:spPr>
      <dgm:t>
        <a:bodyPr/>
        <a:lstStyle/>
        <a:p>
          <a:r>
            <a:rPr lang="zh-CN"/>
            <a:t>难治性心衰转入</a:t>
          </a:r>
          <a:r>
            <a:rPr lang="en-US"/>
            <a:t>PICU</a:t>
          </a:r>
          <a:endParaRPr lang="zh-CN"/>
        </a:p>
      </dgm:t>
    </dgm:pt>
    <dgm:pt modelId="{EE6C7CDC-076B-4A14-A9D2-20190D22BF3B}" type="parTrans" cxnId="{E688933A-E6C1-4642-9165-A4F33BC09C9A}">
      <dgm:prSet/>
      <dgm:spPr/>
      <dgm:t>
        <a:bodyPr/>
        <a:lstStyle/>
        <a:p>
          <a:endParaRPr lang="zh-CN" altLang="en-US"/>
        </a:p>
      </dgm:t>
    </dgm:pt>
    <dgm:pt modelId="{0FD2233E-A707-4191-9DF0-73894D3FBAD5}" type="sibTrans" cxnId="{E688933A-E6C1-4642-9165-A4F33BC09C9A}">
      <dgm:prSet/>
      <dgm:spPr/>
      <dgm:t>
        <a:bodyPr/>
        <a:lstStyle/>
        <a:p>
          <a:endParaRPr lang="zh-CN" altLang="en-US"/>
        </a:p>
      </dgm:t>
    </dgm:pt>
    <dgm:pt modelId="{E4C81F43-5C0A-4501-AA6D-A3783820B9AC}" type="pres">
      <dgm:prSet presAssocID="{D3A36995-2F60-48DF-9762-924C1E88CA1B}" presName="theList" presStyleCnt="0">
        <dgm:presLayoutVars>
          <dgm:dir/>
          <dgm:animLvl val="lvl"/>
          <dgm:resizeHandles val="exact"/>
        </dgm:presLayoutVars>
      </dgm:prSet>
      <dgm:spPr/>
    </dgm:pt>
    <dgm:pt modelId="{679781C9-6E2B-4F41-B7F9-B63A4E2E3DF7}" type="pres">
      <dgm:prSet presAssocID="{E84B9596-23D2-41BB-8A5E-4465208AB2DD}" presName="compNode" presStyleCnt="0"/>
      <dgm:spPr/>
    </dgm:pt>
    <dgm:pt modelId="{B108E225-3974-4C7C-A2F4-1BF712787767}" type="pres">
      <dgm:prSet presAssocID="{E84B9596-23D2-41BB-8A5E-4465208AB2DD}" presName="aNode" presStyleLbl="bgShp" presStyleIdx="0" presStyleCnt="4"/>
      <dgm:spPr/>
    </dgm:pt>
    <dgm:pt modelId="{4BFB58C3-CCFB-438D-AF9E-8B4FDB8319FD}" type="pres">
      <dgm:prSet presAssocID="{E84B9596-23D2-41BB-8A5E-4465208AB2DD}" presName="textNode" presStyleLbl="bgShp" presStyleIdx="0" presStyleCnt="4"/>
      <dgm:spPr/>
    </dgm:pt>
    <dgm:pt modelId="{D33E2A4A-0007-4045-9C16-30424CF6C4D8}" type="pres">
      <dgm:prSet presAssocID="{E84B9596-23D2-41BB-8A5E-4465208AB2DD}" presName="compChildNode" presStyleCnt="0"/>
      <dgm:spPr/>
    </dgm:pt>
    <dgm:pt modelId="{4793B20E-EF25-423E-BB84-DCD3BBC65900}" type="pres">
      <dgm:prSet presAssocID="{E84B9596-23D2-41BB-8A5E-4465208AB2DD}" presName="theInnerList" presStyleCnt="0"/>
      <dgm:spPr/>
    </dgm:pt>
    <dgm:pt modelId="{73539186-2DA8-400F-8020-3B3B94C1FC62}" type="pres">
      <dgm:prSet presAssocID="{AD4C6A77-71D0-417F-969B-B4561EA408AB}" presName="childNode" presStyleLbl="node1" presStyleIdx="0" presStyleCnt="14">
        <dgm:presLayoutVars>
          <dgm:bulletEnabled val="1"/>
        </dgm:presLayoutVars>
      </dgm:prSet>
      <dgm:spPr/>
    </dgm:pt>
    <dgm:pt modelId="{70E1573F-D2DB-4C15-A596-F99EE1A825A8}" type="pres">
      <dgm:prSet presAssocID="{AD4C6A77-71D0-417F-969B-B4561EA408AB}" presName="aSpace2" presStyleCnt="0"/>
      <dgm:spPr/>
    </dgm:pt>
    <dgm:pt modelId="{28B695C3-0D99-4836-8538-A9E563C5465B}" type="pres">
      <dgm:prSet presAssocID="{DB86BC86-FFBB-42EE-80F7-FD0AF46AF2A5}" presName="childNode" presStyleLbl="node1" presStyleIdx="1" presStyleCnt="14">
        <dgm:presLayoutVars>
          <dgm:bulletEnabled val="1"/>
        </dgm:presLayoutVars>
      </dgm:prSet>
      <dgm:spPr/>
    </dgm:pt>
    <dgm:pt modelId="{D0A65CEA-D1F7-4AF6-B424-E6DFA2A16162}" type="pres">
      <dgm:prSet presAssocID="{DB86BC86-FFBB-42EE-80F7-FD0AF46AF2A5}" presName="aSpace2" presStyleCnt="0"/>
      <dgm:spPr/>
    </dgm:pt>
    <dgm:pt modelId="{4E3589A0-B8FB-411C-BBF9-FDDF68A734DB}" type="pres">
      <dgm:prSet presAssocID="{9FB343E4-C75A-4672-BC22-C1BD1F303F1E}" presName="childNode" presStyleLbl="node1" presStyleIdx="2" presStyleCnt="14">
        <dgm:presLayoutVars>
          <dgm:bulletEnabled val="1"/>
        </dgm:presLayoutVars>
      </dgm:prSet>
      <dgm:spPr/>
    </dgm:pt>
    <dgm:pt modelId="{FED80C9D-ED72-46D4-8010-5E7F81A427DD}" type="pres">
      <dgm:prSet presAssocID="{9FB343E4-C75A-4672-BC22-C1BD1F303F1E}" presName="aSpace2" presStyleCnt="0"/>
      <dgm:spPr/>
    </dgm:pt>
    <dgm:pt modelId="{7B64C51B-04E2-47CD-A834-6BF65AD5B4F1}" type="pres">
      <dgm:prSet presAssocID="{35080CB9-0AEA-4D23-BAE7-645DEC253578}" presName="childNode" presStyleLbl="node1" presStyleIdx="3" presStyleCnt="14">
        <dgm:presLayoutVars>
          <dgm:bulletEnabled val="1"/>
        </dgm:presLayoutVars>
      </dgm:prSet>
      <dgm:spPr/>
    </dgm:pt>
    <dgm:pt modelId="{896351FC-F039-4EB9-8FB2-0C411B31B94B}" type="pres">
      <dgm:prSet presAssocID="{E84B9596-23D2-41BB-8A5E-4465208AB2DD}" presName="aSpace" presStyleCnt="0"/>
      <dgm:spPr/>
    </dgm:pt>
    <dgm:pt modelId="{DFFEA027-1DA7-40C1-B8E6-E9CF3F0E79B8}" type="pres">
      <dgm:prSet presAssocID="{421F3069-6C96-47C6-904F-9320834829B9}" presName="compNode" presStyleCnt="0"/>
      <dgm:spPr/>
    </dgm:pt>
    <dgm:pt modelId="{F7FD0EC3-96C4-46A9-BAE8-682C5C6443BA}" type="pres">
      <dgm:prSet presAssocID="{421F3069-6C96-47C6-904F-9320834829B9}" presName="aNode" presStyleLbl="bgShp" presStyleIdx="1" presStyleCnt="4"/>
      <dgm:spPr/>
    </dgm:pt>
    <dgm:pt modelId="{A2FC7BF5-D20F-4E85-966E-32CB1E011918}" type="pres">
      <dgm:prSet presAssocID="{421F3069-6C96-47C6-904F-9320834829B9}" presName="textNode" presStyleLbl="bgShp" presStyleIdx="1" presStyleCnt="4"/>
      <dgm:spPr/>
    </dgm:pt>
    <dgm:pt modelId="{E9926E73-2177-4773-9B32-00F352EFAD00}" type="pres">
      <dgm:prSet presAssocID="{421F3069-6C96-47C6-904F-9320834829B9}" presName="compChildNode" presStyleCnt="0"/>
      <dgm:spPr/>
    </dgm:pt>
    <dgm:pt modelId="{178CFA1F-0AA8-425B-AA13-35F2A36411D8}" type="pres">
      <dgm:prSet presAssocID="{421F3069-6C96-47C6-904F-9320834829B9}" presName="theInnerList" presStyleCnt="0"/>
      <dgm:spPr/>
    </dgm:pt>
    <dgm:pt modelId="{04866473-F4F2-43A5-AB58-0611F535905F}" type="pres">
      <dgm:prSet presAssocID="{D98AEDDE-A09B-4FD3-B0AA-9CA0D2460D50}" presName="childNode" presStyleLbl="node1" presStyleIdx="4" presStyleCnt="14">
        <dgm:presLayoutVars>
          <dgm:bulletEnabled val="1"/>
        </dgm:presLayoutVars>
      </dgm:prSet>
      <dgm:spPr/>
    </dgm:pt>
    <dgm:pt modelId="{C9A5A379-AFA9-4FC7-A9B8-8A1842ABC7C5}" type="pres">
      <dgm:prSet presAssocID="{D98AEDDE-A09B-4FD3-B0AA-9CA0D2460D50}" presName="aSpace2" presStyleCnt="0"/>
      <dgm:spPr/>
    </dgm:pt>
    <dgm:pt modelId="{EA86E9C0-05C8-4361-8EA0-C0691A5A42DE}" type="pres">
      <dgm:prSet presAssocID="{CF8F69A8-E78B-4FAC-9475-4B481D1493CF}" presName="childNode" presStyleLbl="node1" presStyleIdx="5" presStyleCnt="14">
        <dgm:presLayoutVars>
          <dgm:bulletEnabled val="1"/>
        </dgm:presLayoutVars>
      </dgm:prSet>
      <dgm:spPr/>
    </dgm:pt>
    <dgm:pt modelId="{7DCEBD86-A7E7-464B-BC55-CA42E7C9956D}" type="pres">
      <dgm:prSet presAssocID="{CF8F69A8-E78B-4FAC-9475-4B481D1493CF}" presName="aSpace2" presStyleCnt="0"/>
      <dgm:spPr/>
    </dgm:pt>
    <dgm:pt modelId="{A099D211-83D1-4349-8ECA-7D0B6F1F7A11}" type="pres">
      <dgm:prSet presAssocID="{2589DF10-7B61-492E-BE4C-6A1BE2E1F9E3}" presName="childNode" presStyleLbl="node1" presStyleIdx="6" presStyleCnt="14">
        <dgm:presLayoutVars>
          <dgm:bulletEnabled val="1"/>
        </dgm:presLayoutVars>
      </dgm:prSet>
      <dgm:spPr/>
    </dgm:pt>
    <dgm:pt modelId="{0EE86F89-474D-4F10-8623-48BE79AA0D01}" type="pres">
      <dgm:prSet presAssocID="{2589DF10-7B61-492E-BE4C-6A1BE2E1F9E3}" presName="aSpace2" presStyleCnt="0"/>
      <dgm:spPr/>
    </dgm:pt>
    <dgm:pt modelId="{3EE13E0C-1CF8-4A17-9D21-C2A8E035A706}" type="pres">
      <dgm:prSet presAssocID="{D7575200-6CC6-486C-A14A-8E49A6E7DC60}" presName="childNode" presStyleLbl="node1" presStyleIdx="7" presStyleCnt="14">
        <dgm:presLayoutVars>
          <dgm:bulletEnabled val="1"/>
        </dgm:presLayoutVars>
      </dgm:prSet>
      <dgm:spPr/>
    </dgm:pt>
    <dgm:pt modelId="{A3CF7217-CFD8-424B-8061-D4F48DB9C285}" type="pres">
      <dgm:prSet presAssocID="{D7575200-6CC6-486C-A14A-8E49A6E7DC60}" presName="aSpace2" presStyleCnt="0"/>
      <dgm:spPr/>
    </dgm:pt>
    <dgm:pt modelId="{0B72E115-7381-48ED-AAA9-BACE277D29B5}" type="pres">
      <dgm:prSet presAssocID="{E64E7ADB-52EB-4C7F-ACB5-5608C2139790}" presName="childNode" presStyleLbl="node1" presStyleIdx="8" presStyleCnt="14">
        <dgm:presLayoutVars>
          <dgm:bulletEnabled val="1"/>
        </dgm:presLayoutVars>
      </dgm:prSet>
      <dgm:spPr/>
    </dgm:pt>
    <dgm:pt modelId="{A7506A39-D12B-4796-8D21-BC2C27B93FF2}" type="pres">
      <dgm:prSet presAssocID="{421F3069-6C96-47C6-904F-9320834829B9}" presName="aSpace" presStyleCnt="0"/>
      <dgm:spPr/>
    </dgm:pt>
    <dgm:pt modelId="{853D4633-3EDB-41E3-89E1-1ACAD9EDB10F}" type="pres">
      <dgm:prSet presAssocID="{F205B78D-9AAB-45A3-8005-DAADB09E012B}" presName="compNode" presStyleCnt="0"/>
      <dgm:spPr/>
    </dgm:pt>
    <dgm:pt modelId="{708476D6-C516-4CFF-BD93-9A2B48D03462}" type="pres">
      <dgm:prSet presAssocID="{F205B78D-9AAB-45A3-8005-DAADB09E012B}" presName="aNode" presStyleLbl="bgShp" presStyleIdx="2" presStyleCnt="4"/>
      <dgm:spPr/>
    </dgm:pt>
    <dgm:pt modelId="{7999E750-6386-4A8E-BD95-07B60DD16176}" type="pres">
      <dgm:prSet presAssocID="{F205B78D-9AAB-45A3-8005-DAADB09E012B}" presName="textNode" presStyleLbl="bgShp" presStyleIdx="2" presStyleCnt="4"/>
      <dgm:spPr/>
    </dgm:pt>
    <dgm:pt modelId="{CDF0DFE9-1D10-45A4-BC88-3034F81063ED}" type="pres">
      <dgm:prSet presAssocID="{F205B78D-9AAB-45A3-8005-DAADB09E012B}" presName="compChildNode" presStyleCnt="0"/>
      <dgm:spPr/>
    </dgm:pt>
    <dgm:pt modelId="{E75688EE-ECB2-40D5-BA3F-18E648D4DD6E}" type="pres">
      <dgm:prSet presAssocID="{F205B78D-9AAB-45A3-8005-DAADB09E012B}" presName="theInnerList" presStyleCnt="0"/>
      <dgm:spPr/>
    </dgm:pt>
    <dgm:pt modelId="{F896394F-973C-457F-BE8F-9F2138778D46}" type="pres">
      <dgm:prSet presAssocID="{5134EFF7-C4CD-49B2-A0F2-39DBC7799936}" presName="childNode" presStyleLbl="node1" presStyleIdx="9" presStyleCnt="14">
        <dgm:presLayoutVars>
          <dgm:bulletEnabled val="1"/>
        </dgm:presLayoutVars>
      </dgm:prSet>
      <dgm:spPr/>
    </dgm:pt>
    <dgm:pt modelId="{1F747DE2-8F72-429E-A0A3-9C11E445E457}" type="pres">
      <dgm:prSet presAssocID="{5134EFF7-C4CD-49B2-A0F2-39DBC7799936}" presName="aSpace2" presStyleCnt="0"/>
      <dgm:spPr/>
    </dgm:pt>
    <dgm:pt modelId="{9196CF85-4661-4BA0-A09C-40DAE3806ECC}" type="pres">
      <dgm:prSet presAssocID="{F7630296-A81E-4C8E-A197-71EAA999135D}" presName="childNode" presStyleLbl="node1" presStyleIdx="10" presStyleCnt="14">
        <dgm:presLayoutVars>
          <dgm:bulletEnabled val="1"/>
        </dgm:presLayoutVars>
      </dgm:prSet>
      <dgm:spPr/>
    </dgm:pt>
    <dgm:pt modelId="{9F2B60F8-0E9D-4DAE-B2D9-AC5A560AED51}" type="pres">
      <dgm:prSet presAssocID="{F7630296-A81E-4C8E-A197-71EAA999135D}" presName="aSpace2" presStyleCnt="0"/>
      <dgm:spPr/>
    </dgm:pt>
    <dgm:pt modelId="{1062132A-667E-4E43-8821-1537F1B330C8}" type="pres">
      <dgm:prSet presAssocID="{7B5E0FC4-2478-4212-B898-DEB934646758}" presName="childNode" presStyleLbl="node1" presStyleIdx="11" presStyleCnt="14">
        <dgm:presLayoutVars>
          <dgm:bulletEnabled val="1"/>
        </dgm:presLayoutVars>
      </dgm:prSet>
      <dgm:spPr/>
    </dgm:pt>
    <dgm:pt modelId="{84064E85-99BD-40ED-87ED-80D3B0549720}" type="pres">
      <dgm:prSet presAssocID="{F205B78D-9AAB-45A3-8005-DAADB09E012B}" presName="aSpace" presStyleCnt="0"/>
      <dgm:spPr/>
    </dgm:pt>
    <dgm:pt modelId="{54C3E6A3-464F-4988-A255-91DCF89D40F5}" type="pres">
      <dgm:prSet presAssocID="{886AB3DA-95D5-4B18-AD71-78B2A9978EAA}" presName="compNode" presStyleCnt="0"/>
      <dgm:spPr/>
    </dgm:pt>
    <dgm:pt modelId="{02604D43-35BF-4314-9213-BD8C1FA65C92}" type="pres">
      <dgm:prSet presAssocID="{886AB3DA-95D5-4B18-AD71-78B2A9978EAA}" presName="aNode" presStyleLbl="bgShp" presStyleIdx="3" presStyleCnt="4"/>
      <dgm:spPr/>
    </dgm:pt>
    <dgm:pt modelId="{78DECBFF-BDF0-48D5-91AB-0D11E53A52CB}" type="pres">
      <dgm:prSet presAssocID="{886AB3DA-95D5-4B18-AD71-78B2A9978EAA}" presName="textNode" presStyleLbl="bgShp" presStyleIdx="3" presStyleCnt="4"/>
      <dgm:spPr/>
    </dgm:pt>
    <dgm:pt modelId="{2D934469-1F6A-4F70-9015-C8306D6F0F1B}" type="pres">
      <dgm:prSet presAssocID="{886AB3DA-95D5-4B18-AD71-78B2A9978EAA}" presName="compChildNode" presStyleCnt="0"/>
      <dgm:spPr/>
    </dgm:pt>
    <dgm:pt modelId="{360B9F97-4C61-4A8B-AB5E-A77656CC5904}" type="pres">
      <dgm:prSet presAssocID="{886AB3DA-95D5-4B18-AD71-78B2A9978EAA}" presName="theInnerList" presStyleCnt="0"/>
      <dgm:spPr/>
    </dgm:pt>
    <dgm:pt modelId="{7245BAF3-F628-4BE4-9388-FFB4AC76D78F}" type="pres">
      <dgm:prSet presAssocID="{A3B3053E-5E38-4242-85F8-B1E2AE0438E2}" presName="childNode" presStyleLbl="node1" presStyleIdx="12" presStyleCnt="14">
        <dgm:presLayoutVars>
          <dgm:bulletEnabled val="1"/>
        </dgm:presLayoutVars>
      </dgm:prSet>
      <dgm:spPr/>
    </dgm:pt>
    <dgm:pt modelId="{C3A0A045-301D-441D-83D2-E8D2539524AF}" type="pres">
      <dgm:prSet presAssocID="{A3B3053E-5E38-4242-85F8-B1E2AE0438E2}" presName="aSpace2" presStyleCnt="0"/>
      <dgm:spPr/>
    </dgm:pt>
    <dgm:pt modelId="{49EB472C-B9DE-4FD7-A44B-93BAD9C41C8B}" type="pres">
      <dgm:prSet presAssocID="{5F0B8A88-8E92-433F-BB22-9FAC6179A042}" presName="childNode" presStyleLbl="node1" presStyleIdx="13" presStyleCnt="14">
        <dgm:presLayoutVars>
          <dgm:bulletEnabled val="1"/>
        </dgm:presLayoutVars>
      </dgm:prSet>
      <dgm:spPr/>
    </dgm:pt>
  </dgm:ptLst>
  <dgm:cxnLst>
    <dgm:cxn modelId="{FF5DDC06-9389-4D9E-9482-3E08F9BE7478}" srcId="{F205B78D-9AAB-45A3-8005-DAADB09E012B}" destId="{5134EFF7-C4CD-49B2-A0F2-39DBC7799936}" srcOrd="0" destOrd="0" parTransId="{B2C37F5B-DBF0-4FE4-99F3-EAF6F35776A2}" sibTransId="{48F45C5B-14B9-4576-A13E-E1A442F6EE69}"/>
    <dgm:cxn modelId="{8A5F680A-F829-4B13-9EB2-7ED569D5585C}" type="presOf" srcId="{E84B9596-23D2-41BB-8A5E-4465208AB2DD}" destId="{B108E225-3974-4C7C-A2F4-1BF712787767}" srcOrd="0" destOrd="0" presId="urn:microsoft.com/office/officeart/2005/8/layout/lProcess2"/>
    <dgm:cxn modelId="{0C6BB50E-9CE3-457F-A87D-20A3F035395B}" type="presOf" srcId="{421F3069-6C96-47C6-904F-9320834829B9}" destId="{F7FD0EC3-96C4-46A9-BAE8-682C5C6443BA}" srcOrd="0" destOrd="0" presId="urn:microsoft.com/office/officeart/2005/8/layout/lProcess2"/>
    <dgm:cxn modelId="{0B99D314-2A06-4354-9C8F-DC85B17FEAE4}" type="presOf" srcId="{9FB343E4-C75A-4672-BC22-C1BD1F303F1E}" destId="{4E3589A0-B8FB-411C-BBF9-FDDF68A734DB}" srcOrd="0" destOrd="0" presId="urn:microsoft.com/office/officeart/2005/8/layout/lProcess2"/>
    <dgm:cxn modelId="{3BA4E414-96A7-49E4-B2DA-1C3AD0F949E9}" type="presOf" srcId="{D98AEDDE-A09B-4FD3-B0AA-9CA0D2460D50}" destId="{04866473-F4F2-43A5-AB58-0611F535905F}" srcOrd="0" destOrd="0" presId="urn:microsoft.com/office/officeart/2005/8/layout/lProcess2"/>
    <dgm:cxn modelId="{09F27316-355A-4C03-A19E-CD2F7265AE14}" srcId="{E84B9596-23D2-41BB-8A5E-4465208AB2DD}" destId="{AD4C6A77-71D0-417F-969B-B4561EA408AB}" srcOrd="0" destOrd="0" parTransId="{461C3291-0119-4C19-85C3-C4A3FBB7A9A7}" sibTransId="{5D58CB33-26BF-450E-B2EC-000A453DF429}"/>
    <dgm:cxn modelId="{76C71C17-BC68-43E3-BD8B-51326BC2E219}" type="presOf" srcId="{E84B9596-23D2-41BB-8A5E-4465208AB2DD}" destId="{4BFB58C3-CCFB-438D-AF9E-8B4FDB8319FD}" srcOrd="1" destOrd="0" presId="urn:microsoft.com/office/officeart/2005/8/layout/lProcess2"/>
    <dgm:cxn modelId="{F0E0E424-0CD5-40FE-861A-263A7ACAA591}" type="presOf" srcId="{421F3069-6C96-47C6-904F-9320834829B9}" destId="{A2FC7BF5-D20F-4E85-966E-32CB1E011918}" srcOrd="1" destOrd="0" presId="urn:microsoft.com/office/officeart/2005/8/layout/lProcess2"/>
    <dgm:cxn modelId="{4A892329-D629-407A-8A36-69F852D80DD6}" type="presOf" srcId="{D3A36995-2F60-48DF-9762-924C1E88CA1B}" destId="{E4C81F43-5C0A-4501-AA6D-A3783820B9AC}" srcOrd="0" destOrd="0" presId="urn:microsoft.com/office/officeart/2005/8/layout/lProcess2"/>
    <dgm:cxn modelId="{B40D0932-D8D8-4A88-958A-1E4099D2893E}" srcId="{D3A36995-2F60-48DF-9762-924C1E88CA1B}" destId="{E84B9596-23D2-41BB-8A5E-4465208AB2DD}" srcOrd="0" destOrd="0" parTransId="{7E190840-A07C-4AA9-8B3F-6D86E17A3ED1}" sibTransId="{9EF0F8E4-6F19-402E-A7D6-393F01FAE5F7}"/>
    <dgm:cxn modelId="{F9507E32-2141-47E9-AED1-A0D45C05AE75}" srcId="{886AB3DA-95D5-4B18-AD71-78B2A9978EAA}" destId="{A3B3053E-5E38-4242-85F8-B1E2AE0438E2}" srcOrd="0" destOrd="0" parTransId="{BBAF9A0C-6F99-42B5-9D7C-3507CD1CE639}" sibTransId="{FCAFF65D-BB58-4DE9-B541-ACDC9D1802C5}"/>
    <dgm:cxn modelId="{21A67D35-9967-4DAE-A6E0-F600D754EF2D}" srcId="{E84B9596-23D2-41BB-8A5E-4465208AB2DD}" destId="{35080CB9-0AEA-4D23-BAE7-645DEC253578}" srcOrd="3" destOrd="0" parTransId="{A43A9867-7CEA-4421-83A0-78AB30DC7A4E}" sibTransId="{5893E06E-31C6-4CEF-A359-E484B8A499DA}"/>
    <dgm:cxn modelId="{B65FB935-D911-46F7-AB51-4DDDD5FA703C}" srcId="{421F3069-6C96-47C6-904F-9320834829B9}" destId="{CF8F69A8-E78B-4FAC-9475-4B481D1493CF}" srcOrd="1" destOrd="0" parTransId="{2B000F55-D6A8-4034-A9B0-7217ED9C87F4}" sibTransId="{E8FE6765-43D4-47E8-BF17-B1C4518022D4}"/>
    <dgm:cxn modelId="{425FDA36-95B5-490E-BCC4-CFC00FC54CE4}" srcId="{D3A36995-2F60-48DF-9762-924C1E88CA1B}" destId="{886AB3DA-95D5-4B18-AD71-78B2A9978EAA}" srcOrd="3" destOrd="0" parTransId="{9C245E82-74C8-41ED-96A5-92FAB913ECAF}" sibTransId="{3BAAB19A-3D56-47C3-8E79-A1C2153356C5}"/>
    <dgm:cxn modelId="{E688933A-E6C1-4642-9165-A4F33BC09C9A}" srcId="{886AB3DA-95D5-4B18-AD71-78B2A9978EAA}" destId="{5F0B8A88-8E92-433F-BB22-9FAC6179A042}" srcOrd="1" destOrd="0" parTransId="{EE6C7CDC-076B-4A14-A9D2-20190D22BF3B}" sibTransId="{0FD2233E-A707-4191-9DF0-73894D3FBAD5}"/>
    <dgm:cxn modelId="{0FA6393D-A0C4-42EE-AA93-F7A54688E24F}" srcId="{421F3069-6C96-47C6-904F-9320834829B9}" destId="{E64E7ADB-52EB-4C7F-ACB5-5608C2139790}" srcOrd="4" destOrd="0" parTransId="{696B4A89-8343-4747-BDF8-426CF9D5A1F2}" sibTransId="{5ADAA160-96EC-459B-A0B5-BDBCFF1BCEC0}"/>
    <dgm:cxn modelId="{EA041F3E-29DE-4E0C-A29A-3C2DEF107495}" type="presOf" srcId="{C2C2D5FC-A762-4795-8544-6224E2E2A312}" destId="{F896394F-973C-457F-BE8F-9F2138778D46}" srcOrd="0" destOrd="1" presId="urn:microsoft.com/office/officeart/2005/8/layout/lProcess2"/>
    <dgm:cxn modelId="{3A4B173F-458A-4E03-A14D-B5B6E2D87562}" srcId="{F205B78D-9AAB-45A3-8005-DAADB09E012B}" destId="{7B5E0FC4-2478-4212-B898-DEB934646758}" srcOrd="2" destOrd="0" parTransId="{242580D6-CA57-4DED-B809-BC245855FCCE}" sibTransId="{CE8BFA2B-1F66-4CC6-927B-A8519DED1BC0}"/>
    <dgm:cxn modelId="{1AD5625C-9B4B-49DF-ACD9-393B25E4CB74}" srcId="{5134EFF7-C4CD-49B2-A0F2-39DBC7799936}" destId="{EACF68F3-46B6-4FF8-9FEE-58E283641046}" srcOrd="1" destOrd="0" parTransId="{5BD2DBDC-AAE2-4B4B-AFA6-8F93F7B8FB06}" sibTransId="{03B5BF98-ABD4-401E-A7EF-C7DD199CA40C}"/>
    <dgm:cxn modelId="{2B57C961-9E5C-45DC-8773-BEB1428C2FD6}" srcId="{D3A36995-2F60-48DF-9762-924C1E88CA1B}" destId="{421F3069-6C96-47C6-904F-9320834829B9}" srcOrd="1" destOrd="0" parTransId="{41CACA45-CCD2-4E92-B113-8729E81DD58F}" sibTransId="{81657435-5891-4FEF-A945-0239E1F0E8C5}"/>
    <dgm:cxn modelId="{6EC15845-A1C6-425F-A96F-64F9A4737331}" srcId="{F7630296-A81E-4C8E-A197-71EAA999135D}" destId="{374D0328-99F1-442E-A58F-5573BDB80301}" srcOrd="0" destOrd="0" parTransId="{908BFE9F-82BF-47D5-AF0D-FB9317C18D29}" sibTransId="{DC68790F-60B9-4EE2-96A4-A29EFAD4B6D0}"/>
    <dgm:cxn modelId="{C29EA165-233D-42FC-A705-9097CD3DAC43}" srcId="{F205B78D-9AAB-45A3-8005-DAADB09E012B}" destId="{F7630296-A81E-4C8E-A197-71EAA999135D}" srcOrd="1" destOrd="0" parTransId="{485D4AFC-95D5-4255-972C-797827281303}" sibTransId="{3792FC24-EA11-4F45-9708-972AF8CE7C48}"/>
    <dgm:cxn modelId="{CA2B4348-0099-4B65-90E2-B08968FC54E6}" srcId="{421F3069-6C96-47C6-904F-9320834829B9}" destId="{2589DF10-7B61-492E-BE4C-6A1BE2E1F9E3}" srcOrd="2" destOrd="0" parTransId="{9800DEAA-0178-46CB-B7A3-43CE6536382E}" sibTransId="{2B87CED9-0953-4C06-BEE8-88048608B658}"/>
    <dgm:cxn modelId="{062D8170-C75D-4ABF-B0AC-622BE2D175C5}" type="presOf" srcId="{D7575200-6CC6-486C-A14A-8E49A6E7DC60}" destId="{3EE13E0C-1CF8-4A17-9D21-C2A8E035A706}" srcOrd="0" destOrd="0" presId="urn:microsoft.com/office/officeart/2005/8/layout/lProcess2"/>
    <dgm:cxn modelId="{7C4DA750-F791-4118-B97A-A81C787CA0B9}" type="presOf" srcId="{A3B3053E-5E38-4242-85F8-B1E2AE0438E2}" destId="{7245BAF3-F628-4BE4-9388-FFB4AC76D78F}" srcOrd="0" destOrd="0" presId="urn:microsoft.com/office/officeart/2005/8/layout/lProcess2"/>
    <dgm:cxn modelId="{2F126671-9886-49A5-87DE-A20BAD880E1C}" srcId="{E84B9596-23D2-41BB-8A5E-4465208AB2DD}" destId="{DB86BC86-FFBB-42EE-80F7-FD0AF46AF2A5}" srcOrd="1" destOrd="0" parTransId="{4B2C6528-3C58-4D57-BF04-9D256382AB6D}" sibTransId="{C8508D08-DA3F-48FF-B2C7-6F76754E6FB0}"/>
    <dgm:cxn modelId="{BE1E4671-90F0-48D0-83C4-3859E573943E}" type="presOf" srcId="{5F0B8A88-8E92-433F-BB22-9FAC6179A042}" destId="{49EB472C-B9DE-4FD7-A44B-93BAD9C41C8B}" srcOrd="0" destOrd="0" presId="urn:microsoft.com/office/officeart/2005/8/layout/lProcess2"/>
    <dgm:cxn modelId="{471D4F73-F08C-4490-BDA6-B8C4A9CBE619}" type="presOf" srcId="{F205B78D-9AAB-45A3-8005-DAADB09E012B}" destId="{708476D6-C516-4CFF-BD93-9A2B48D03462}" srcOrd="0" destOrd="0" presId="urn:microsoft.com/office/officeart/2005/8/layout/lProcess2"/>
    <dgm:cxn modelId="{D9F87A73-587C-44AE-8693-7AB47667E2B6}" srcId="{421F3069-6C96-47C6-904F-9320834829B9}" destId="{D7575200-6CC6-486C-A14A-8E49A6E7DC60}" srcOrd="3" destOrd="0" parTransId="{A0ACED2D-A3A6-4D8A-A0FB-DDEBD62A27BD}" sibTransId="{4DDEBEE4-AC8F-466E-9364-97C1D5DB394D}"/>
    <dgm:cxn modelId="{91F50D77-4B57-4944-96FF-55559E5A6814}" type="presOf" srcId="{374D0328-99F1-442E-A58F-5573BDB80301}" destId="{9196CF85-4661-4BA0-A09C-40DAE3806ECC}" srcOrd="0" destOrd="1" presId="urn:microsoft.com/office/officeart/2005/8/layout/lProcess2"/>
    <dgm:cxn modelId="{1326DB77-09B8-4F0D-A968-1556DF621CB8}" type="presOf" srcId="{886AB3DA-95D5-4B18-AD71-78B2A9978EAA}" destId="{02604D43-35BF-4314-9213-BD8C1FA65C92}" srcOrd="0" destOrd="0" presId="urn:microsoft.com/office/officeart/2005/8/layout/lProcess2"/>
    <dgm:cxn modelId="{BA2C9278-0E9E-46C2-955C-863EA8578F34}" type="presOf" srcId="{F205B78D-9AAB-45A3-8005-DAADB09E012B}" destId="{7999E750-6386-4A8E-BD95-07B60DD16176}" srcOrd="1" destOrd="0" presId="urn:microsoft.com/office/officeart/2005/8/layout/lProcess2"/>
    <dgm:cxn modelId="{6C50738D-2ADD-41DA-8192-C9B08D7040ED}" srcId="{7B5E0FC4-2478-4212-B898-DEB934646758}" destId="{472BA6AE-4B37-489C-9717-A8A810910391}" srcOrd="1" destOrd="0" parTransId="{E1FD2726-2831-4280-ACA9-8BFA89E2D612}" sibTransId="{084E8EAA-8196-4651-A1C5-B1B3EB7D70A1}"/>
    <dgm:cxn modelId="{9AD51090-8687-4215-84F0-B40617A9FCFB}" type="presOf" srcId="{5134EFF7-C4CD-49B2-A0F2-39DBC7799936}" destId="{F896394F-973C-457F-BE8F-9F2138778D46}" srcOrd="0" destOrd="0" presId="urn:microsoft.com/office/officeart/2005/8/layout/lProcess2"/>
    <dgm:cxn modelId="{C7A52A91-1597-4E27-87B4-834E68EE04D0}" type="presOf" srcId="{E64E7ADB-52EB-4C7F-ACB5-5608C2139790}" destId="{0B72E115-7381-48ED-AAA9-BACE277D29B5}" srcOrd="0" destOrd="0" presId="urn:microsoft.com/office/officeart/2005/8/layout/lProcess2"/>
    <dgm:cxn modelId="{FE02FF92-F8EC-4D7C-B3E4-89FA8FE01146}" srcId="{7B5E0FC4-2478-4212-B898-DEB934646758}" destId="{3A6E2E86-BAA4-4D09-B4C0-4E9E354332C5}" srcOrd="0" destOrd="0" parTransId="{4B57F71B-C748-4AFB-AF20-32256191DB95}" sibTransId="{B1F78E67-B833-49BF-9A06-19BA335FC440}"/>
    <dgm:cxn modelId="{A79E7E9F-0ECD-4EE4-A77D-E12C470CE3F1}" type="presOf" srcId="{CF8F69A8-E78B-4FAC-9475-4B481D1493CF}" destId="{EA86E9C0-05C8-4361-8EA0-C0691A5A42DE}" srcOrd="0" destOrd="0" presId="urn:microsoft.com/office/officeart/2005/8/layout/lProcess2"/>
    <dgm:cxn modelId="{5B950EA7-0CAB-49EB-9FF6-EB4B694AE859}" type="presOf" srcId="{3A6E2E86-BAA4-4D09-B4C0-4E9E354332C5}" destId="{1062132A-667E-4E43-8821-1537F1B330C8}" srcOrd="0" destOrd="1" presId="urn:microsoft.com/office/officeart/2005/8/layout/lProcess2"/>
    <dgm:cxn modelId="{4D7140A9-DDE6-4EAF-BD6D-E5AE106B03A0}" type="presOf" srcId="{DB86BC86-FFBB-42EE-80F7-FD0AF46AF2A5}" destId="{28B695C3-0D99-4836-8538-A9E563C5465B}" srcOrd="0" destOrd="0" presId="urn:microsoft.com/office/officeart/2005/8/layout/lProcess2"/>
    <dgm:cxn modelId="{4E499DAF-8BD4-4025-A871-C05BFF57D318}" type="presOf" srcId="{EACF68F3-46B6-4FF8-9FEE-58E283641046}" destId="{F896394F-973C-457F-BE8F-9F2138778D46}" srcOrd="0" destOrd="2" presId="urn:microsoft.com/office/officeart/2005/8/layout/lProcess2"/>
    <dgm:cxn modelId="{356184B7-8CE1-4A49-8FD3-514FD70584BC}" srcId="{421F3069-6C96-47C6-904F-9320834829B9}" destId="{D98AEDDE-A09B-4FD3-B0AA-9CA0D2460D50}" srcOrd="0" destOrd="0" parTransId="{805DC3FC-EF2B-4EDB-AEC1-E17735C41EE0}" sibTransId="{DF4C4931-FA64-4904-8339-64D4863A1BD6}"/>
    <dgm:cxn modelId="{D2AC08BA-27AC-4400-A9DC-845730E98D84}" type="presOf" srcId="{2589DF10-7B61-492E-BE4C-6A1BE2E1F9E3}" destId="{A099D211-83D1-4349-8ECA-7D0B6F1F7A11}" srcOrd="0" destOrd="0" presId="urn:microsoft.com/office/officeart/2005/8/layout/lProcess2"/>
    <dgm:cxn modelId="{E4A35CBF-B21E-4D1F-A1D7-63BD80FDF6DD}" srcId="{D3A36995-2F60-48DF-9762-924C1E88CA1B}" destId="{F205B78D-9AAB-45A3-8005-DAADB09E012B}" srcOrd="2" destOrd="0" parTransId="{31A4D3DE-5FC5-4882-BB55-48682C343F85}" sibTransId="{C1810FD9-DEAC-4141-9CFB-1116E60E7FD2}"/>
    <dgm:cxn modelId="{9CEAFCC8-D268-44AA-ADCB-EC4F31EE10FA}" srcId="{E84B9596-23D2-41BB-8A5E-4465208AB2DD}" destId="{9FB343E4-C75A-4672-BC22-C1BD1F303F1E}" srcOrd="2" destOrd="0" parTransId="{4DD8B13C-803C-43E2-8C5C-DE2C251D6CC9}" sibTransId="{0AE5F024-16D5-4A70-8AF8-1B22E3BB591F}"/>
    <dgm:cxn modelId="{C7F92BD7-56CD-4AEF-9D50-487ADD5FF885}" type="presOf" srcId="{35080CB9-0AEA-4D23-BAE7-645DEC253578}" destId="{7B64C51B-04E2-47CD-A834-6BF65AD5B4F1}" srcOrd="0" destOrd="0" presId="urn:microsoft.com/office/officeart/2005/8/layout/lProcess2"/>
    <dgm:cxn modelId="{31562FDD-A53A-4DA0-9358-0BD1AFEEB064}" type="presOf" srcId="{472BA6AE-4B37-489C-9717-A8A810910391}" destId="{1062132A-667E-4E43-8821-1537F1B330C8}" srcOrd="0" destOrd="2" presId="urn:microsoft.com/office/officeart/2005/8/layout/lProcess2"/>
    <dgm:cxn modelId="{E9F2DFDF-52B7-4273-82A6-3DF57E767537}" type="presOf" srcId="{886AB3DA-95D5-4B18-AD71-78B2A9978EAA}" destId="{78DECBFF-BDF0-48D5-91AB-0D11E53A52CB}" srcOrd="1" destOrd="0" presId="urn:microsoft.com/office/officeart/2005/8/layout/lProcess2"/>
    <dgm:cxn modelId="{B83727E1-82D1-4900-80AB-A0C724DD99A8}" type="presOf" srcId="{7B5E0FC4-2478-4212-B898-DEB934646758}" destId="{1062132A-667E-4E43-8821-1537F1B330C8}" srcOrd="0" destOrd="0" presId="urn:microsoft.com/office/officeart/2005/8/layout/lProcess2"/>
    <dgm:cxn modelId="{E7C72EE7-DE84-4BD9-B659-D90CE27C08A1}" type="presOf" srcId="{AD4C6A77-71D0-417F-969B-B4561EA408AB}" destId="{73539186-2DA8-400F-8020-3B3B94C1FC62}" srcOrd="0" destOrd="0" presId="urn:microsoft.com/office/officeart/2005/8/layout/lProcess2"/>
    <dgm:cxn modelId="{D6F60BEE-30B1-4C46-89BD-9CAD698074F4}" srcId="{5134EFF7-C4CD-49B2-A0F2-39DBC7799936}" destId="{C2C2D5FC-A762-4795-8544-6224E2E2A312}" srcOrd="0" destOrd="0" parTransId="{F8E6852E-CD8E-454E-AA21-BA9A9B60333F}" sibTransId="{D83B950B-C8E0-463C-84F4-55452E90E330}"/>
    <dgm:cxn modelId="{648F1DF0-3450-4D65-9A13-9F0E8EB97D39}" type="presOf" srcId="{F7630296-A81E-4C8E-A197-71EAA999135D}" destId="{9196CF85-4661-4BA0-A09C-40DAE3806ECC}" srcOrd="0" destOrd="0" presId="urn:microsoft.com/office/officeart/2005/8/layout/lProcess2"/>
    <dgm:cxn modelId="{93C5995B-5400-47F5-9348-70012E71DC17}" type="presParOf" srcId="{E4C81F43-5C0A-4501-AA6D-A3783820B9AC}" destId="{679781C9-6E2B-4F41-B7F9-B63A4E2E3DF7}" srcOrd="0" destOrd="0" presId="urn:microsoft.com/office/officeart/2005/8/layout/lProcess2"/>
    <dgm:cxn modelId="{62A540DB-D083-49C4-B5A2-FC9A32991BC5}" type="presParOf" srcId="{679781C9-6E2B-4F41-B7F9-B63A4E2E3DF7}" destId="{B108E225-3974-4C7C-A2F4-1BF712787767}" srcOrd="0" destOrd="0" presId="urn:microsoft.com/office/officeart/2005/8/layout/lProcess2"/>
    <dgm:cxn modelId="{1C7A6A9C-3CC6-4027-8BB9-B4440D6892A1}" type="presParOf" srcId="{679781C9-6E2B-4F41-B7F9-B63A4E2E3DF7}" destId="{4BFB58C3-CCFB-438D-AF9E-8B4FDB8319FD}" srcOrd="1" destOrd="0" presId="urn:microsoft.com/office/officeart/2005/8/layout/lProcess2"/>
    <dgm:cxn modelId="{5F40EE34-0A5F-48DF-B1CB-1AE02326108B}" type="presParOf" srcId="{679781C9-6E2B-4F41-B7F9-B63A4E2E3DF7}" destId="{D33E2A4A-0007-4045-9C16-30424CF6C4D8}" srcOrd="2" destOrd="0" presId="urn:microsoft.com/office/officeart/2005/8/layout/lProcess2"/>
    <dgm:cxn modelId="{BBEB8A44-A1B0-4A6C-803E-86A86C71F9BB}" type="presParOf" srcId="{D33E2A4A-0007-4045-9C16-30424CF6C4D8}" destId="{4793B20E-EF25-423E-BB84-DCD3BBC65900}" srcOrd="0" destOrd="0" presId="urn:microsoft.com/office/officeart/2005/8/layout/lProcess2"/>
    <dgm:cxn modelId="{239A9A53-0E42-4027-B031-974724F4BDEB}" type="presParOf" srcId="{4793B20E-EF25-423E-BB84-DCD3BBC65900}" destId="{73539186-2DA8-400F-8020-3B3B94C1FC62}" srcOrd="0" destOrd="0" presId="urn:microsoft.com/office/officeart/2005/8/layout/lProcess2"/>
    <dgm:cxn modelId="{5E9E241C-22B2-4A06-A244-7EAD46367B89}" type="presParOf" srcId="{4793B20E-EF25-423E-BB84-DCD3BBC65900}" destId="{70E1573F-D2DB-4C15-A596-F99EE1A825A8}" srcOrd="1" destOrd="0" presId="urn:microsoft.com/office/officeart/2005/8/layout/lProcess2"/>
    <dgm:cxn modelId="{16F5A96B-D98D-47E7-B2D6-4E4C657350D4}" type="presParOf" srcId="{4793B20E-EF25-423E-BB84-DCD3BBC65900}" destId="{28B695C3-0D99-4836-8538-A9E563C5465B}" srcOrd="2" destOrd="0" presId="urn:microsoft.com/office/officeart/2005/8/layout/lProcess2"/>
    <dgm:cxn modelId="{7E35EAA5-181C-49D0-9B19-EC5E103DBD36}" type="presParOf" srcId="{4793B20E-EF25-423E-BB84-DCD3BBC65900}" destId="{D0A65CEA-D1F7-4AF6-B424-E6DFA2A16162}" srcOrd="3" destOrd="0" presId="urn:microsoft.com/office/officeart/2005/8/layout/lProcess2"/>
    <dgm:cxn modelId="{5E8BFBB8-3605-43E0-BA66-0B4B8FB25BB5}" type="presParOf" srcId="{4793B20E-EF25-423E-BB84-DCD3BBC65900}" destId="{4E3589A0-B8FB-411C-BBF9-FDDF68A734DB}" srcOrd="4" destOrd="0" presId="urn:microsoft.com/office/officeart/2005/8/layout/lProcess2"/>
    <dgm:cxn modelId="{569BC38D-D995-41D8-A08C-14CC7C4A25E9}" type="presParOf" srcId="{4793B20E-EF25-423E-BB84-DCD3BBC65900}" destId="{FED80C9D-ED72-46D4-8010-5E7F81A427DD}" srcOrd="5" destOrd="0" presId="urn:microsoft.com/office/officeart/2005/8/layout/lProcess2"/>
    <dgm:cxn modelId="{987F6AC1-FDFA-4161-A3F1-CCF2643BDE43}" type="presParOf" srcId="{4793B20E-EF25-423E-BB84-DCD3BBC65900}" destId="{7B64C51B-04E2-47CD-A834-6BF65AD5B4F1}" srcOrd="6" destOrd="0" presId="urn:microsoft.com/office/officeart/2005/8/layout/lProcess2"/>
    <dgm:cxn modelId="{A17267D5-74BD-4E43-B18F-39F716311714}" type="presParOf" srcId="{E4C81F43-5C0A-4501-AA6D-A3783820B9AC}" destId="{896351FC-F039-4EB9-8FB2-0C411B31B94B}" srcOrd="1" destOrd="0" presId="urn:microsoft.com/office/officeart/2005/8/layout/lProcess2"/>
    <dgm:cxn modelId="{39A86826-C93F-4226-BE2E-F2953C5DD1E2}" type="presParOf" srcId="{E4C81F43-5C0A-4501-AA6D-A3783820B9AC}" destId="{DFFEA027-1DA7-40C1-B8E6-E9CF3F0E79B8}" srcOrd="2" destOrd="0" presId="urn:microsoft.com/office/officeart/2005/8/layout/lProcess2"/>
    <dgm:cxn modelId="{6EA3D9B0-C57B-40C5-AF67-DA2D5B86ADA2}" type="presParOf" srcId="{DFFEA027-1DA7-40C1-B8E6-E9CF3F0E79B8}" destId="{F7FD0EC3-96C4-46A9-BAE8-682C5C6443BA}" srcOrd="0" destOrd="0" presId="urn:microsoft.com/office/officeart/2005/8/layout/lProcess2"/>
    <dgm:cxn modelId="{E87782ED-C042-4477-BDA1-6E2DFD98B486}" type="presParOf" srcId="{DFFEA027-1DA7-40C1-B8E6-E9CF3F0E79B8}" destId="{A2FC7BF5-D20F-4E85-966E-32CB1E011918}" srcOrd="1" destOrd="0" presId="urn:microsoft.com/office/officeart/2005/8/layout/lProcess2"/>
    <dgm:cxn modelId="{10CE9EAA-E089-4284-BDD6-A7FB5A44BF92}" type="presParOf" srcId="{DFFEA027-1DA7-40C1-B8E6-E9CF3F0E79B8}" destId="{E9926E73-2177-4773-9B32-00F352EFAD00}" srcOrd="2" destOrd="0" presId="urn:microsoft.com/office/officeart/2005/8/layout/lProcess2"/>
    <dgm:cxn modelId="{A095173A-E98F-4BE7-B6BD-9592C4E076BD}" type="presParOf" srcId="{E9926E73-2177-4773-9B32-00F352EFAD00}" destId="{178CFA1F-0AA8-425B-AA13-35F2A36411D8}" srcOrd="0" destOrd="0" presId="urn:microsoft.com/office/officeart/2005/8/layout/lProcess2"/>
    <dgm:cxn modelId="{C765981E-69C4-4610-A114-64DBF41C33BD}" type="presParOf" srcId="{178CFA1F-0AA8-425B-AA13-35F2A36411D8}" destId="{04866473-F4F2-43A5-AB58-0611F535905F}" srcOrd="0" destOrd="0" presId="urn:microsoft.com/office/officeart/2005/8/layout/lProcess2"/>
    <dgm:cxn modelId="{05591497-28A8-4C95-BC07-8F077D676671}" type="presParOf" srcId="{178CFA1F-0AA8-425B-AA13-35F2A36411D8}" destId="{C9A5A379-AFA9-4FC7-A9B8-8A1842ABC7C5}" srcOrd="1" destOrd="0" presId="urn:microsoft.com/office/officeart/2005/8/layout/lProcess2"/>
    <dgm:cxn modelId="{23B3C4E2-F964-4AC3-8AB6-E2BBCC1489A4}" type="presParOf" srcId="{178CFA1F-0AA8-425B-AA13-35F2A36411D8}" destId="{EA86E9C0-05C8-4361-8EA0-C0691A5A42DE}" srcOrd="2" destOrd="0" presId="urn:microsoft.com/office/officeart/2005/8/layout/lProcess2"/>
    <dgm:cxn modelId="{83D81C69-E828-47EA-8C7B-3945AC907B9D}" type="presParOf" srcId="{178CFA1F-0AA8-425B-AA13-35F2A36411D8}" destId="{7DCEBD86-A7E7-464B-BC55-CA42E7C9956D}" srcOrd="3" destOrd="0" presId="urn:microsoft.com/office/officeart/2005/8/layout/lProcess2"/>
    <dgm:cxn modelId="{F3537E42-0B67-4643-B39D-A789A9215FA8}" type="presParOf" srcId="{178CFA1F-0AA8-425B-AA13-35F2A36411D8}" destId="{A099D211-83D1-4349-8ECA-7D0B6F1F7A11}" srcOrd="4" destOrd="0" presId="urn:microsoft.com/office/officeart/2005/8/layout/lProcess2"/>
    <dgm:cxn modelId="{CE8EC9D4-71B2-44B4-8945-0F9766C39E15}" type="presParOf" srcId="{178CFA1F-0AA8-425B-AA13-35F2A36411D8}" destId="{0EE86F89-474D-4F10-8623-48BE79AA0D01}" srcOrd="5" destOrd="0" presId="urn:microsoft.com/office/officeart/2005/8/layout/lProcess2"/>
    <dgm:cxn modelId="{8EEAB5A9-25BC-41BA-86A4-C16B93142B8C}" type="presParOf" srcId="{178CFA1F-0AA8-425B-AA13-35F2A36411D8}" destId="{3EE13E0C-1CF8-4A17-9D21-C2A8E035A706}" srcOrd="6" destOrd="0" presId="urn:microsoft.com/office/officeart/2005/8/layout/lProcess2"/>
    <dgm:cxn modelId="{9E3FDE1A-37BC-43D2-A5B0-8DE539B8FCAE}" type="presParOf" srcId="{178CFA1F-0AA8-425B-AA13-35F2A36411D8}" destId="{A3CF7217-CFD8-424B-8061-D4F48DB9C285}" srcOrd="7" destOrd="0" presId="urn:microsoft.com/office/officeart/2005/8/layout/lProcess2"/>
    <dgm:cxn modelId="{19DD4C27-5C12-4BA0-95FA-3EFB254662A9}" type="presParOf" srcId="{178CFA1F-0AA8-425B-AA13-35F2A36411D8}" destId="{0B72E115-7381-48ED-AAA9-BACE277D29B5}" srcOrd="8" destOrd="0" presId="urn:microsoft.com/office/officeart/2005/8/layout/lProcess2"/>
    <dgm:cxn modelId="{EBF58997-D67B-45F7-96AB-1B4339CACFE9}" type="presParOf" srcId="{E4C81F43-5C0A-4501-AA6D-A3783820B9AC}" destId="{A7506A39-D12B-4796-8D21-BC2C27B93FF2}" srcOrd="3" destOrd="0" presId="urn:microsoft.com/office/officeart/2005/8/layout/lProcess2"/>
    <dgm:cxn modelId="{4D9B80E4-8124-4CAE-BACD-E95FD21D82E3}" type="presParOf" srcId="{E4C81F43-5C0A-4501-AA6D-A3783820B9AC}" destId="{853D4633-3EDB-41E3-89E1-1ACAD9EDB10F}" srcOrd="4" destOrd="0" presId="urn:microsoft.com/office/officeart/2005/8/layout/lProcess2"/>
    <dgm:cxn modelId="{8CB363CE-7B55-4397-B6DE-B2AAA1610773}" type="presParOf" srcId="{853D4633-3EDB-41E3-89E1-1ACAD9EDB10F}" destId="{708476D6-C516-4CFF-BD93-9A2B48D03462}" srcOrd="0" destOrd="0" presId="urn:microsoft.com/office/officeart/2005/8/layout/lProcess2"/>
    <dgm:cxn modelId="{FD500A04-8255-4932-8472-C624DD4C3CE0}" type="presParOf" srcId="{853D4633-3EDB-41E3-89E1-1ACAD9EDB10F}" destId="{7999E750-6386-4A8E-BD95-07B60DD16176}" srcOrd="1" destOrd="0" presId="urn:microsoft.com/office/officeart/2005/8/layout/lProcess2"/>
    <dgm:cxn modelId="{EC59FA0A-B763-4C5A-BA0A-4913BF8C79B8}" type="presParOf" srcId="{853D4633-3EDB-41E3-89E1-1ACAD9EDB10F}" destId="{CDF0DFE9-1D10-45A4-BC88-3034F81063ED}" srcOrd="2" destOrd="0" presId="urn:microsoft.com/office/officeart/2005/8/layout/lProcess2"/>
    <dgm:cxn modelId="{FF989411-A361-4199-8498-3AE80CF2EC2F}" type="presParOf" srcId="{CDF0DFE9-1D10-45A4-BC88-3034F81063ED}" destId="{E75688EE-ECB2-40D5-BA3F-18E648D4DD6E}" srcOrd="0" destOrd="0" presId="urn:microsoft.com/office/officeart/2005/8/layout/lProcess2"/>
    <dgm:cxn modelId="{62F64030-D8A4-47AE-88B2-BDE4ABD3E92D}" type="presParOf" srcId="{E75688EE-ECB2-40D5-BA3F-18E648D4DD6E}" destId="{F896394F-973C-457F-BE8F-9F2138778D46}" srcOrd="0" destOrd="0" presId="urn:microsoft.com/office/officeart/2005/8/layout/lProcess2"/>
    <dgm:cxn modelId="{B7C1FEDF-20D7-49BE-8B4D-B35BB01F1E6B}" type="presParOf" srcId="{E75688EE-ECB2-40D5-BA3F-18E648D4DD6E}" destId="{1F747DE2-8F72-429E-A0A3-9C11E445E457}" srcOrd="1" destOrd="0" presId="urn:microsoft.com/office/officeart/2005/8/layout/lProcess2"/>
    <dgm:cxn modelId="{B2FAB7A9-C1C9-4386-BA47-45E7C7100DC1}" type="presParOf" srcId="{E75688EE-ECB2-40D5-BA3F-18E648D4DD6E}" destId="{9196CF85-4661-4BA0-A09C-40DAE3806ECC}" srcOrd="2" destOrd="0" presId="urn:microsoft.com/office/officeart/2005/8/layout/lProcess2"/>
    <dgm:cxn modelId="{EF5C2385-6A03-4B98-8E1A-46384A59322E}" type="presParOf" srcId="{E75688EE-ECB2-40D5-BA3F-18E648D4DD6E}" destId="{9F2B60F8-0E9D-4DAE-B2D9-AC5A560AED51}" srcOrd="3" destOrd="0" presId="urn:microsoft.com/office/officeart/2005/8/layout/lProcess2"/>
    <dgm:cxn modelId="{FA075885-8B2E-4CEA-8CB9-F53933F20514}" type="presParOf" srcId="{E75688EE-ECB2-40D5-BA3F-18E648D4DD6E}" destId="{1062132A-667E-4E43-8821-1537F1B330C8}" srcOrd="4" destOrd="0" presId="urn:microsoft.com/office/officeart/2005/8/layout/lProcess2"/>
    <dgm:cxn modelId="{0756AF5A-3C2B-4C6A-8CB3-49FD06D31D57}" type="presParOf" srcId="{E4C81F43-5C0A-4501-AA6D-A3783820B9AC}" destId="{84064E85-99BD-40ED-87ED-80D3B0549720}" srcOrd="5" destOrd="0" presId="urn:microsoft.com/office/officeart/2005/8/layout/lProcess2"/>
    <dgm:cxn modelId="{0497E3A0-9EC0-469A-8327-E6BB87D1E050}" type="presParOf" srcId="{E4C81F43-5C0A-4501-AA6D-A3783820B9AC}" destId="{54C3E6A3-464F-4988-A255-91DCF89D40F5}" srcOrd="6" destOrd="0" presId="urn:microsoft.com/office/officeart/2005/8/layout/lProcess2"/>
    <dgm:cxn modelId="{6FD6D356-9CBA-4FEA-9071-5B69DE9FC81D}" type="presParOf" srcId="{54C3E6A3-464F-4988-A255-91DCF89D40F5}" destId="{02604D43-35BF-4314-9213-BD8C1FA65C92}" srcOrd="0" destOrd="0" presId="urn:microsoft.com/office/officeart/2005/8/layout/lProcess2"/>
    <dgm:cxn modelId="{84CDF5FB-C473-46B7-841B-FFB5936B1FD6}" type="presParOf" srcId="{54C3E6A3-464F-4988-A255-91DCF89D40F5}" destId="{78DECBFF-BDF0-48D5-91AB-0D11E53A52CB}" srcOrd="1" destOrd="0" presId="urn:microsoft.com/office/officeart/2005/8/layout/lProcess2"/>
    <dgm:cxn modelId="{C15A24EA-18E1-4863-A00F-ADEDB93AC0CE}" type="presParOf" srcId="{54C3E6A3-464F-4988-A255-91DCF89D40F5}" destId="{2D934469-1F6A-4F70-9015-C8306D6F0F1B}" srcOrd="2" destOrd="0" presId="urn:microsoft.com/office/officeart/2005/8/layout/lProcess2"/>
    <dgm:cxn modelId="{E87781C2-65B9-438F-B0EE-5F3BED92D2A2}" type="presParOf" srcId="{2D934469-1F6A-4F70-9015-C8306D6F0F1B}" destId="{360B9F97-4C61-4A8B-AB5E-A77656CC5904}" srcOrd="0" destOrd="0" presId="urn:microsoft.com/office/officeart/2005/8/layout/lProcess2"/>
    <dgm:cxn modelId="{EBEC743A-7D85-4A10-8094-FC1EC85B6622}" type="presParOf" srcId="{360B9F97-4C61-4A8B-AB5E-A77656CC5904}" destId="{7245BAF3-F628-4BE4-9388-FFB4AC76D78F}" srcOrd="0" destOrd="0" presId="urn:microsoft.com/office/officeart/2005/8/layout/lProcess2"/>
    <dgm:cxn modelId="{A56DC547-2A54-4645-8959-AFAD95532CF2}" type="presParOf" srcId="{360B9F97-4C61-4A8B-AB5E-A77656CC5904}" destId="{C3A0A045-301D-441D-83D2-E8D2539524AF}" srcOrd="1" destOrd="0" presId="urn:microsoft.com/office/officeart/2005/8/layout/lProcess2"/>
    <dgm:cxn modelId="{9998976C-2DFE-499E-B156-8F3CD48293AF}" type="presParOf" srcId="{360B9F97-4C61-4A8B-AB5E-A77656CC5904}" destId="{49EB472C-B9DE-4FD7-A44B-93BAD9C41C8B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232D78-8599-41A5-8B6F-5B11AE240CDB}" type="doc">
      <dgm:prSet loTypeId="urn:microsoft.com/office/officeart/2005/8/layout/vList2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9BEF7B69-5C36-4B3F-9DF1-2D06A4B68AD5}">
      <dgm:prSet custT="1"/>
      <dgm:spPr/>
      <dgm:t>
        <a:bodyPr/>
        <a:lstStyle/>
        <a:p>
          <a:pPr algn="just"/>
          <a:r>
            <a:rPr 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急诊抢救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工作制度</a:t>
          </a:r>
          <a:endParaRPr lang="zh-CN" altLang="en-US" sz="700" kern="1200" dirty="0"/>
        </a:p>
      </dgm:t>
    </dgm:pt>
    <dgm:pt modelId="{7AAE268E-88D6-40FB-8E16-21E3E87EA82B}" type="parTrans" cxnId="{E5EED6CD-7399-4DC9-A60C-4DD8EBAC4219}">
      <dgm:prSet/>
      <dgm:spPr/>
      <dgm:t>
        <a:bodyPr/>
        <a:lstStyle/>
        <a:p>
          <a:endParaRPr lang="zh-CN" altLang="en-US"/>
        </a:p>
      </dgm:t>
    </dgm:pt>
    <dgm:pt modelId="{84715A24-444C-4C94-853B-3DE27C0D0143}" type="sibTrans" cxnId="{E5EED6CD-7399-4DC9-A60C-4DD8EBAC4219}">
      <dgm:prSet/>
      <dgm:spPr/>
      <dgm:t>
        <a:bodyPr/>
        <a:lstStyle/>
        <a:p>
          <a:endParaRPr lang="zh-CN" altLang="en-US"/>
        </a:p>
      </dgm:t>
    </dgm:pt>
    <dgm:pt modelId="{669704DB-C648-4754-B723-EC01FFE4D9F1}" type="pres">
      <dgm:prSet presAssocID="{42232D78-8599-41A5-8B6F-5B11AE240CDB}" presName="linear" presStyleCnt="0">
        <dgm:presLayoutVars>
          <dgm:animLvl val="lvl"/>
          <dgm:resizeHandles val="exact"/>
        </dgm:presLayoutVars>
      </dgm:prSet>
      <dgm:spPr/>
    </dgm:pt>
    <dgm:pt modelId="{B909302B-D5CC-4225-BCCF-F8FBC787DC91}" type="pres">
      <dgm:prSet presAssocID="{9BEF7B69-5C36-4B3F-9DF1-2D06A4B68AD5}" presName="parentText" presStyleLbl="node1" presStyleIdx="0" presStyleCnt="1" custScaleX="69706" custScaleY="68532" custLinFactNeighborX="0" custLinFactNeighborY="14944">
        <dgm:presLayoutVars>
          <dgm:chMax val="0"/>
          <dgm:bulletEnabled val="1"/>
        </dgm:presLayoutVars>
      </dgm:prSet>
      <dgm:spPr/>
    </dgm:pt>
  </dgm:ptLst>
  <dgm:cxnLst>
    <dgm:cxn modelId="{31AD2543-5BC4-4533-AF3A-D9C4C79CB99A}" type="presOf" srcId="{9BEF7B69-5C36-4B3F-9DF1-2D06A4B68AD5}" destId="{B909302B-D5CC-4225-BCCF-F8FBC787DC91}" srcOrd="0" destOrd="0" presId="urn:microsoft.com/office/officeart/2005/8/layout/vList2"/>
    <dgm:cxn modelId="{AC4CECA3-8D18-4E21-B2E4-537A23CC698E}" type="presOf" srcId="{42232D78-8599-41A5-8B6F-5B11AE240CDB}" destId="{669704DB-C648-4754-B723-EC01FFE4D9F1}" srcOrd="0" destOrd="0" presId="urn:microsoft.com/office/officeart/2005/8/layout/vList2"/>
    <dgm:cxn modelId="{E5EED6CD-7399-4DC9-A60C-4DD8EBAC4219}" srcId="{42232D78-8599-41A5-8B6F-5B11AE240CDB}" destId="{9BEF7B69-5C36-4B3F-9DF1-2D06A4B68AD5}" srcOrd="0" destOrd="0" parTransId="{7AAE268E-88D6-40FB-8E16-21E3E87EA82B}" sibTransId="{84715A24-444C-4C94-853B-3DE27C0D0143}"/>
    <dgm:cxn modelId="{5F46F843-82ED-420A-9F4F-3AD1C62A370E}" type="presParOf" srcId="{669704DB-C648-4754-B723-EC01FFE4D9F1}" destId="{B909302B-D5CC-4225-BCCF-F8FBC787DC9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1F1AFF-815A-4794-91FA-67F009E7ED2F}" type="doc">
      <dgm:prSet loTypeId="urn:microsoft.com/office/officeart/2005/8/layout/vList2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02FEA713-DE63-4EF7-BD15-1EB68E4AC655}">
      <dgm:prSet/>
      <dgm:spPr/>
      <dgm:t>
        <a:bodyPr/>
        <a:lstStyle/>
        <a:p>
          <a:r>
            <a:rPr lang="en-US" dirty="0"/>
            <a:t>1</a:t>
          </a:r>
          <a:r>
            <a:rPr lang="zh-CN" dirty="0"/>
            <a:t>．凡参</a:t>
          </a:r>
          <a:r>
            <a:rPr lang="zh-CN" altLang="zh-CN" dirty="0"/>
            <a:t>的</a:t>
          </a:r>
          <a:r>
            <a:rPr lang="zh-CN" dirty="0"/>
            <a:t>与抢救急诊工作人员，应严格遵守急诊各项规章制度和技术操作规程，对重症抢救患者必须做到全力以赴，分秒必争，给予迅速安置，根据病情及时进行紧急处理，如监测生命体征、吸氧、建立静脉通路、心电监护、心肺复苏、洗胃、配血、止血、准备手术等。</a:t>
          </a:r>
        </a:p>
      </dgm:t>
    </dgm:pt>
    <dgm:pt modelId="{AD951282-D0BC-4225-BC63-43C627231573}" type="parTrans" cxnId="{95BA55DE-19E2-408D-8C0B-BF941FD5256E}">
      <dgm:prSet/>
      <dgm:spPr/>
      <dgm:t>
        <a:bodyPr/>
        <a:lstStyle/>
        <a:p>
          <a:endParaRPr lang="zh-CN" altLang="en-US"/>
        </a:p>
      </dgm:t>
    </dgm:pt>
    <dgm:pt modelId="{D0B3D77B-C091-439E-8A10-B2443969C6EC}" type="sibTrans" cxnId="{95BA55DE-19E2-408D-8C0B-BF941FD5256E}">
      <dgm:prSet/>
      <dgm:spPr/>
      <dgm:t>
        <a:bodyPr/>
        <a:lstStyle/>
        <a:p>
          <a:endParaRPr lang="zh-CN" altLang="en-US"/>
        </a:p>
      </dgm:t>
    </dgm:pt>
    <dgm:pt modelId="{40B20D69-72A5-45EE-A620-559A4C82CCFC}">
      <dgm:prSet/>
      <dgm:spPr/>
      <dgm:t>
        <a:bodyPr/>
        <a:lstStyle/>
        <a:p>
          <a:r>
            <a:rPr lang="en-US"/>
            <a:t>2</a:t>
          </a:r>
          <a:r>
            <a:rPr lang="zh-CN"/>
            <a:t>．参加抢救的医护人员要严肃认真，动作迅速而准确。抢救过程中的指挥者应为在场工作人员中职务最高者，医师、护士在场时应以医师指挥为主，各级人员必须听从指挥，既要明确分工，又要密切协作，指挥者应负指挥职责。</a:t>
          </a:r>
          <a:endParaRPr lang="zh-CN" dirty="0"/>
        </a:p>
      </dgm:t>
    </dgm:pt>
    <dgm:pt modelId="{FED0985C-B4A9-49CD-9513-D8B884563A02}" type="parTrans" cxnId="{A39654CB-51CC-4C5D-8161-95781691C137}">
      <dgm:prSet/>
      <dgm:spPr/>
      <dgm:t>
        <a:bodyPr/>
        <a:lstStyle/>
        <a:p>
          <a:endParaRPr lang="zh-CN" altLang="en-US"/>
        </a:p>
      </dgm:t>
    </dgm:pt>
    <dgm:pt modelId="{4850EDB5-7548-4EA1-8C46-76A436091A8C}" type="sibTrans" cxnId="{A39654CB-51CC-4C5D-8161-95781691C137}">
      <dgm:prSet/>
      <dgm:spPr/>
      <dgm:t>
        <a:bodyPr/>
        <a:lstStyle/>
        <a:p>
          <a:endParaRPr lang="zh-CN" altLang="en-US"/>
        </a:p>
      </dgm:t>
    </dgm:pt>
    <dgm:pt modelId="{CC35F884-E4C1-4EF6-8758-C98703353523}">
      <dgm:prSet/>
      <dgm:spPr/>
      <dgm:t>
        <a:bodyPr/>
        <a:lstStyle/>
        <a:p>
          <a:r>
            <a:rPr lang="en-US"/>
            <a:t>3</a:t>
          </a:r>
          <a:r>
            <a:rPr lang="zh-CN"/>
            <a:t>．遇有诊断、诊疗、技术操作等方面困难时，应及时请示上级医师，或请会诊迅速予以解决。遇有大批需抢救的病人同时就诊时，应立即报科主任及院领导，以便及时组织抢救。</a:t>
          </a:r>
          <a:endParaRPr lang="zh-CN" dirty="0"/>
        </a:p>
      </dgm:t>
    </dgm:pt>
    <dgm:pt modelId="{45335262-809B-470D-813A-2F8055316373}" type="parTrans" cxnId="{861AAFC2-2710-4A82-B003-DD0AB8E95380}">
      <dgm:prSet/>
      <dgm:spPr/>
      <dgm:t>
        <a:bodyPr/>
        <a:lstStyle/>
        <a:p>
          <a:endParaRPr lang="zh-CN" altLang="en-US"/>
        </a:p>
      </dgm:t>
    </dgm:pt>
    <dgm:pt modelId="{FE101B25-3AE5-424D-ACEC-188266A69AE1}" type="sibTrans" cxnId="{861AAFC2-2710-4A82-B003-DD0AB8E95380}">
      <dgm:prSet/>
      <dgm:spPr/>
      <dgm:t>
        <a:bodyPr/>
        <a:lstStyle/>
        <a:p>
          <a:endParaRPr lang="zh-CN" altLang="en-US"/>
        </a:p>
      </dgm:t>
    </dgm:pt>
    <dgm:pt modelId="{9D90223F-0D45-4CBF-BC28-1F20F6A9A4F2}">
      <dgm:prSet/>
      <dgm:spPr/>
      <dgm:t>
        <a:bodyPr/>
        <a:lstStyle/>
        <a:p>
          <a:r>
            <a:rPr lang="en-US"/>
            <a:t>4</a:t>
          </a:r>
          <a:r>
            <a:rPr lang="zh-CN"/>
            <a:t>．对危重不宜搬动病员应就地抢救，待病情稳定后由医师或护士护送到病房或手术室，并通知有关科室和手术室做好准备。</a:t>
          </a:r>
          <a:endParaRPr lang="zh-CN" dirty="0"/>
        </a:p>
      </dgm:t>
    </dgm:pt>
    <dgm:pt modelId="{9753EDA2-F996-408F-B460-14035083CFFE}" type="parTrans" cxnId="{263083A1-DE96-4CE5-82C7-6C8DD370506C}">
      <dgm:prSet/>
      <dgm:spPr/>
      <dgm:t>
        <a:bodyPr/>
        <a:lstStyle/>
        <a:p>
          <a:endParaRPr lang="zh-CN" altLang="en-US"/>
        </a:p>
      </dgm:t>
    </dgm:pt>
    <dgm:pt modelId="{67BCAF93-8F01-403F-B0E1-1A9C9F3EA842}" type="sibTrans" cxnId="{263083A1-DE96-4CE5-82C7-6C8DD370506C}">
      <dgm:prSet/>
      <dgm:spPr/>
      <dgm:t>
        <a:bodyPr/>
        <a:lstStyle/>
        <a:p>
          <a:endParaRPr lang="zh-CN" altLang="en-US"/>
        </a:p>
      </dgm:t>
    </dgm:pt>
    <dgm:pt modelId="{883A68C8-C7FC-40AD-BF5A-BDAD5DB8E88A}">
      <dgm:prSet/>
      <dgm:spPr/>
      <dgm:t>
        <a:bodyPr/>
        <a:lstStyle/>
        <a:p>
          <a:r>
            <a:rPr lang="en-US"/>
            <a:t>5</a:t>
          </a:r>
          <a:r>
            <a:rPr lang="zh-CN"/>
            <a:t>、对危重患者，在值班医师未到达前，护士可酌情先抢救处理，如：气管插管、洗胃、止血、给氧、输液、吸痰、人工呼吸、胸外心脏按压等并做好护理记录。</a:t>
          </a:r>
          <a:endParaRPr lang="zh-CN" dirty="0"/>
        </a:p>
      </dgm:t>
    </dgm:pt>
    <dgm:pt modelId="{D47A013A-3684-4988-988D-5A565AAADA04}" type="parTrans" cxnId="{653BA730-5EB0-4112-AA63-BF1EDA799727}">
      <dgm:prSet/>
      <dgm:spPr/>
      <dgm:t>
        <a:bodyPr/>
        <a:lstStyle/>
        <a:p>
          <a:endParaRPr lang="zh-CN" altLang="en-US"/>
        </a:p>
      </dgm:t>
    </dgm:pt>
    <dgm:pt modelId="{A9396FEA-3D32-47D3-B0AB-B2DA5DFFEA41}" type="sibTrans" cxnId="{653BA730-5EB0-4112-AA63-BF1EDA799727}">
      <dgm:prSet/>
      <dgm:spPr/>
      <dgm:t>
        <a:bodyPr/>
        <a:lstStyle/>
        <a:p>
          <a:endParaRPr lang="zh-CN" altLang="en-US"/>
        </a:p>
      </dgm:t>
    </dgm:pt>
    <dgm:pt modelId="{63DFCBB1-29CC-44BA-AABE-A04ED00DF6B5}">
      <dgm:prSet/>
      <dgm:spPr/>
      <dgm:t>
        <a:bodyPr/>
        <a:lstStyle/>
        <a:p>
          <a:r>
            <a:rPr lang="en-US"/>
            <a:t>6</a:t>
          </a:r>
          <a:r>
            <a:rPr lang="zh-CN"/>
            <a:t>．总值班、药房、放射、化验、麻醉、手术室、功能室等辅助科室及后勤值班人员，必须坚守岗位，积极配合急诊抢救工作，见“急”字印章都要予以优先保证。</a:t>
          </a:r>
          <a:endParaRPr lang="zh-CN" dirty="0"/>
        </a:p>
      </dgm:t>
    </dgm:pt>
    <dgm:pt modelId="{203B2EBE-98F0-4DEA-8D19-8B8D267C71D2}" type="parTrans" cxnId="{0B59C5A9-30A0-4952-BEC1-1BC727996385}">
      <dgm:prSet/>
      <dgm:spPr/>
      <dgm:t>
        <a:bodyPr/>
        <a:lstStyle/>
        <a:p>
          <a:endParaRPr lang="zh-CN" altLang="en-US"/>
        </a:p>
      </dgm:t>
    </dgm:pt>
    <dgm:pt modelId="{A12E9F26-E530-4250-B287-F50E97AFFCC1}" type="sibTrans" cxnId="{0B59C5A9-30A0-4952-BEC1-1BC727996385}">
      <dgm:prSet/>
      <dgm:spPr/>
      <dgm:t>
        <a:bodyPr/>
        <a:lstStyle/>
        <a:p>
          <a:endParaRPr lang="zh-CN" altLang="en-US"/>
        </a:p>
      </dgm:t>
    </dgm:pt>
    <dgm:pt modelId="{0786167C-30D3-423F-8028-98F4B0D139E0}">
      <dgm:prSet/>
      <dgm:spPr/>
      <dgm:t>
        <a:bodyPr/>
        <a:lstStyle/>
        <a:p>
          <a:r>
            <a:rPr lang="en-US"/>
            <a:t>7</a:t>
          </a:r>
          <a:r>
            <a:rPr lang="zh-CN"/>
            <a:t>．医护密切配合。口头医嘱要求准确、清楚，尤其是药物的使用，如药名、剂量、给药途径与时间等。护士在执行口头医嘱要求复述一遍，避免有误，并及时记录于病历上，事后由医师补写医嘱及补开处方。</a:t>
          </a:r>
          <a:endParaRPr lang="zh-CN" dirty="0"/>
        </a:p>
      </dgm:t>
    </dgm:pt>
    <dgm:pt modelId="{780CC79C-C033-4284-96B8-055C3298D752}" type="parTrans" cxnId="{B56DD2D7-14A8-42F3-8D60-B05695F3E825}">
      <dgm:prSet/>
      <dgm:spPr/>
      <dgm:t>
        <a:bodyPr/>
        <a:lstStyle/>
        <a:p>
          <a:endParaRPr lang="zh-CN" altLang="en-US"/>
        </a:p>
      </dgm:t>
    </dgm:pt>
    <dgm:pt modelId="{98CEA1D7-EF54-4B71-80C5-87D65422F17B}" type="sibTrans" cxnId="{B56DD2D7-14A8-42F3-8D60-B05695F3E825}">
      <dgm:prSet/>
      <dgm:spPr/>
      <dgm:t>
        <a:bodyPr/>
        <a:lstStyle/>
        <a:p>
          <a:endParaRPr lang="zh-CN" altLang="en-US"/>
        </a:p>
      </dgm:t>
    </dgm:pt>
    <dgm:pt modelId="{009B7133-61FC-4C17-8EEB-CDAFE93ADAC9}">
      <dgm:prSet/>
      <dgm:spPr/>
      <dgm:t>
        <a:bodyPr/>
        <a:lstStyle/>
        <a:p>
          <a:r>
            <a:rPr lang="en-US"/>
            <a:t>8</a:t>
          </a:r>
          <a:r>
            <a:rPr lang="zh-CN"/>
            <a:t>．一切抢救工作应做好记录，要求及时、准确、清晰、扼要、完整，并且必须注明执行时间。及时与病员家属沟通，告知病情。</a:t>
          </a:r>
          <a:endParaRPr lang="zh-CN" dirty="0"/>
        </a:p>
      </dgm:t>
    </dgm:pt>
    <dgm:pt modelId="{784C978F-A585-4860-A126-2524AAFB5B03}" type="parTrans" cxnId="{49CBE9D5-1B92-4988-9F45-03BAF043D51D}">
      <dgm:prSet/>
      <dgm:spPr/>
      <dgm:t>
        <a:bodyPr/>
        <a:lstStyle/>
        <a:p>
          <a:endParaRPr lang="zh-CN" altLang="en-US"/>
        </a:p>
      </dgm:t>
    </dgm:pt>
    <dgm:pt modelId="{2998E70C-3062-40CD-8312-1C39ADB865D6}" type="sibTrans" cxnId="{49CBE9D5-1B92-4988-9F45-03BAF043D51D}">
      <dgm:prSet/>
      <dgm:spPr/>
      <dgm:t>
        <a:bodyPr/>
        <a:lstStyle/>
        <a:p>
          <a:endParaRPr lang="zh-CN" altLang="en-US"/>
        </a:p>
      </dgm:t>
    </dgm:pt>
    <dgm:pt modelId="{72B5F49E-D89D-4BB0-BAF2-BE2C1D953A0E}">
      <dgm:prSet/>
      <dgm:spPr/>
      <dgm:t>
        <a:bodyPr/>
        <a:lstStyle/>
        <a:p>
          <a:r>
            <a:rPr lang="en-US"/>
            <a:t>9</a:t>
          </a:r>
          <a:r>
            <a:rPr lang="zh-CN"/>
            <a:t>．各种急救药物的安瓿 、输液空瓶、输血空瓶等均集中放在一起，以便统计与查对，避免医疗差错。</a:t>
          </a:r>
          <a:endParaRPr lang="zh-CN" dirty="0"/>
        </a:p>
      </dgm:t>
    </dgm:pt>
    <dgm:pt modelId="{47C455FF-06A7-4B98-8C32-E3B58E36361A}" type="parTrans" cxnId="{0BB1D9B3-56EF-48B6-AD93-EEAADE781BA6}">
      <dgm:prSet/>
      <dgm:spPr/>
      <dgm:t>
        <a:bodyPr/>
        <a:lstStyle/>
        <a:p>
          <a:endParaRPr lang="zh-CN" altLang="en-US"/>
        </a:p>
      </dgm:t>
    </dgm:pt>
    <dgm:pt modelId="{24FC5A32-803E-4DD7-9836-7C7DFE5FD02C}" type="sibTrans" cxnId="{0BB1D9B3-56EF-48B6-AD93-EEAADE781BA6}">
      <dgm:prSet/>
      <dgm:spPr/>
      <dgm:t>
        <a:bodyPr/>
        <a:lstStyle/>
        <a:p>
          <a:endParaRPr lang="zh-CN" altLang="en-US"/>
        </a:p>
      </dgm:t>
    </dgm:pt>
    <dgm:pt modelId="{6DB18D9C-5DA6-4B03-84AB-841F14E058DC}">
      <dgm:prSet/>
      <dgm:spPr/>
      <dgm:t>
        <a:bodyPr/>
        <a:lstStyle/>
        <a:p>
          <a:r>
            <a:rPr lang="en-US"/>
            <a:t>10</a:t>
          </a:r>
          <a:r>
            <a:rPr lang="zh-CN"/>
            <a:t>．病人经抢救后，应根据情况留在监护室及观察室进一步处理，待病情稳定后转有关科室继续诊疗。护送病人前应电话通知接收单位。</a:t>
          </a:r>
          <a:endParaRPr lang="zh-CN" dirty="0"/>
        </a:p>
      </dgm:t>
    </dgm:pt>
    <dgm:pt modelId="{55011884-7594-462A-86C0-F9AA1761988F}" type="parTrans" cxnId="{7C08578E-440A-4C22-A046-5B11485302EF}">
      <dgm:prSet/>
      <dgm:spPr/>
      <dgm:t>
        <a:bodyPr/>
        <a:lstStyle/>
        <a:p>
          <a:endParaRPr lang="zh-CN" altLang="en-US"/>
        </a:p>
      </dgm:t>
    </dgm:pt>
    <dgm:pt modelId="{95ABF5A2-03E8-4309-9695-14669611292D}" type="sibTrans" cxnId="{7C08578E-440A-4C22-A046-5B11485302EF}">
      <dgm:prSet/>
      <dgm:spPr/>
      <dgm:t>
        <a:bodyPr/>
        <a:lstStyle/>
        <a:p>
          <a:endParaRPr lang="zh-CN" altLang="en-US"/>
        </a:p>
      </dgm:t>
    </dgm:pt>
    <dgm:pt modelId="{2C0BC8D5-B8A8-400B-9C84-C2DA47F77FEF}">
      <dgm:prSet/>
      <dgm:spPr/>
      <dgm:t>
        <a:bodyPr/>
        <a:lstStyle/>
        <a:p>
          <a:r>
            <a:rPr lang="en-US"/>
            <a:t>11</a:t>
          </a:r>
          <a:r>
            <a:rPr lang="zh-CN"/>
            <a:t>．对已住院诊疗的急救病人要定期追踪随访，不断总结抢救经验。</a:t>
          </a:r>
          <a:endParaRPr lang="zh-CN" dirty="0"/>
        </a:p>
      </dgm:t>
    </dgm:pt>
    <dgm:pt modelId="{BDAE69C7-589E-4C5F-814B-D463AE251CD9}" type="parTrans" cxnId="{8036BA55-E57D-490F-BF53-58C902AFFF46}">
      <dgm:prSet/>
      <dgm:spPr/>
      <dgm:t>
        <a:bodyPr/>
        <a:lstStyle/>
        <a:p>
          <a:endParaRPr lang="zh-CN" altLang="en-US"/>
        </a:p>
      </dgm:t>
    </dgm:pt>
    <dgm:pt modelId="{081BB476-7D4B-446B-90A5-9D88769CD37F}" type="sibTrans" cxnId="{8036BA55-E57D-490F-BF53-58C902AFFF46}">
      <dgm:prSet/>
      <dgm:spPr/>
      <dgm:t>
        <a:bodyPr/>
        <a:lstStyle/>
        <a:p>
          <a:endParaRPr lang="zh-CN" altLang="en-US"/>
        </a:p>
      </dgm:t>
    </dgm:pt>
    <dgm:pt modelId="{D3EBD14D-E65D-494B-94DF-C1BCC5A6148B}">
      <dgm:prSet/>
      <dgm:spPr/>
      <dgm:t>
        <a:bodyPr/>
        <a:lstStyle/>
        <a:p>
          <a:r>
            <a:rPr lang="en-US"/>
            <a:t>12</a:t>
          </a:r>
          <a:r>
            <a:rPr lang="zh-CN"/>
            <a:t>．凡涉及法律纠纷的</a:t>
          </a:r>
          <a:r>
            <a:rPr lang="zh-CN" altLang="en-US"/>
            <a:t>有第三方责任人的</a:t>
          </a:r>
          <a:r>
            <a:rPr lang="zh-CN"/>
            <a:t>，在积极救治的同时，要即使向保卫科、院领导报告。</a:t>
          </a:r>
          <a:br>
            <a:rPr lang="zh-CN"/>
          </a:br>
          <a:endParaRPr lang="zh-CN" dirty="0"/>
        </a:p>
      </dgm:t>
    </dgm:pt>
    <dgm:pt modelId="{EE281F36-44DB-43D5-853B-B3A6BDBBFA43}" type="parTrans" cxnId="{BBA4A3AD-0D63-4279-9699-F2A7DC99D366}">
      <dgm:prSet/>
      <dgm:spPr/>
      <dgm:t>
        <a:bodyPr/>
        <a:lstStyle/>
        <a:p>
          <a:endParaRPr lang="zh-CN" altLang="en-US"/>
        </a:p>
      </dgm:t>
    </dgm:pt>
    <dgm:pt modelId="{7D01E45E-BD9E-49D8-B006-7F7CD408CDDF}" type="sibTrans" cxnId="{BBA4A3AD-0D63-4279-9699-F2A7DC99D366}">
      <dgm:prSet/>
      <dgm:spPr/>
      <dgm:t>
        <a:bodyPr/>
        <a:lstStyle/>
        <a:p>
          <a:endParaRPr lang="zh-CN" altLang="en-US"/>
        </a:p>
      </dgm:t>
    </dgm:pt>
    <dgm:pt modelId="{0450C0F3-62F8-4616-833B-627B59E99C2D}" type="pres">
      <dgm:prSet presAssocID="{121F1AFF-815A-4794-91FA-67F009E7ED2F}" presName="linear" presStyleCnt="0">
        <dgm:presLayoutVars>
          <dgm:animLvl val="lvl"/>
          <dgm:resizeHandles val="exact"/>
        </dgm:presLayoutVars>
      </dgm:prSet>
      <dgm:spPr/>
    </dgm:pt>
    <dgm:pt modelId="{D8B814E3-5D49-42CC-ABAA-A0DF96EBBE14}" type="pres">
      <dgm:prSet presAssocID="{02FEA713-DE63-4EF7-BD15-1EB68E4AC655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FF4824C4-348D-4069-A6C9-FE0762AB4B91}" type="pres">
      <dgm:prSet presAssocID="{D0B3D77B-C091-439E-8A10-B2443969C6EC}" presName="spacer" presStyleCnt="0"/>
      <dgm:spPr/>
    </dgm:pt>
    <dgm:pt modelId="{2B2F224E-96FE-48B0-9BEB-52FDBEEC2146}" type="pres">
      <dgm:prSet presAssocID="{40B20D69-72A5-45EE-A620-559A4C82CCFC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518D1B69-1053-4E80-AAE4-1932DB1FA3E5}" type="pres">
      <dgm:prSet presAssocID="{4850EDB5-7548-4EA1-8C46-76A436091A8C}" presName="spacer" presStyleCnt="0"/>
      <dgm:spPr/>
    </dgm:pt>
    <dgm:pt modelId="{EC4EC949-A95F-4318-9E91-3569ABBE639F}" type="pres">
      <dgm:prSet presAssocID="{CC35F884-E4C1-4EF6-8758-C98703353523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190EF025-8478-4579-8137-F95BC834A706}" type="pres">
      <dgm:prSet presAssocID="{FE101B25-3AE5-424D-ACEC-188266A69AE1}" presName="spacer" presStyleCnt="0"/>
      <dgm:spPr/>
    </dgm:pt>
    <dgm:pt modelId="{CA1E535C-CD22-450B-BC71-8BBA5FFF48D7}" type="pres">
      <dgm:prSet presAssocID="{9D90223F-0D45-4CBF-BC28-1F20F6A9A4F2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D914BE88-78EC-4A4A-B6F4-0AC52ABF20F5}" type="pres">
      <dgm:prSet presAssocID="{67BCAF93-8F01-403F-B0E1-1A9C9F3EA842}" presName="spacer" presStyleCnt="0"/>
      <dgm:spPr/>
    </dgm:pt>
    <dgm:pt modelId="{048DEECB-0C7A-4CF6-9F85-E61CF70B5BC4}" type="pres">
      <dgm:prSet presAssocID="{883A68C8-C7FC-40AD-BF5A-BDAD5DB8E88A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8C54714E-E677-4250-BF40-A435A27DB06D}" type="pres">
      <dgm:prSet presAssocID="{A9396FEA-3D32-47D3-B0AB-B2DA5DFFEA41}" presName="spacer" presStyleCnt="0"/>
      <dgm:spPr/>
    </dgm:pt>
    <dgm:pt modelId="{1E59CF8F-7365-48CA-9B91-1DC44241A3C1}" type="pres">
      <dgm:prSet presAssocID="{63DFCBB1-29CC-44BA-AABE-A04ED00DF6B5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2D9C7B88-000B-49E7-BAE4-460815593B64}" type="pres">
      <dgm:prSet presAssocID="{A12E9F26-E530-4250-B287-F50E97AFFCC1}" presName="spacer" presStyleCnt="0"/>
      <dgm:spPr/>
    </dgm:pt>
    <dgm:pt modelId="{ED08C497-1A63-4BC9-8203-BBF378B5992E}" type="pres">
      <dgm:prSet presAssocID="{0786167C-30D3-423F-8028-98F4B0D139E0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FE610460-0A08-4EC3-8A76-9A34FCB042E4}" type="pres">
      <dgm:prSet presAssocID="{98CEA1D7-EF54-4B71-80C5-87D65422F17B}" presName="spacer" presStyleCnt="0"/>
      <dgm:spPr/>
    </dgm:pt>
    <dgm:pt modelId="{12663B3F-09F3-4419-8DD1-9B7BBFF0EDEC}" type="pres">
      <dgm:prSet presAssocID="{009B7133-61FC-4C17-8EEB-CDAFE93ADAC9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7F1AC1FE-8C25-4F7B-A7B6-B882DF1E4A1B}" type="pres">
      <dgm:prSet presAssocID="{2998E70C-3062-40CD-8312-1C39ADB865D6}" presName="spacer" presStyleCnt="0"/>
      <dgm:spPr/>
    </dgm:pt>
    <dgm:pt modelId="{537041B8-4517-4C44-9003-92D58B40524F}" type="pres">
      <dgm:prSet presAssocID="{72B5F49E-D89D-4BB0-BAF2-BE2C1D953A0E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46070F83-69D6-4AE3-AF75-2A50D9C93E1B}" type="pres">
      <dgm:prSet presAssocID="{24FC5A32-803E-4DD7-9836-7C7DFE5FD02C}" presName="spacer" presStyleCnt="0"/>
      <dgm:spPr/>
    </dgm:pt>
    <dgm:pt modelId="{359E9F76-11AE-4955-B678-9D8430A5441D}" type="pres">
      <dgm:prSet presAssocID="{6DB18D9C-5DA6-4B03-84AB-841F14E058DC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2AB03E74-3733-4614-A82C-4A4A1A3655B7}" type="pres">
      <dgm:prSet presAssocID="{95ABF5A2-03E8-4309-9695-14669611292D}" presName="spacer" presStyleCnt="0"/>
      <dgm:spPr/>
    </dgm:pt>
    <dgm:pt modelId="{1AB94C63-53D5-4406-BB8F-30BDAEB091F6}" type="pres">
      <dgm:prSet presAssocID="{2C0BC8D5-B8A8-400B-9C84-C2DA47F77FEF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AEB218DB-2E2E-44E1-8561-63ADB54ACC81}" type="pres">
      <dgm:prSet presAssocID="{081BB476-7D4B-446B-90A5-9D88769CD37F}" presName="spacer" presStyleCnt="0"/>
      <dgm:spPr/>
    </dgm:pt>
    <dgm:pt modelId="{D4E29C8C-C84A-44BA-BCC0-A7DEF6DB3C5A}" type="pres">
      <dgm:prSet presAssocID="{D3EBD14D-E65D-494B-94DF-C1BCC5A6148B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366D1513-FDDB-4924-A3C9-AEFC501C59FD}" type="presOf" srcId="{02FEA713-DE63-4EF7-BD15-1EB68E4AC655}" destId="{D8B814E3-5D49-42CC-ABAA-A0DF96EBBE14}" srcOrd="0" destOrd="0" presId="urn:microsoft.com/office/officeart/2005/8/layout/vList2"/>
    <dgm:cxn modelId="{1945E224-18A1-4819-8082-87EF7A935A87}" type="presOf" srcId="{2C0BC8D5-B8A8-400B-9C84-C2DA47F77FEF}" destId="{1AB94C63-53D5-4406-BB8F-30BDAEB091F6}" srcOrd="0" destOrd="0" presId="urn:microsoft.com/office/officeart/2005/8/layout/vList2"/>
    <dgm:cxn modelId="{653BA730-5EB0-4112-AA63-BF1EDA799727}" srcId="{121F1AFF-815A-4794-91FA-67F009E7ED2F}" destId="{883A68C8-C7FC-40AD-BF5A-BDAD5DB8E88A}" srcOrd="4" destOrd="0" parTransId="{D47A013A-3684-4988-988D-5A565AAADA04}" sibTransId="{A9396FEA-3D32-47D3-B0AB-B2DA5DFFEA41}"/>
    <dgm:cxn modelId="{FA977A69-D0B7-4CC4-933F-65C780B7D1C6}" type="presOf" srcId="{0786167C-30D3-423F-8028-98F4B0D139E0}" destId="{ED08C497-1A63-4BC9-8203-BBF378B5992E}" srcOrd="0" destOrd="0" presId="urn:microsoft.com/office/officeart/2005/8/layout/vList2"/>
    <dgm:cxn modelId="{895F446A-1B1D-4991-B51E-D1C5B77D8622}" type="presOf" srcId="{883A68C8-C7FC-40AD-BF5A-BDAD5DB8E88A}" destId="{048DEECB-0C7A-4CF6-9F85-E61CF70B5BC4}" srcOrd="0" destOrd="0" presId="urn:microsoft.com/office/officeart/2005/8/layout/vList2"/>
    <dgm:cxn modelId="{0E416D4E-89B1-425E-9373-0001E2FE1223}" type="presOf" srcId="{6DB18D9C-5DA6-4B03-84AB-841F14E058DC}" destId="{359E9F76-11AE-4955-B678-9D8430A5441D}" srcOrd="0" destOrd="0" presId="urn:microsoft.com/office/officeart/2005/8/layout/vList2"/>
    <dgm:cxn modelId="{A75D794F-DE65-4DA1-A879-05F18F5CD63F}" type="presOf" srcId="{72B5F49E-D89D-4BB0-BAF2-BE2C1D953A0E}" destId="{537041B8-4517-4C44-9003-92D58B40524F}" srcOrd="0" destOrd="0" presId="urn:microsoft.com/office/officeart/2005/8/layout/vList2"/>
    <dgm:cxn modelId="{99B38F51-0FC0-448E-B46F-D9751FAB9F43}" type="presOf" srcId="{D3EBD14D-E65D-494B-94DF-C1BCC5A6148B}" destId="{D4E29C8C-C84A-44BA-BCC0-A7DEF6DB3C5A}" srcOrd="0" destOrd="0" presId="urn:microsoft.com/office/officeart/2005/8/layout/vList2"/>
    <dgm:cxn modelId="{C1695A72-51F2-4DF3-9E94-771F3C3C49F7}" type="presOf" srcId="{009B7133-61FC-4C17-8EEB-CDAFE93ADAC9}" destId="{12663B3F-09F3-4419-8DD1-9B7BBFF0EDEC}" srcOrd="0" destOrd="0" presId="urn:microsoft.com/office/officeart/2005/8/layout/vList2"/>
    <dgm:cxn modelId="{42633054-F403-4FDB-8C21-11C5245BEC03}" type="presOf" srcId="{CC35F884-E4C1-4EF6-8758-C98703353523}" destId="{EC4EC949-A95F-4318-9E91-3569ABBE639F}" srcOrd="0" destOrd="0" presId="urn:microsoft.com/office/officeart/2005/8/layout/vList2"/>
    <dgm:cxn modelId="{8036BA55-E57D-490F-BF53-58C902AFFF46}" srcId="{121F1AFF-815A-4794-91FA-67F009E7ED2F}" destId="{2C0BC8D5-B8A8-400B-9C84-C2DA47F77FEF}" srcOrd="10" destOrd="0" parTransId="{BDAE69C7-589E-4C5F-814B-D463AE251CD9}" sibTransId="{081BB476-7D4B-446B-90A5-9D88769CD37F}"/>
    <dgm:cxn modelId="{9823C879-0336-4564-AE9C-FA28FEF1265B}" type="presOf" srcId="{63DFCBB1-29CC-44BA-AABE-A04ED00DF6B5}" destId="{1E59CF8F-7365-48CA-9B91-1DC44241A3C1}" srcOrd="0" destOrd="0" presId="urn:microsoft.com/office/officeart/2005/8/layout/vList2"/>
    <dgm:cxn modelId="{8BF45B8B-AB42-406B-B50B-D0F7E6F406B3}" type="presOf" srcId="{121F1AFF-815A-4794-91FA-67F009E7ED2F}" destId="{0450C0F3-62F8-4616-833B-627B59E99C2D}" srcOrd="0" destOrd="0" presId="urn:microsoft.com/office/officeart/2005/8/layout/vList2"/>
    <dgm:cxn modelId="{7C08578E-440A-4C22-A046-5B11485302EF}" srcId="{121F1AFF-815A-4794-91FA-67F009E7ED2F}" destId="{6DB18D9C-5DA6-4B03-84AB-841F14E058DC}" srcOrd="9" destOrd="0" parTransId="{55011884-7594-462A-86C0-F9AA1761988F}" sibTransId="{95ABF5A2-03E8-4309-9695-14669611292D}"/>
    <dgm:cxn modelId="{291960A0-E7E9-4965-A751-1CCC84FEDCB3}" type="presOf" srcId="{9D90223F-0D45-4CBF-BC28-1F20F6A9A4F2}" destId="{CA1E535C-CD22-450B-BC71-8BBA5FFF48D7}" srcOrd="0" destOrd="0" presId="urn:microsoft.com/office/officeart/2005/8/layout/vList2"/>
    <dgm:cxn modelId="{263083A1-DE96-4CE5-82C7-6C8DD370506C}" srcId="{121F1AFF-815A-4794-91FA-67F009E7ED2F}" destId="{9D90223F-0D45-4CBF-BC28-1F20F6A9A4F2}" srcOrd="3" destOrd="0" parTransId="{9753EDA2-F996-408F-B460-14035083CFFE}" sibTransId="{67BCAF93-8F01-403F-B0E1-1A9C9F3EA842}"/>
    <dgm:cxn modelId="{0B59C5A9-30A0-4952-BEC1-1BC727996385}" srcId="{121F1AFF-815A-4794-91FA-67F009E7ED2F}" destId="{63DFCBB1-29CC-44BA-AABE-A04ED00DF6B5}" srcOrd="5" destOrd="0" parTransId="{203B2EBE-98F0-4DEA-8D19-8B8D267C71D2}" sibTransId="{A12E9F26-E530-4250-B287-F50E97AFFCC1}"/>
    <dgm:cxn modelId="{BBA4A3AD-0D63-4279-9699-F2A7DC99D366}" srcId="{121F1AFF-815A-4794-91FA-67F009E7ED2F}" destId="{D3EBD14D-E65D-494B-94DF-C1BCC5A6148B}" srcOrd="11" destOrd="0" parTransId="{EE281F36-44DB-43D5-853B-B3A6BDBBFA43}" sibTransId="{7D01E45E-BD9E-49D8-B006-7F7CD408CDDF}"/>
    <dgm:cxn modelId="{0BB1D9B3-56EF-48B6-AD93-EEAADE781BA6}" srcId="{121F1AFF-815A-4794-91FA-67F009E7ED2F}" destId="{72B5F49E-D89D-4BB0-BAF2-BE2C1D953A0E}" srcOrd="8" destOrd="0" parTransId="{47C455FF-06A7-4B98-8C32-E3B58E36361A}" sibTransId="{24FC5A32-803E-4DD7-9836-7C7DFE5FD02C}"/>
    <dgm:cxn modelId="{861AAFC2-2710-4A82-B003-DD0AB8E95380}" srcId="{121F1AFF-815A-4794-91FA-67F009E7ED2F}" destId="{CC35F884-E4C1-4EF6-8758-C98703353523}" srcOrd="2" destOrd="0" parTransId="{45335262-809B-470D-813A-2F8055316373}" sibTransId="{FE101B25-3AE5-424D-ACEC-188266A69AE1}"/>
    <dgm:cxn modelId="{A39654CB-51CC-4C5D-8161-95781691C137}" srcId="{121F1AFF-815A-4794-91FA-67F009E7ED2F}" destId="{40B20D69-72A5-45EE-A620-559A4C82CCFC}" srcOrd="1" destOrd="0" parTransId="{FED0985C-B4A9-49CD-9513-D8B884563A02}" sibTransId="{4850EDB5-7548-4EA1-8C46-76A436091A8C}"/>
    <dgm:cxn modelId="{49CBE9D5-1B92-4988-9F45-03BAF043D51D}" srcId="{121F1AFF-815A-4794-91FA-67F009E7ED2F}" destId="{009B7133-61FC-4C17-8EEB-CDAFE93ADAC9}" srcOrd="7" destOrd="0" parTransId="{784C978F-A585-4860-A126-2524AAFB5B03}" sibTransId="{2998E70C-3062-40CD-8312-1C39ADB865D6}"/>
    <dgm:cxn modelId="{B56DD2D7-14A8-42F3-8D60-B05695F3E825}" srcId="{121F1AFF-815A-4794-91FA-67F009E7ED2F}" destId="{0786167C-30D3-423F-8028-98F4B0D139E0}" srcOrd="6" destOrd="0" parTransId="{780CC79C-C033-4284-96B8-055C3298D752}" sibTransId="{98CEA1D7-EF54-4B71-80C5-87D65422F17B}"/>
    <dgm:cxn modelId="{95BA55DE-19E2-408D-8C0B-BF941FD5256E}" srcId="{121F1AFF-815A-4794-91FA-67F009E7ED2F}" destId="{02FEA713-DE63-4EF7-BD15-1EB68E4AC655}" srcOrd="0" destOrd="0" parTransId="{AD951282-D0BC-4225-BC63-43C627231573}" sibTransId="{D0B3D77B-C091-439E-8A10-B2443969C6EC}"/>
    <dgm:cxn modelId="{344621E5-5470-4B9E-B3C5-5ED7B37A45E5}" type="presOf" srcId="{40B20D69-72A5-45EE-A620-559A4C82CCFC}" destId="{2B2F224E-96FE-48B0-9BEB-52FDBEEC2146}" srcOrd="0" destOrd="0" presId="urn:microsoft.com/office/officeart/2005/8/layout/vList2"/>
    <dgm:cxn modelId="{22F3CF76-926B-4F3E-BC64-ADCABB915548}" type="presParOf" srcId="{0450C0F3-62F8-4616-833B-627B59E99C2D}" destId="{D8B814E3-5D49-42CC-ABAA-A0DF96EBBE14}" srcOrd="0" destOrd="0" presId="urn:microsoft.com/office/officeart/2005/8/layout/vList2"/>
    <dgm:cxn modelId="{F3C58230-73C5-4D31-B3C4-0411EE4A35E8}" type="presParOf" srcId="{0450C0F3-62F8-4616-833B-627B59E99C2D}" destId="{FF4824C4-348D-4069-A6C9-FE0762AB4B91}" srcOrd="1" destOrd="0" presId="urn:microsoft.com/office/officeart/2005/8/layout/vList2"/>
    <dgm:cxn modelId="{C9D5D2AB-8DA2-475F-BDDD-3325D6858BFC}" type="presParOf" srcId="{0450C0F3-62F8-4616-833B-627B59E99C2D}" destId="{2B2F224E-96FE-48B0-9BEB-52FDBEEC2146}" srcOrd="2" destOrd="0" presId="urn:microsoft.com/office/officeart/2005/8/layout/vList2"/>
    <dgm:cxn modelId="{ABE0BEE0-30AD-4BD3-A6DF-9C08135CABFB}" type="presParOf" srcId="{0450C0F3-62F8-4616-833B-627B59E99C2D}" destId="{518D1B69-1053-4E80-AAE4-1932DB1FA3E5}" srcOrd="3" destOrd="0" presId="urn:microsoft.com/office/officeart/2005/8/layout/vList2"/>
    <dgm:cxn modelId="{EFD30C74-7569-4656-927E-13E1D0AF61F9}" type="presParOf" srcId="{0450C0F3-62F8-4616-833B-627B59E99C2D}" destId="{EC4EC949-A95F-4318-9E91-3569ABBE639F}" srcOrd="4" destOrd="0" presId="urn:microsoft.com/office/officeart/2005/8/layout/vList2"/>
    <dgm:cxn modelId="{52EC20BC-F95E-416D-966E-7316D05E1BEB}" type="presParOf" srcId="{0450C0F3-62F8-4616-833B-627B59E99C2D}" destId="{190EF025-8478-4579-8137-F95BC834A706}" srcOrd="5" destOrd="0" presId="urn:microsoft.com/office/officeart/2005/8/layout/vList2"/>
    <dgm:cxn modelId="{7383AD23-4B19-46A6-9F73-0A4E1DD906B4}" type="presParOf" srcId="{0450C0F3-62F8-4616-833B-627B59E99C2D}" destId="{CA1E535C-CD22-450B-BC71-8BBA5FFF48D7}" srcOrd="6" destOrd="0" presId="urn:microsoft.com/office/officeart/2005/8/layout/vList2"/>
    <dgm:cxn modelId="{ADCC8838-5127-424E-9080-7D462B340006}" type="presParOf" srcId="{0450C0F3-62F8-4616-833B-627B59E99C2D}" destId="{D914BE88-78EC-4A4A-B6F4-0AC52ABF20F5}" srcOrd="7" destOrd="0" presId="urn:microsoft.com/office/officeart/2005/8/layout/vList2"/>
    <dgm:cxn modelId="{227FD106-2E6E-418D-838B-BB9D720C5ABD}" type="presParOf" srcId="{0450C0F3-62F8-4616-833B-627B59E99C2D}" destId="{048DEECB-0C7A-4CF6-9F85-E61CF70B5BC4}" srcOrd="8" destOrd="0" presId="urn:microsoft.com/office/officeart/2005/8/layout/vList2"/>
    <dgm:cxn modelId="{C03EC4BC-0CF1-4260-A18A-802FB735253E}" type="presParOf" srcId="{0450C0F3-62F8-4616-833B-627B59E99C2D}" destId="{8C54714E-E677-4250-BF40-A435A27DB06D}" srcOrd="9" destOrd="0" presId="urn:microsoft.com/office/officeart/2005/8/layout/vList2"/>
    <dgm:cxn modelId="{FDBCA0F0-A4E4-4B3F-855E-A2C260C84FF9}" type="presParOf" srcId="{0450C0F3-62F8-4616-833B-627B59E99C2D}" destId="{1E59CF8F-7365-48CA-9B91-1DC44241A3C1}" srcOrd="10" destOrd="0" presId="urn:microsoft.com/office/officeart/2005/8/layout/vList2"/>
    <dgm:cxn modelId="{1CB28023-D540-4038-BCD9-BD87207EDC53}" type="presParOf" srcId="{0450C0F3-62F8-4616-833B-627B59E99C2D}" destId="{2D9C7B88-000B-49E7-BAE4-460815593B64}" srcOrd="11" destOrd="0" presId="urn:microsoft.com/office/officeart/2005/8/layout/vList2"/>
    <dgm:cxn modelId="{AEA3327A-FCDD-4FA0-9494-0BABE5A280C5}" type="presParOf" srcId="{0450C0F3-62F8-4616-833B-627B59E99C2D}" destId="{ED08C497-1A63-4BC9-8203-BBF378B5992E}" srcOrd="12" destOrd="0" presId="urn:microsoft.com/office/officeart/2005/8/layout/vList2"/>
    <dgm:cxn modelId="{78010ADE-2148-4794-BF86-20621C1F0D8A}" type="presParOf" srcId="{0450C0F3-62F8-4616-833B-627B59E99C2D}" destId="{FE610460-0A08-4EC3-8A76-9A34FCB042E4}" srcOrd="13" destOrd="0" presId="urn:microsoft.com/office/officeart/2005/8/layout/vList2"/>
    <dgm:cxn modelId="{9CEA1206-4733-4ACA-9F91-652BE95419E2}" type="presParOf" srcId="{0450C0F3-62F8-4616-833B-627B59E99C2D}" destId="{12663B3F-09F3-4419-8DD1-9B7BBFF0EDEC}" srcOrd="14" destOrd="0" presId="urn:microsoft.com/office/officeart/2005/8/layout/vList2"/>
    <dgm:cxn modelId="{6C04B1C5-58F5-4FE4-A2F7-589498C2F95F}" type="presParOf" srcId="{0450C0F3-62F8-4616-833B-627B59E99C2D}" destId="{7F1AC1FE-8C25-4F7B-A7B6-B882DF1E4A1B}" srcOrd="15" destOrd="0" presId="urn:microsoft.com/office/officeart/2005/8/layout/vList2"/>
    <dgm:cxn modelId="{1DB3F329-333D-4BB9-9B77-BA3119F5A28A}" type="presParOf" srcId="{0450C0F3-62F8-4616-833B-627B59E99C2D}" destId="{537041B8-4517-4C44-9003-92D58B40524F}" srcOrd="16" destOrd="0" presId="urn:microsoft.com/office/officeart/2005/8/layout/vList2"/>
    <dgm:cxn modelId="{51AE153F-B31D-4599-A8C3-3EEC45835478}" type="presParOf" srcId="{0450C0F3-62F8-4616-833B-627B59E99C2D}" destId="{46070F83-69D6-4AE3-AF75-2A50D9C93E1B}" srcOrd="17" destOrd="0" presId="urn:microsoft.com/office/officeart/2005/8/layout/vList2"/>
    <dgm:cxn modelId="{2CB056C2-149C-4637-BDAF-83709DCFFECF}" type="presParOf" srcId="{0450C0F3-62F8-4616-833B-627B59E99C2D}" destId="{359E9F76-11AE-4955-B678-9D8430A5441D}" srcOrd="18" destOrd="0" presId="urn:microsoft.com/office/officeart/2005/8/layout/vList2"/>
    <dgm:cxn modelId="{159AE898-D385-4441-9537-412394D84587}" type="presParOf" srcId="{0450C0F3-62F8-4616-833B-627B59E99C2D}" destId="{2AB03E74-3733-4614-A82C-4A4A1A3655B7}" srcOrd="19" destOrd="0" presId="urn:microsoft.com/office/officeart/2005/8/layout/vList2"/>
    <dgm:cxn modelId="{26D54A0D-6BD2-4520-85AD-2120DC7FA23D}" type="presParOf" srcId="{0450C0F3-62F8-4616-833B-627B59E99C2D}" destId="{1AB94C63-53D5-4406-BB8F-30BDAEB091F6}" srcOrd="20" destOrd="0" presId="urn:microsoft.com/office/officeart/2005/8/layout/vList2"/>
    <dgm:cxn modelId="{6F4F0E5E-D8E6-4EFE-8065-819BA1C94432}" type="presParOf" srcId="{0450C0F3-62F8-4616-833B-627B59E99C2D}" destId="{AEB218DB-2E2E-44E1-8561-63ADB54ACC81}" srcOrd="21" destOrd="0" presId="urn:microsoft.com/office/officeart/2005/8/layout/vList2"/>
    <dgm:cxn modelId="{98F15251-F56F-4191-912C-30E0B48B727E}" type="presParOf" srcId="{0450C0F3-62F8-4616-833B-627B59E99C2D}" destId="{D4E29C8C-C84A-44BA-BCC0-A7DEF6DB3C5A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F790446-E3BD-4257-8727-954685DB9009}" type="doc">
      <dgm:prSet loTypeId="urn:microsoft.com/office/officeart/2005/8/layout/vList2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3ED3E16B-EB4F-4578-962B-1EAD882F58AF}">
      <dgm:prSet/>
      <dgm:spPr/>
      <dgm:t>
        <a:bodyPr/>
        <a:lstStyle/>
        <a:p>
          <a:pPr algn="ctr"/>
          <a:r>
            <a:rPr lang="zh-CN" dirty="0"/>
            <a:t>急诊会诊制度</a:t>
          </a:r>
        </a:p>
      </dgm:t>
    </dgm:pt>
    <dgm:pt modelId="{D6D422D3-4D31-483A-9ABE-9D7295DB6EBF}" type="parTrans" cxnId="{2069974A-ECDA-427A-8F19-4D1BDA6CF668}">
      <dgm:prSet/>
      <dgm:spPr/>
      <dgm:t>
        <a:bodyPr/>
        <a:lstStyle/>
        <a:p>
          <a:endParaRPr lang="zh-CN" altLang="en-US"/>
        </a:p>
      </dgm:t>
    </dgm:pt>
    <dgm:pt modelId="{F5917AE9-1B13-4303-944C-363DCFE01D2B}" type="sibTrans" cxnId="{2069974A-ECDA-427A-8F19-4D1BDA6CF668}">
      <dgm:prSet/>
      <dgm:spPr/>
      <dgm:t>
        <a:bodyPr/>
        <a:lstStyle/>
        <a:p>
          <a:endParaRPr lang="zh-CN" altLang="en-US"/>
        </a:p>
      </dgm:t>
    </dgm:pt>
    <dgm:pt modelId="{74428DC4-4338-4309-9409-E9911190F5F5}" type="pres">
      <dgm:prSet presAssocID="{6F790446-E3BD-4257-8727-954685DB9009}" presName="linear" presStyleCnt="0">
        <dgm:presLayoutVars>
          <dgm:animLvl val="lvl"/>
          <dgm:resizeHandles val="exact"/>
        </dgm:presLayoutVars>
      </dgm:prSet>
      <dgm:spPr/>
    </dgm:pt>
    <dgm:pt modelId="{74026348-1C80-406A-923B-64225DBD1896}" type="pres">
      <dgm:prSet presAssocID="{3ED3E16B-EB4F-4578-962B-1EAD882F58AF}" presName="parentText" presStyleLbl="node1" presStyleIdx="0" presStyleCnt="1" custScaleX="82201" custScaleY="83801">
        <dgm:presLayoutVars>
          <dgm:chMax val="0"/>
          <dgm:bulletEnabled val="1"/>
        </dgm:presLayoutVars>
      </dgm:prSet>
      <dgm:spPr/>
    </dgm:pt>
  </dgm:ptLst>
  <dgm:cxnLst>
    <dgm:cxn modelId="{00103800-0F65-4069-A713-D18642AAD47D}" type="presOf" srcId="{6F790446-E3BD-4257-8727-954685DB9009}" destId="{74428DC4-4338-4309-9409-E9911190F5F5}" srcOrd="0" destOrd="0" presId="urn:microsoft.com/office/officeart/2005/8/layout/vList2"/>
    <dgm:cxn modelId="{2069974A-ECDA-427A-8F19-4D1BDA6CF668}" srcId="{6F790446-E3BD-4257-8727-954685DB9009}" destId="{3ED3E16B-EB4F-4578-962B-1EAD882F58AF}" srcOrd="0" destOrd="0" parTransId="{D6D422D3-4D31-483A-9ABE-9D7295DB6EBF}" sibTransId="{F5917AE9-1B13-4303-944C-363DCFE01D2B}"/>
    <dgm:cxn modelId="{FD85FDAA-B15C-4683-8F2D-89085FD67324}" type="presOf" srcId="{3ED3E16B-EB4F-4578-962B-1EAD882F58AF}" destId="{74026348-1C80-406A-923B-64225DBD1896}" srcOrd="0" destOrd="0" presId="urn:microsoft.com/office/officeart/2005/8/layout/vList2"/>
    <dgm:cxn modelId="{46AE2BEC-2FFC-4AD6-B682-6C17D51E0783}" type="presParOf" srcId="{74428DC4-4338-4309-9409-E9911190F5F5}" destId="{74026348-1C80-406A-923B-64225DBD189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D5992EA-BED8-4ED9-BB91-417B4F9195CD}" type="doc">
      <dgm:prSet loTypeId="urn:microsoft.com/office/officeart/2005/8/layout/vList2" loCatId="list" qsTypeId="urn:microsoft.com/office/officeart/2005/8/quickstyle/simple5" qsCatId="simple" csTypeId="urn:microsoft.com/office/officeart/2005/8/colors/accent0_2" csCatId="mainScheme"/>
      <dgm:spPr/>
      <dgm:t>
        <a:bodyPr/>
        <a:lstStyle/>
        <a:p>
          <a:endParaRPr lang="zh-CN" altLang="en-US"/>
        </a:p>
      </dgm:t>
    </dgm:pt>
    <dgm:pt modelId="{21A7DC55-DA12-4626-8EB1-0B5E2C2D2AC0}">
      <dgm:prSet/>
      <dgm:spPr/>
      <dgm:t>
        <a:bodyPr/>
        <a:lstStyle/>
        <a:p>
          <a:r>
            <a:rPr lang="en-US" dirty="0"/>
            <a:t>(</a:t>
          </a:r>
          <a:r>
            <a:rPr lang="zh-CN" dirty="0"/>
            <a:t>一</a:t>
          </a:r>
          <a:r>
            <a:rPr lang="en-US" dirty="0"/>
            <a:t>)</a:t>
          </a:r>
          <a:r>
            <a:rPr lang="zh-CN" dirty="0"/>
            <a:t>如遇需处理的急、危、重症病人</a:t>
          </a:r>
          <a:r>
            <a:rPr lang="en-US" dirty="0"/>
            <a:t>,</a:t>
          </a:r>
          <a:r>
            <a:rPr lang="zh-CN" dirty="0"/>
            <a:t>首诊医务人员不得推诿</a:t>
          </a:r>
          <a:r>
            <a:rPr lang="en-US" dirty="0"/>
            <a:t>,</a:t>
          </a:r>
          <a:r>
            <a:rPr lang="zh-CN" dirty="0"/>
            <a:t>应争分夺秒采取最基本的抢救措施</a:t>
          </a:r>
          <a:r>
            <a:rPr lang="en-US" dirty="0"/>
            <a:t>,</a:t>
          </a:r>
          <a:r>
            <a:rPr lang="zh-CN" dirty="0"/>
            <a:t>然后告知相应科室参与处理</a:t>
          </a:r>
          <a:r>
            <a:rPr lang="en-US" dirty="0"/>
            <a:t>,</a:t>
          </a:r>
          <a:r>
            <a:rPr lang="zh-CN" dirty="0"/>
            <a:t>并作交接班记录</a:t>
          </a:r>
          <a:r>
            <a:rPr lang="en-US" dirty="0"/>
            <a:t>,</a:t>
          </a:r>
          <a:r>
            <a:rPr lang="zh-CN" dirty="0"/>
            <a:t>书写抢救记录。</a:t>
          </a:r>
        </a:p>
      </dgm:t>
    </dgm:pt>
    <dgm:pt modelId="{E97038AE-9C0F-4C83-B28B-ACCD3DA06DD7}" type="parTrans" cxnId="{55D68554-C294-431A-901F-EB41F908E976}">
      <dgm:prSet/>
      <dgm:spPr/>
      <dgm:t>
        <a:bodyPr/>
        <a:lstStyle/>
        <a:p>
          <a:endParaRPr lang="zh-CN" altLang="en-US"/>
        </a:p>
      </dgm:t>
    </dgm:pt>
    <dgm:pt modelId="{1677D8AD-39CD-4D94-96DE-4F5D2124554D}" type="sibTrans" cxnId="{55D68554-C294-431A-901F-EB41F908E976}">
      <dgm:prSet/>
      <dgm:spPr/>
      <dgm:t>
        <a:bodyPr/>
        <a:lstStyle/>
        <a:p>
          <a:endParaRPr lang="zh-CN" altLang="en-US"/>
        </a:p>
      </dgm:t>
    </dgm:pt>
    <dgm:pt modelId="{07863697-AE07-4573-83DD-987822BDFC84}">
      <dgm:prSet/>
      <dgm:spPr/>
      <dgm:t>
        <a:bodyPr/>
        <a:lstStyle/>
        <a:p>
          <a:r>
            <a:rPr lang="en-US"/>
            <a:t>(</a:t>
          </a:r>
          <a:r>
            <a:rPr lang="zh-CN"/>
            <a:t>二</a:t>
          </a:r>
          <a:r>
            <a:rPr lang="en-US"/>
            <a:t>)</a:t>
          </a:r>
          <a:r>
            <a:rPr lang="zh-CN"/>
            <a:t>紧急情况下</a:t>
          </a:r>
          <a:r>
            <a:rPr lang="en-US"/>
            <a:t>,</a:t>
          </a:r>
          <a:r>
            <a:rPr lang="zh-CN"/>
            <a:t>急诊科人员可先电话告知要求急会诊</a:t>
          </a:r>
          <a:r>
            <a:rPr lang="en-US"/>
            <a:t>,</a:t>
          </a:r>
          <a:r>
            <a:rPr lang="zh-CN"/>
            <a:t>被邀科室在岗医师须于</a:t>
          </a:r>
          <a:r>
            <a:rPr lang="en-US"/>
            <a:t>3~5</a:t>
          </a:r>
          <a:r>
            <a:rPr lang="zh-CN"/>
            <a:t>分钟内到达会诊科室</a:t>
          </a:r>
          <a:r>
            <a:rPr lang="en-US"/>
            <a:t>,</a:t>
          </a:r>
          <a:r>
            <a:rPr lang="zh-CN"/>
            <a:t>不在岗被邀会诊医师须在</a:t>
          </a:r>
          <a:r>
            <a:rPr lang="en-US"/>
            <a:t>10</a:t>
          </a:r>
          <a:r>
            <a:rPr lang="zh-CN"/>
            <a:t>分钟内到达会诊科室</a:t>
          </a:r>
          <a:r>
            <a:rPr lang="en-US"/>
            <a:t>,</a:t>
          </a:r>
          <a:r>
            <a:rPr lang="zh-CN"/>
            <a:t>同时要带上本专科所必须的抢救治疗及检查器械设备。特别是遇到涉及多科的危重病人和多发伤病人的抢救</a:t>
          </a:r>
          <a:r>
            <a:rPr lang="en-US"/>
            <a:t>,</a:t>
          </a:r>
          <a:r>
            <a:rPr lang="zh-CN"/>
            <a:t>需及时请多科急会诊</a:t>
          </a:r>
          <a:r>
            <a:rPr lang="en-US"/>
            <a:t>,</a:t>
          </a:r>
          <a:r>
            <a:rPr lang="zh-CN"/>
            <a:t>要求尽早赶到配合抢救。待病情有所缓解或事后在会诊单上补写应邀科室的处理意见。</a:t>
          </a:r>
        </a:p>
      </dgm:t>
    </dgm:pt>
    <dgm:pt modelId="{18F632FB-7681-4E77-850E-009B0205DC7F}" type="parTrans" cxnId="{9431D20F-2B65-44CB-BCCB-B6C96938A016}">
      <dgm:prSet/>
      <dgm:spPr/>
      <dgm:t>
        <a:bodyPr/>
        <a:lstStyle/>
        <a:p>
          <a:endParaRPr lang="zh-CN" altLang="en-US"/>
        </a:p>
      </dgm:t>
    </dgm:pt>
    <dgm:pt modelId="{7294812A-165B-4B51-801B-7341A3909022}" type="sibTrans" cxnId="{9431D20F-2B65-44CB-BCCB-B6C96938A016}">
      <dgm:prSet/>
      <dgm:spPr/>
      <dgm:t>
        <a:bodyPr/>
        <a:lstStyle/>
        <a:p>
          <a:endParaRPr lang="zh-CN" altLang="en-US"/>
        </a:p>
      </dgm:t>
    </dgm:pt>
    <dgm:pt modelId="{971938EF-3EB0-4DC6-846D-55481285E31A}">
      <dgm:prSet/>
      <dgm:spPr/>
      <dgm:t>
        <a:bodyPr/>
        <a:lstStyle/>
        <a:p>
          <a:r>
            <a:rPr lang="en-US"/>
            <a:t>(</a:t>
          </a:r>
          <a:r>
            <a:rPr lang="zh-CN"/>
            <a:t>三</a:t>
          </a:r>
          <a:r>
            <a:rPr lang="en-US"/>
            <a:t>)</a:t>
          </a:r>
          <a:r>
            <a:rPr lang="zh-CN"/>
            <a:t>不超过</a:t>
          </a:r>
          <a:r>
            <a:rPr lang="en-US"/>
            <a:t>24</a:t>
          </a:r>
          <a:r>
            <a:rPr lang="zh-CN"/>
            <a:t>小时的留观病人需会诊时</a:t>
          </a:r>
          <a:r>
            <a:rPr lang="en-US"/>
            <a:t>,</a:t>
          </a:r>
          <a:r>
            <a:rPr lang="zh-CN"/>
            <a:t>可在急诊病历本上注明</a:t>
          </a:r>
          <a:r>
            <a:rPr lang="en-US"/>
            <a:t>"</a:t>
          </a:r>
          <a:r>
            <a:rPr lang="zh-CN"/>
            <a:t>己请</a:t>
          </a:r>
          <a:r>
            <a:rPr lang="en-US"/>
            <a:t>×</a:t>
          </a:r>
          <a:r>
            <a:rPr lang="zh-CN"/>
            <a:t>科急会诊</a:t>
          </a:r>
          <a:r>
            <a:rPr lang="en-US"/>
            <a:t>"</a:t>
          </a:r>
          <a:r>
            <a:rPr lang="zh-CN"/>
            <a:t>字样</a:t>
          </a:r>
          <a:r>
            <a:rPr lang="en-US"/>
            <a:t>,</a:t>
          </a:r>
          <a:r>
            <a:rPr lang="zh-CN"/>
            <a:t>并由观察室值班护士与会诊科室电话联系</a:t>
          </a:r>
          <a:r>
            <a:rPr lang="en-US"/>
            <a:t>,</a:t>
          </a:r>
          <a:r>
            <a:rPr lang="zh-CN"/>
            <a:t>接受会诊科室不得推诿</a:t>
          </a:r>
          <a:r>
            <a:rPr lang="en-US"/>
            <a:t>,</a:t>
          </a:r>
          <a:r>
            <a:rPr lang="zh-CN"/>
            <a:t>并及时前来会诊。超过</a:t>
          </a:r>
          <a:r>
            <a:rPr lang="en-US"/>
            <a:t>24</a:t>
          </a:r>
          <a:r>
            <a:rPr lang="zh-CN"/>
            <a:t>小时的留观病人需会诊时</a:t>
          </a:r>
          <a:r>
            <a:rPr lang="en-US"/>
            <a:t>,</a:t>
          </a:r>
          <a:r>
            <a:rPr lang="zh-CN"/>
            <a:t>除应书写留观病历</a:t>
          </a:r>
          <a:r>
            <a:rPr lang="en-US"/>
            <a:t>,</a:t>
          </a:r>
          <a:r>
            <a:rPr lang="zh-CN"/>
            <a:t>还应填写急会诊单</a:t>
          </a:r>
          <a:r>
            <a:rPr lang="en-US"/>
            <a:t>,</a:t>
          </a:r>
          <a:r>
            <a:rPr lang="zh-CN"/>
            <a:t>由观察室值班护士与会诊科室电话联系</a:t>
          </a:r>
          <a:r>
            <a:rPr lang="en-US"/>
            <a:t>,</a:t>
          </a:r>
          <a:r>
            <a:rPr lang="zh-CN"/>
            <a:t>被邀会诊科室应尽快确定会诊医师并及时到达急诊科。</a:t>
          </a:r>
        </a:p>
      </dgm:t>
    </dgm:pt>
    <dgm:pt modelId="{05AB2910-190D-4CE8-9F3D-07ABFD842AA0}" type="parTrans" cxnId="{F752A1C2-F7B9-4F9C-B60E-4062B5F639EE}">
      <dgm:prSet/>
      <dgm:spPr/>
      <dgm:t>
        <a:bodyPr/>
        <a:lstStyle/>
        <a:p>
          <a:endParaRPr lang="zh-CN" altLang="en-US"/>
        </a:p>
      </dgm:t>
    </dgm:pt>
    <dgm:pt modelId="{DF879249-A9FA-40EF-90B0-DB123BBDE648}" type="sibTrans" cxnId="{F752A1C2-F7B9-4F9C-B60E-4062B5F639EE}">
      <dgm:prSet/>
      <dgm:spPr/>
      <dgm:t>
        <a:bodyPr/>
        <a:lstStyle/>
        <a:p>
          <a:endParaRPr lang="zh-CN" altLang="en-US"/>
        </a:p>
      </dgm:t>
    </dgm:pt>
    <dgm:pt modelId="{77D8C1E3-3B16-4A63-8910-4317B9D098C7}">
      <dgm:prSet/>
      <dgm:spPr/>
      <dgm:t>
        <a:bodyPr/>
        <a:lstStyle/>
        <a:p>
          <a:r>
            <a:rPr lang="en-US"/>
            <a:t>(</a:t>
          </a:r>
          <a:r>
            <a:rPr lang="zh-CN"/>
            <a:t>四</a:t>
          </a:r>
          <a:r>
            <a:rPr lang="en-US"/>
            <a:t>)</a:t>
          </a:r>
          <a:r>
            <a:rPr lang="zh-CN"/>
            <a:t>会诊时</a:t>
          </a:r>
          <a:r>
            <a:rPr lang="en-US"/>
            <a:t>,</a:t>
          </a:r>
          <a:r>
            <a:rPr lang="zh-CN"/>
            <a:t>急诊医师应为会诊准备好必要的临床资料</a:t>
          </a:r>
          <a:r>
            <a:rPr lang="en-US"/>
            <a:t>,</a:t>
          </a:r>
          <a:r>
            <a:rPr lang="zh-CN"/>
            <a:t>并陪同检查、介绍病情</a:t>
          </a:r>
          <a:r>
            <a:rPr lang="en-US"/>
            <a:t>,</a:t>
          </a:r>
          <a:r>
            <a:rPr lang="zh-CN"/>
            <a:t>应邀医师认真填写好会诊记录。</a:t>
          </a:r>
        </a:p>
      </dgm:t>
    </dgm:pt>
    <dgm:pt modelId="{9255A4EA-4A47-4C71-89C7-CA5922949B53}" type="parTrans" cxnId="{5D180679-E0BF-4703-AE94-DBC34EB481E8}">
      <dgm:prSet/>
      <dgm:spPr/>
      <dgm:t>
        <a:bodyPr/>
        <a:lstStyle/>
        <a:p>
          <a:endParaRPr lang="zh-CN" altLang="en-US"/>
        </a:p>
      </dgm:t>
    </dgm:pt>
    <dgm:pt modelId="{888D036A-0362-4154-B2B4-C02C977C7E75}" type="sibTrans" cxnId="{5D180679-E0BF-4703-AE94-DBC34EB481E8}">
      <dgm:prSet/>
      <dgm:spPr/>
      <dgm:t>
        <a:bodyPr/>
        <a:lstStyle/>
        <a:p>
          <a:endParaRPr lang="zh-CN" altLang="en-US"/>
        </a:p>
      </dgm:t>
    </dgm:pt>
    <dgm:pt modelId="{04C7FBAC-77F7-4EEA-864C-6DC833387F5C}">
      <dgm:prSet/>
      <dgm:spPr/>
      <dgm:t>
        <a:bodyPr/>
        <a:lstStyle/>
        <a:p>
          <a:r>
            <a:rPr lang="en-US"/>
            <a:t>(</a:t>
          </a:r>
          <a:r>
            <a:rPr lang="zh-CN"/>
            <a:t>五</a:t>
          </a:r>
          <a:r>
            <a:rPr lang="en-US"/>
            <a:t>)</a:t>
          </a:r>
          <a:r>
            <a:rPr lang="zh-CN"/>
            <a:t>会诊后需入院治疗者</a:t>
          </a:r>
          <a:r>
            <a:rPr lang="en-US"/>
            <a:t>,</a:t>
          </a:r>
          <a:r>
            <a:rPr lang="zh-CN"/>
            <a:t>接诊或会诊医师开出入院证</a:t>
          </a:r>
          <a:r>
            <a:rPr lang="en-US"/>
            <a:t>,</a:t>
          </a:r>
          <a:r>
            <a:rPr lang="zh-CN"/>
            <a:t>值班护士电话联系住院床位。由医生或护士护送入院。</a:t>
          </a:r>
        </a:p>
      </dgm:t>
    </dgm:pt>
    <dgm:pt modelId="{1A96BA39-D3B3-4A04-9C2C-B6E3C5501763}" type="parTrans" cxnId="{91A5A626-3469-49E1-9EDD-BA45F0646DB7}">
      <dgm:prSet/>
      <dgm:spPr/>
      <dgm:t>
        <a:bodyPr/>
        <a:lstStyle/>
        <a:p>
          <a:endParaRPr lang="zh-CN" altLang="en-US"/>
        </a:p>
      </dgm:t>
    </dgm:pt>
    <dgm:pt modelId="{ED0B6420-7EDF-4986-80FF-63643AC6EAF0}" type="sibTrans" cxnId="{91A5A626-3469-49E1-9EDD-BA45F0646DB7}">
      <dgm:prSet/>
      <dgm:spPr/>
      <dgm:t>
        <a:bodyPr/>
        <a:lstStyle/>
        <a:p>
          <a:endParaRPr lang="zh-CN" altLang="en-US"/>
        </a:p>
      </dgm:t>
    </dgm:pt>
    <dgm:pt modelId="{11435514-DBA2-46EB-A4A2-AD4AC4CF8ACA}">
      <dgm:prSet/>
      <dgm:spPr/>
      <dgm:t>
        <a:bodyPr/>
        <a:lstStyle/>
        <a:p>
          <a:r>
            <a:rPr lang="en-US" dirty="0"/>
            <a:t>(</a:t>
          </a:r>
          <a:r>
            <a:rPr lang="zh-CN" dirty="0"/>
            <a:t>六</a:t>
          </a:r>
          <a:r>
            <a:rPr lang="en-US" dirty="0"/>
            <a:t>)</a:t>
          </a:r>
          <a:r>
            <a:rPr lang="zh-CN" dirty="0"/>
            <a:t>应邀参加急诊会诊的医师</a:t>
          </a:r>
          <a:r>
            <a:rPr lang="en-US" dirty="0"/>
            <a:t>,</a:t>
          </a:r>
          <a:r>
            <a:rPr lang="zh-CN" dirty="0"/>
            <a:t>应在安排好本科室工作后前去参加会诊</a:t>
          </a:r>
          <a:r>
            <a:rPr lang="en-US" dirty="0"/>
            <a:t>;</a:t>
          </a:r>
          <a:r>
            <a:rPr lang="zh-CN" dirty="0"/>
            <a:t>如遇特殊原因不能参加急诊会诊时</a:t>
          </a:r>
          <a:r>
            <a:rPr lang="en-US" dirty="0"/>
            <a:t>,</a:t>
          </a:r>
          <a:r>
            <a:rPr lang="zh-CN" dirty="0"/>
            <a:t>应及时委派相应专科资质的医师参加。</a:t>
          </a:r>
        </a:p>
      </dgm:t>
    </dgm:pt>
    <dgm:pt modelId="{1D0C5C74-45C8-4E9A-9E1C-DCC4FEA78763}" type="parTrans" cxnId="{B1C38F11-1059-43DD-AD04-54BA02BCCB10}">
      <dgm:prSet/>
      <dgm:spPr/>
      <dgm:t>
        <a:bodyPr/>
        <a:lstStyle/>
        <a:p>
          <a:endParaRPr lang="zh-CN" altLang="en-US"/>
        </a:p>
      </dgm:t>
    </dgm:pt>
    <dgm:pt modelId="{02F03B79-4864-4AB1-8161-02D955FF3923}" type="sibTrans" cxnId="{B1C38F11-1059-43DD-AD04-54BA02BCCB10}">
      <dgm:prSet/>
      <dgm:spPr/>
      <dgm:t>
        <a:bodyPr/>
        <a:lstStyle/>
        <a:p>
          <a:endParaRPr lang="zh-CN" altLang="en-US"/>
        </a:p>
      </dgm:t>
    </dgm:pt>
    <dgm:pt modelId="{6FA276CF-1295-4E79-9B34-97DFF35CC3FC}" type="pres">
      <dgm:prSet presAssocID="{ED5992EA-BED8-4ED9-BB91-417B4F9195CD}" presName="linear" presStyleCnt="0">
        <dgm:presLayoutVars>
          <dgm:animLvl val="lvl"/>
          <dgm:resizeHandles val="exact"/>
        </dgm:presLayoutVars>
      </dgm:prSet>
      <dgm:spPr/>
    </dgm:pt>
    <dgm:pt modelId="{9979661D-2738-4069-A278-CBC4C7940FEE}" type="pres">
      <dgm:prSet presAssocID="{21A7DC55-DA12-4626-8EB1-0B5E2C2D2AC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A393459-F127-47DB-A8DF-B16F54B6B5C1}" type="pres">
      <dgm:prSet presAssocID="{1677D8AD-39CD-4D94-96DE-4F5D2124554D}" presName="spacer" presStyleCnt="0"/>
      <dgm:spPr/>
    </dgm:pt>
    <dgm:pt modelId="{213EC6BD-72C8-46F8-AE5F-D67E16DFE541}" type="pres">
      <dgm:prSet presAssocID="{07863697-AE07-4573-83DD-987822BDFC8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A4107C7-D47C-4871-861C-84A99FB4621E}" type="pres">
      <dgm:prSet presAssocID="{7294812A-165B-4B51-801B-7341A3909022}" presName="spacer" presStyleCnt="0"/>
      <dgm:spPr/>
    </dgm:pt>
    <dgm:pt modelId="{5FA32AD1-0D1B-4439-B649-2345CB7C8F3B}" type="pres">
      <dgm:prSet presAssocID="{971938EF-3EB0-4DC6-846D-55481285E31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3237910-F044-4864-9B47-B4748F745E23}" type="pres">
      <dgm:prSet presAssocID="{DF879249-A9FA-40EF-90B0-DB123BBDE648}" presName="spacer" presStyleCnt="0"/>
      <dgm:spPr/>
    </dgm:pt>
    <dgm:pt modelId="{D42E010F-B798-4E5F-A4DE-97E02930E7CB}" type="pres">
      <dgm:prSet presAssocID="{77D8C1E3-3B16-4A63-8910-4317B9D098C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4FF2FA0-870A-40E6-A3ED-ACDCFBD7FD71}" type="pres">
      <dgm:prSet presAssocID="{888D036A-0362-4154-B2B4-C02C977C7E75}" presName="spacer" presStyleCnt="0"/>
      <dgm:spPr/>
    </dgm:pt>
    <dgm:pt modelId="{4963D937-011F-49D7-8BE5-BB2F1E52F876}" type="pres">
      <dgm:prSet presAssocID="{04C7FBAC-77F7-4EEA-864C-6DC833387F5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9417E85-5250-4086-8194-05BAD4B117E0}" type="pres">
      <dgm:prSet presAssocID="{ED0B6420-7EDF-4986-80FF-63643AC6EAF0}" presName="spacer" presStyleCnt="0"/>
      <dgm:spPr/>
    </dgm:pt>
    <dgm:pt modelId="{D044ABE2-B357-4646-99A9-255322FAF37A}" type="pres">
      <dgm:prSet presAssocID="{11435514-DBA2-46EB-A4A2-AD4AC4CF8AC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431D20F-2B65-44CB-BCCB-B6C96938A016}" srcId="{ED5992EA-BED8-4ED9-BB91-417B4F9195CD}" destId="{07863697-AE07-4573-83DD-987822BDFC84}" srcOrd="1" destOrd="0" parTransId="{18F632FB-7681-4E77-850E-009B0205DC7F}" sibTransId="{7294812A-165B-4B51-801B-7341A3909022}"/>
    <dgm:cxn modelId="{B1C38F11-1059-43DD-AD04-54BA02BCCB10}" srcId="{ED5992EA-BED8-4ED9-BB91-417B4F9195CD}" destId="{11435514-DBA2-46EB-A4A2-AD4AC4CF8ACA}" srcOrd="5" destOrd="0" parTransId="{1D0C5C74-45C8-4E9A-9E1C-DCC4FEA78763}" sibTransId="{02F03B79-4864-4AB1-8161-02D955FF3923}"/>
    <dgm:cxn modelId="{B478D91D-00AC-4814-909D-550954C43BA9}" type="presOf" srcId="{77D8C1E3-3B16-4A63-8910-4317B9D098C7}" destId="{D42E010F-B798-4E5F-A4DE-97E02930E7CB}" srcOrd="0" destOrd="0" presId="urn:microsoft.com/office/officeart/2005/8/layout/vList2"/>
    <dgm:cxn modelId="{91A5A626-3469-49E1-9EDD-BA45F0646DB7}" srcId="{ED5992EA-BED8-4ED9-BB91-417B4F9195CD}" destId="{04C7FBAC-77F7-4EEA-864C-6DC833387F5C}" srcOrd="4" destOrd="0" parTransId="{1A96BA39-D3B3-4A04-9C2C-B6E3C5501763}" sibTransId="{ED0B6420-7EDF-4986-80FF-63643AC6EAF0}"/>
    <dgm:cxn modelId="{CD382044-1C2A-481D-89F5-AFC9ECBA7811}" type="presOf" srcId="{04C7FBAC-77F7-4EEA-864C-6DC833387F5C}" destId="{4963D937-011F-49D7-8BE5-BB2F1E52F876}" srcOrd="0" destOrd="0" presId="urn:microsoft.com/office/officeart/2005/8/layout/vList2"/>
    <dgm:cxn modelId="{11E36E68-6434-4117-A5A4-A5FC722049F9}" type="presOf" srcId="{11435514-DBA2-46EB-A4A2-AD4AC4CF8ACA}" destId="{D044ABE2-B357-4646-99A9-255322FAF37A}" srcOrd="0" destOrd="0" presId="urn:microsoft.com/office/officeart/2005/8/layout/vList2"/>
    <dgm:cxn modelId="{55D68554-C294-431A-901F-EB41F908E976}" srcId="{ED5992EA-BED8-4ED9-BB91-417B4F9195CD}" destId="{21A7DC55-DA12-4626-8EB1-0B5E2C2D2AC0}" srcOrd="0" destOrd="0" parTransId="{E97038AE-9C0F-4C83-B28B-ACCD3DA06DD7}" sibTransId="{1677D8AD-39CD-4D94-96DE-4F5D2124554D}"/>
    <dgm:cxn modelId="{5D180679-E0BF-4703-AE94-DBC34EB481E8}" srcId="{ED5992EA-BED8-4ED9-BB91-417B4F9195CD}" destId="{77D8C1E3-3B16-4A63-8910-4317B9D098C7}" srcOrd="3" destOrd="0" parTransId="{9255A4EA-4A47-4C71-89C7-CA5922949B53}" sibTransId="{888D036A-0362-4154-B2B4-C02C977C7E75}"/>
    <dgm:cxn modelId="{9C3F308E-84A5-4952-98E5-082B37E4F894}" type="presOf" srcId="{ED5992EA-BED8-4ED9-BB91-417B4F9195CD}" destId="{6FA276CF-1295-4E79-9B34-97DFF35CC3FC}" srcOrd="0" destOrd="0" presId="urn:microsoft.com/office/officeart/2005/8/layout/vList2"/>
    <dgm:cxn modelId="{EECAB89F-FCA2-450F-9C06-8DC7D49A9DCC}" type="presOf" srcId="{971938EF-3EB0-4DC6-846D-55481285E31A}" destId="{5FA32AD1-0D1B-4439-B649-2345CB7C8F3B}" srcOrd="0" destOrd="0" presId="urn:microsoft.com/office/officeart/2005/8/layout/vList2"/>
    <dgm:cxn modelId="{77EDE8A0-0DE4-46F1-8B33-A85A22179E52}" type="presOf" srcId="{07863697-AE07-4573-83DD-987822BDFC84}" destId="{213EC6BD-72C8-46F8-AE5F-D67E16DFE541}" srcOrd="0" destOrd="0" presId="urn:microsoft.com/office/officeart/2005/8/layout/vList2"/>
    <dgm:cxn modelId="{829F47B8-575D-4542-A1F2-4580DA54876D}" type="presOf" srcId="{21A7DC55-DA12-4626-8EB1-0B5E2C2D2AC0}" destId="{9979661D-2738-4069-A278-CBC4C7940FEE}" srcOrd="0" destOrd="0" presId="urn:microsoft.com/office/officeart/2005/8/layout/vList2"/>
    <dgm:cxn modelId="{F752A1C2-F7B9-4F9C-B60E-4062B5F639EE}" srcId="{ED5992EA-BED8-4ED9-BB91-417B4F9195CD}" destId="{971938EF-3EB0-4DC6-846D-55481285E31A}" srcOrd="2" destOrd="0" parTransId="{05AB2910-190D-4CE8-9F3D-07ABFD842AA0}" sibTransId="{DF879249-A9FA-40EF-90B0-DB123BBDE648}"/>
    <dgm:cxn modelId="{B37D6B88-A3C2-483A-894E-1CE72AF3F31E}" type="presParOf" srcId="{6FA276CF-1295-4E79-9B34-97DFF35CC3FC}" destId="{9979661D-2738-4069-A278-CBC4C7940FEE}" srcOrd="0" destOrd="0" presId="urn:microsoft.com/office/officeart/2005/8/layout/vList2"/>
    <dgm:cxn modelId="{5FB5D8AB-7B99-4664-B84D-66DFEECF2146}" type="presParOf" srcId="{6FA276CF-1295-4E79-9B34-97DFF35CC3FC}" destId="{7A393459-F127-47DB-A8DF-B16F54B6B5C1}" srcOrd="1" destOrd="0" presId="urn:microsoft.com/office/officeart/2005/8/layout/vList2"/>
    <dgm:cxn modelId="{924013B2-7A61-4D16-AB18-2B1F5A7CA0F2}" type="presParOf" srcId="{6FA276CF-1295-4E79-9B34-97DFF35CC3FC}" destId="{213EC6BD-72C8-46F8-AE5F-D67E16DFE541}" srcOrd="2" destOrd="0" presId="urn:microsoft.com/office/officeart/2005/8/layout/vList2"/>
    <dgm:cxn modelId="{B92E48A4-45E7-4E7D-9386-3C87D53E6A61}" type="presParOf" srcId="{6FA276CF-1295-4E79-9B34-97DFF35CC3FC}" destId="{CA4107C7-D47C-4871-861C-84A99FB4621E}" srcOrd="3" destOrd="0" presId="urn:microsoft.com/office/officeart/2005/8/layout/vList2"/>
    <dgm:cxn modelId="{87B49FFE-19C0-4FF2-9250-49490A49EAC5}" type="presParOf" srcId="{6FA276CF-1295-4E79-9B34-97DFF35CC3FC}" destId="{5FA32AD1-0D1B-4439-B649-2345CB7C8F3B}" srcOrd="4" destOrd="0" presId="urn:microsoft.com/office/officeart/2005/8/layout/vList2"/>
    <dgm:cxn modelId="{EB1BAE26-5795-4925-A21B-49338462A46D}" type="presParOf" srcId="{6FA276CF-1295-4E79-9B34-97DFF35CC3FC}" destId="{93237910-F044-4864-9B47-B4748F745E23}" srcOrd="5" destOrd="0" presId="urn:microsoft.com/office/officeart/2005/8/layout/vList2"/>
    <dgm:cxn modelId="{DF74D86D-AC1D-4087-B059-430B66570900}" type="presParOf" srcId="{6FA276CF-1295-4E79-9B34-97DFF35CC3FC}" destId="{D42E010F-B798-4E5F-A4DE-97E02930E7CB}" srcOrd="6" destOrd="0" presId="urn:microsoft.com/office/officeart/2005/8/layout/vList2"/>
    <dgm:cxn modelId="{E80F5075-58BB-4A6D-9A8F-0DF26620EBF9}" type="presParOf" srcId="{6FA276CF-1295-4E79-9B34-97DFF35CC3FC}" destId="{64FF2FA0-870A-40E6-A3ED-ACDCFBD7FD71}" srcOrd="7" destOrd="0" presId="urn:microsoft.com/office/officeart/2005/8/layout/vList2"/>
    <dgm:cxn modelId="{CC94AD2F-D192-4C25-B3AF-EA6E1AB688E7}" type="presParOf" srcId="{6FA276CF-1295-4E79-9B34-97DFF35CC3FC}" destId="{4963D937-011F-49D7-8BE5-BB2F1E52F876}" srcOrd="8" destOrd="0" presId="urn:microsoft.com/office/officeart/2005/8/layout/vList2"/>
    <dgm:cxn modelId="{AB367CBD-A51A-463B-ADF2-AD6B1F6CEAA7}" type="presParOf" srcId="{6FA276CF-1295-4E79-9B34-97DFF35CC3FC}" destId="{59417E85-5250-4086-8194-05BAD4B117E0}" srcOrd="9" destOrd="0" presId="urn:microsoft.com/office/officeart/2005/8/layout/vList2"/>
    <dgm:cxn modelId="{400E12EB-39F6-464F-A586-E9809980A983}" type="presParOf" srcId="{6FA276CF-1295-4E79-9B34-97DFF35CC3FC}" destId="{D044ABE2-B357-4646-99A9-255322FAF37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E3F585A-A76D-4FDF-8D87-6CC9DF8F2769}" type="doc">
      <dgm:prSet loTypeId="urn:microsoft.com/office/officeart/2005/8/layout/h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DE049CD-1889-4F52-8A54-1D4E20387537}">
      <dgm:prSet custT="1"/>
      <dgm:spPr>
        <a:gradFill rotWithShape="0">
          <a:gsLst>
            <a:gs pos="0">
              <a:srgbClr val="A5A5A5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rgbClr>
            </a:gs>
            <a:gs pos="50000">
              <a:srgbClr val="A5A5A5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rgbClr>
            </a:gs>
            <a:gs pos="100000">
              <a:srgbClr val="A5A5A5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A5A5A5">
              <a:hueOff val="1807066"/>
              <a:satOff val="66667"/>
              <a:lumOff val="-9804"/>
              <a:alphaOff val="0"/>
            </a:srgb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78232" tIns="44704" rIns="78232" bIns="44704" numCol="1" spcCol="1270" anchor="ctr" anchorCtr="0"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基本目标</a:t>
          </a:r>
          <a:endParaRPr lang="zh-CN" altLang="en-US" sz="1100" kern="1200" dirty="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D12E9E7F-DF2F-4063-AE58-50294706F8C6}" type="parTrans" cxnId="{5807E529-6BC5-4760-9870-2748A10F8438}">
      <dgm:prSet/>
      <dgm:spPr/>
      <dgm:t>
        <a:bodyPr/>
        <a:lstStyle/>
        <a:p>
          <a:endParaRPr lang="zh-CN" altLang="en-US"/>
        </a:p>
      </dgm:t>
    </dgm:pt>
    <dgm:pt modelId="{65FAC736-615B-4176-B0CA-8A1E0D42A718}" type="sibTrans" cxnId="{5807E529-6BC5-4760-9870-2748A10F8438}">
      <dgm:prSet/>
      <dgm:spPr/>
      <dgm:t>
        <a:bodyPr/>
        <a:lstStyle/>
        <a:p>
          <a:endParaRPr lang="zh-CN" altLang="en-US"/>
        </a:p>
      </dgm:t>
    </dgm:pt>
    <dgm:pt modelId="{74B223B8-0182-471D-9628-A0E83F38B710}">
      <dgm:prSet/>
      <dgm:spPr>
        <a:solidFill>
          <a:srgbClr val="A5A5A5">
            <a:tint val="40000"/>
            <a:alpha val="90000"/>
            <a:hueOff val="1690951"/>
            <a:satOff val="83333"/>
            <a:lumOff val="1483"/>
            <a:alphaOff val="0"/>
          </a:srgbClr>
        </a:solidFill>
        <a:ln w="6350" cap="flat" cmpd="sng" algn="ctr">
          <a:solidFill>
            <a:srgbClr val="A5A5A5">
              <a:tint val="40000"/>
              <a:alpha val="90000"/>
              <a:hueOff val="1690951"/>
              <a:satOff val="83333"/>
              <a:lumOff val="1483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58674" tIns="58674" rIns="78232" bIns="88011" numCol="1" spcCol="1270" anchor="t" anchorCtr="0"/>
        <a:lstStyle/>
        <a:p>
          <a:r>
            <a:rPr lang="en-US" dirty="0"/>
            <a:t>1.</a:t>
          </a:r>
          <a:r>
            <a:rPr lang="zh-CN" dirty="0"/>
            <a:t>科室各级各类人员职责落实到位</a:t>
          </a:r>
          <a:r>
            <a:rPr lang="en-US" dirty="0"/>
            <a:t>,</a:t>
          </a:r>
          <a:r>
            <a:rPr lang="zh-CN" dirty="0"/>
            <a:t>职责与核心制度知晓率</a:t>
          </a:r>
          <a:r>
            <a:rPr lang="en-US" dirty="0"/>
            <a:t>100%</a:t>
          </a:r>
          <a:r>
            <a:rPr lang="zh-CN" dirty="0"/>
            <a:t>。</a:t>
          </a:r>
        </a:p>
      </dgm:t>
    </dgm:pt>
    <dgm:pt modelId="{D7A7B312-174C-46C8-A60A-8DC2A0257AF1}" type="parTrans" cxnId="{003D7921-EFC7-4F86-B182-15383B3487C1}">
      <dgm:prSet/>
      <dgm:spPr/>
      <dgm:t>
        <a:bodyPr/>
        <a:lstStyle/>
        <a:p>
          <a:endParaRPr lang="zh-CN" altLang="en-US"/>
        </a:p>
      </dgm:t>
    </dgm:pt>
    <dgm:pt modelId="{D97A781C-0B6E-4AEE-BCB1-437453782C60}" type="sibTrans" cxnId="{003D7921-EFC7-4F86-B182-15383B3487C1}">
      <dgm:prSet/>
      <dgm:spPr/>
      <dgm:t>
        <a:bodyPr/>
        <a:lstStyle/>
        <a:p>
          <a:endParaRPr lang="zh-CN" altLang="en-US"/>
        </a:p>
      </dgm:t>
    </dgm:pt>
    <dgm:pt modelId="{0F3DDF21-1538-49B3-9A74-032E265C1746}">
      <dgm:prSet/>
      <dgm:spPr>
        <a:solidFill>
          <a:srgbClr val="A5A5A5">
            <a:tint val="40000"/>
            <a:alpha val="90000"/>
            <a:hueOff val="1690951"/>
            <a:satOff val="83333"/>
            <a:lumOff val="1483"/>
            <a:alphaOff val="0"/>
          </a:srgbClr>
        </a:solidFill>
        <a:ln w="6350" cap="flat" cmpd="sng" algn="ctr">
          <a:solidFill>
            <a:srgbClr val="A5A5A5">
              <a:tint val="40000"/>
              <a:alpha val="90000"/>
              <a:hueOff val="1690951"/>
              <a:satOff val="83333"/>
              <a:lumOff val="1483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58674" tIns="58674" rIns="78232" bIns="88011" numCol="1" spcCol="1270" anchor="t" anchorCtr="0"/>
        <a:lstStyle/>
        <a:p>
          <a:r>
            <a:rPr lang="en-US"/>
            <a:t>2.</a:t>
          </a:r>
          <a:r>
            <a:rPr lang="zh-CN"/>
            <a:t>积极参加各项院部会议</a:t>
          </a:r>
          <a:r>
            <a:rPr lang="en-US"/>
            <a:t>,</a:t>
          </a:r>
          <a:r>
            <a:rPr lang="zh-CN"/>
            <a:t>认真做好笔记</a:t>
          </a:r>
          <a:r>
            <a:rPr lang="en-US"/>
            <a:t>,</a:t>
          </a:r>
          <a:r>
            <a:rPr lang="zh-CN"/>
            <a:t>及时传达和落实。</a:t>
          </a:r>
        </a:p>
      </dgm:t>
    </dgm:pt>
    <dgm:pt modelId="{C5D52920-2164-466A-AD49-64FB62F1D159}" type="parTrans" cxnId="{5AB13108-5793-49EE-A0AC-B2C7D49053C1}">
      <dgm:prSet/>
      <dgm:spPr/>
      <dgm:t>
        <a:bodyPr/>
        <a:lstStyle/>
        <a:p>
          <a:endParaRPr lang="zh-CN" altLang="en-US"/>
        </a:p>
      </dgm:t>
    </dgm:pt>
    <dgm:pt modelId="{F49A9F75-F8C7-4869-A6C4-FF700BC780A8}" type="sibTrans" cxnId="{5AB13108-5793-49EE-A0AC-B2C7D49053C1}">
      <dgm:prSet/>
      <dgm:spPr/>
      <dgm:t>
        <a:bodyPr/>
        <a:lstStyle/>
        <a:p>
          <a:endParaRPr lang="zh-CN" altLang="en-US"/>
        </a:p>
      </dgm:t>
    </dgm:pt>
    <dgm:pt modelId="{3C2E0688-7CBB-41D4-978F-B839A4D468E7}">
      <dgm:prSet/>
      <dgm:spPr>
        <a:solidFill>
          <a:srgbClr val="A5A5A5">
            <a:tint val="40000"/>
            <a:alpha val="90000"/>
            <a:hueOff val="1690951"/>
            <a:satOff val="83333"/>
            <a:lumOff val="1483"/>
            <a:alphaOff val="0"/>
          </a:srgbClr>
        </a:solidFill>
        <a:ln w="6350" cap="flat" cmpd="sng" algn="ctr">
          <a:solidFill>
            <a:srgbClr val="A5A5A5">
              <a:tint val="40000"/>
              <a:alpha val="90000"/>
              <a:hueOff val="1690951"/>
              <a:satOff val="83333"/>
              <a:lumOff val="1483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58674" tIns="58674" rIns="78232" bIns="88011" numCol="1" spcCol="1270" anchor="t" anchorCtr="0"/>
        <a:lstStyle/>
        <a:p>
          <a:r>
            <a:rPr lang="en-US" dirty="0"/>
            <a:t>3.</a:t>
          </a:r>
          <a:r>
            <a:rPr lang="zh-CN" dirty="0"/>
            <a:t>按时认真组织好科内各项会议并做好记录</a:t>
          </a:r>
          <a:r>
            <a:rPr lang="en-US" dirty="0"/>
            <a:t>,</a:t>
          </a:r>
          <a:r>
            <a:rPr lang="zh-CN" dirty="0"/>
            <a:t>如</a:t>
          </a:r>
          <a:r>
            <a:rPr lang="en-US" dirty="0"/>
            <a:t>:</a:t>
          </a:r>
          <a:r>
            <a:rPr lang="zh-CN" dirty="0"/>
            <a:t>科晨会</a:t>
          </a:r>
          <a:r>
            <a:rPr lang="en-US" dirty="0"/>
            <a:t>,</a:t>
          </a:r>
          <a:r>
            <a:rPr lang="zh-CN" dirty="0"/>
            <a:t>科务会</a:t>
          </a:r>
          <a:r>
            <a:rPr lang="en-US" dirty="0"/>
            <a:t>,</a:t>
          </a:r>
          <a:r>
            <a:rPr lang="zh-CN" dirty="0"/>
            <a:t>月质控例会等。</a:t>
          </a:r>
        </a:p>
      </dgm:t>
    </dgm:pt>
    <dgm:pt modelId="{74AE58F3-B59E-4409-AE60-06145C06B762}" type="parTrans" cxnId="{54DBAD39-3D43-43AB-AEC0-8B54BAAB9EB6}">
      <dgm:prSet/>
      <dgm:spPr/>
      <dgm:t>
        <a:bodyPr/>
        <a:lstStyle/>
        <a:p>
          <a:endParaRPr lang="zh-CN" altLang="en-US"/>
        </a:p>
      </dgm:t>
    </dgm:pt>
    <dgm:pt modelId="{A5CD79B9-CA65-4D03-B365-7ADC23E1D20C}" type="sibTrans" cxnId="{54DBAD39-3D43-43AB-AEC0-8B54BAAB9EB6}">
      <dgm:prSet/>
      <dgm:spPr/>
      <dgm:t>
        <a:bodyPr/>
        <a:lstStyle/>
        <a:p>
          <a:endParaRPr lang="zh-CN" altLang="en-US"/>
        </a:p>
      </dgm:t>
    </dgm:pt>
    <dgm:pt modelId="{7734413B-DBA8-4676-9694-8E1F29A079FC}">
      <dgm:prSet/>
      <dgm:spPr>
        <a:solidFill>
          <a:srgbClr val="A5A5A5">
            <a:tint val="40000"/>
            <a:alpha val="90000"/>
            <a:hueOff val="1690951"/>
            <a:satOff val="83333"/>
            <a:lumOff val="1483"/>
            <a:alphaOff val="0"/>
          </a:srgbClr>
        </a:solidFill>
        <a:ln w="6350" cap="flat" cmpd="sng" algn="ctr">
          <a:solidFill>
            <a:srgbClr val="A5A5A5">
              <a:tint val="40000"/>
              <a:alpha val="90000"/>
              <a:hueOff val="1690951"/>
              <a:satOff val="83333"/>
              <a:lumOff val="1483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58674" tIns="58674" rIns="78232" bIns="88011" numCol="1" spcCol="1270" anchor="t" anchorCtr="0"/>
        <a:lstStyle/>
        <a:p>
          <a:r>
            <a:rPr lang="en-US"/>
            <a:t>4</a:t>
          </a:r>
          <a:r>
            <a:rPr lang="zh-CN"/>
            <a:t>加强科室团结协作</a:t>
          </a:r>
          <a:r>
            <a:rPr lang="en-US"/>
            <a:t>,</a:t>
          </a:r>
          <a:r>
            <a:rPr lang="zh-CN"/>
            <a:t>杜绝不良事件发生。</a:t>
          </a:r>
        </a:p>
      </dgm:t>
    </dgm:pt>
    <dgm:pt modelId="{55076BF1-6DB4-42E3-AA28-64B2CC1072E0}" type="parTrans" cxnId="{08AE9DD4-35A6-4691-B653-2ECD056A2F69}">
      <dgm:prSet/>
      <dgm:spPr/>
      <dgm:t>
        <a:bodyPr/>
        <a:lstStyle/>
        <a:p>
          <a:endParaRPr lang="zh-CN" altLang="en-US"/>
        </a:p>
      </dgm:t>
    </dgm:pt>
    <dgm:pt modelId="{5CEA529C-51D4-441C-ADBE-DB6F2A9B0D6F}" type="sibTrans" cxnId="{08AE9DD4-35A6-4691-B653-2ECD056A2F69}">
      <dgm:prSet/>
      <dgm:spPr/>
      <dgm:t>
        <a:bodyPr/>
        <a:lstStyle/>
        <a:p>
          <a:endParaRPr lang="zh-CN" altLang="en-US"/>
        </a:p>
      </dgm:t>
    </dgm:pt>
    <dgm:pt modelId="{217B22E8-B1FE-4722-B617-4B4B18BB95CD}">
      <dgm:prSet/>
      <dgm:spPr>
        <a:solidFill>
          <a:srgbClr val="A5A5A5">
            <a:tint val="40000"/>
            <a:alpha val="90000"/>
            <a:hueOff val="1690951"/>
            <a:satOff val="83333"/>
            <a:lumOff val="1483"/>
            <a:alphaOff val="0"/>
          </a:srgbClr>
        </a:solidFill>
        <a:ln w="6350" cap="flat" cmpd="sng" algn="ctr">
          <a:solidFill>
            <a:srgbClr val="A5A5A5">
              <a:tint val="40000"/>
              <a:alpha val="90000"/>
              <a:hueOff val="1690951"/>
              <a:satOff val="83333"/>
              <a:lumOff val="1483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58674" tIns="58674" rIns="78232" bIns="88011" numCol="1" spcCol="1270" anchor="t" anchorCtr="0"/>
        <a:lstStyle/>
        <a:p>
          <a:r>
            <a:rPr lang="en-US"/>
            <a:t>5.</a:t>
          </a:r>
          <a:r>
            <a:rPr lang="zh-CN"/>
            <a:t>各项操作规范化</a:t>
          </a:r>
          <a:r>
            <a:rPr lang="en-US"/>
            <a:t>,</a:t>
          </a:r>
          <a:r>
            <a:rPr lang="zh-CN"/>
            <a:t>符合各专业诊疗操作技术规范、常规</a:t>
          </a:r>
          <a:r>
            <a:rPr lang="en-US"/>
            <a:t>,</a:t>
          </a:r>
          <a:r>
            <a:rPr lang="zh-CN"/>
            <a:t>在年度临床操作评比活动中达标。</a:t>
          </a:r>
        </a:p>
      </dgm:t>
    </dgm:pt>
    <dgm:pt modelId="{9682D2DE-A76E-4E46-99B6-CB5259C2E9AE}" type="parTrans" cxnId="{7ED1DD2F-828F-47CE-8370-D3C55DD05567}">
      <dgm:prSet/>
      <dgm:spPr/>
      <dgm:t>
        <a:bodyPr/>
        <a:lstStyle/>
        <a:p>
          <a:endParaRPr lang="zh-CN" altLang="en-US"/>
        </a:p>
      </dgm:t>
    </dgm:pt>
    <dgm:pt modelId="{F34C6496-0006-42E8-BB44-5656BDC58C67}" type="sibTrans" cxnId="{7ED1DD2F-828F-47CE-8370-D3C55DD05567}">
      <dgm:prSet/>
      <dgm:spPr/>
      <dgm:t>
        <a:bodyPr/>
        <a:lstStyle/>
        <a:p>
          <a:endParaRPr lang="zh-CN" altLang="en-US"/>
        </a:p>
      </dgm:t>
    </dgm:pt>
    <dgm:pt modelId="{84C3F2B0-0274-4FA4-A7CB-52CFBB42DA2B}">
      <dgm:prSet/>
      <dgm:spPr>
        <a:solidFill>
          <a:srgbClr val="A5A5A5">
            <a:tint val="40000"/>
            <a:alpha val="90000"/>
            <a:hueOff val="1690951"/>
            <a:satOff val="83333"/>
            <a:lumOff val="1483"/>
            <a:alphaOff val="0"/>
          </a:srgbClr>
        </a:solidFill>
        <a:ln w="6350" cap="flat" cmpd="sng" algn="ctr">
          <a:solidFill>
            <a:srgbClr val="A5A5A5">
              <a:tint val="40000"/>
              <a:alpha val="90000"/>
              <a:hueOff val="1690951"/>
              <a:satOff val="83333"/>
              <a:lumOff val="1483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58674" tIns="58674" rIns="78232" bIns="88011" numCol="1" spcCol="1270" anchor="t" anchorCtr="0"/>
        <a:lstStyle/>
        <a:p>
          <a:r>
            <a:rPr lang="en-US" dirty="0"/>
            <a:t>6.</a:t>
          </a:r>
          <a:r>
            <a:rPr lang="zh-CN" dirty="0"/>
            <a:t>严格执行急诊核心制度</a:t>
          </a:r>
          <a:r>
            <a:rPr lang="en-US" dirty="0"/>
            <a:t>,</a:t>
          </a:r>
          <a:r>
            <a:rPr lang="zh-CN" dirty="0"/>
            <a:t>按照年度医疗质控工作各项计划</a:t>
          </a:r>
          <a:r>
            <a:rPr lang="en-US" dirty="0"/>
            <a:t>,</a:t>
          </a:r>
          <a:r>
            <a:rPr lang="zh-CN" dirty="0"/>
            <a:t>落实好质量持续改进各项措施</a:t>
          </a:r>
          <a:r>
            <a:rPr lang="en-US" dirty="0"/>
            <a:t>,</a:t>
          </a:r>
          <a:r>
            <a:rPr lang="zh-CN" dirty="0"/>
            <a:t>达到主要“业务量”</a:t>
          </a:r>
          <a:r>
            <a:rPr lang="en-US" dirty="0"/>
            <a:t>,“</a:t>
          </a:r>
          <a:r>
            <a:rPr lang="zh-CN" dirty="0"/>
            <a:t>质量及效率指标”。</a:t>
          </a:r>
        </a:p>
      </dgm:t>
    </dgm:pt>
    <dgm:pt modelId="{703130F1-7185-40A5-924F-7B3AB2BDB7D6}" type="parTrans" cxnId="{91DC78E9-C9F5-4FAB-B9FA-79FACC93EC88}">
      <dgm:prSet/>
      <dgm:spPr/>
      <dgm:t>
        <a:bodyPr/>
        <a:lstStyle/>
        <a:p>
          <a:endParaRPr lang="zh-CN" altLang="en-US"/>
        </a:p>
      </dgm:t>
    </dgm:pt>
    <dgm:pt modelId="{E0210BF6-9164-4A9A-8CAC-DAB26C96693E}" type="sibTrans" cxnId="{91DC78E9-C9F5-4FAB-B9FA-79FACC93EC88}">
      <dgm:prSet/>
      <dgm:spPr/>
      <dgm:t>
        <a:bodyPr/>
        <a:lstStyle/>
        <a:p>
          <a:endParaRPr lang="zh-CN" altLang="en-US"/>
        </a:p>
      </dgm:t>
    </dgm:pt>
    <dgm:pt modelId="{E3AC8A1F-592A-41ED-98C7-FC08B37DE2C3}">
      <dgm:prSet custT="1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78232" tIns="44704" rIns="78232" bIns="44704" numCol="1" spcCol="1270" anchor="ctr" anchorCtr="0"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医疗质控目标</a:t>
          </a:r>
          <a:endParaRPr lang="zh-CN" altLang="en-US" sz="1100" kern="120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1BB2F32A-B360-4655-A7C9-0062F0D052F9}" type="parTrans" cxnId="{DA0BB2B2-0606-4565-8249-309909DA121D}">
      <dgm:prSet/>
      <dgm:spPr/>
      <dgm:t>
        <a:bodyPr/>
        <a:lstStyle/>
        <a:p>
          <a:endParaRPr lang="zh-CN" altLang="en-US"/>
        </a:p>
      </dgm:t>
    </dgm:pt>
    <dgm:pt modelId="{ABF5129C-A918-4582-90BC-312042921FCD}" type="sibTrans" cxnId="{DA0BB2B2-0606-4565-8249-309909DA121D}">
      <dgm:prSet/>
      <dgm:spPr/>
      <dgm:t>
        <a:bodyPr/>
        <a:lstStyle/>
        <a:p>
          <a:endParaRPr lang="zh-CN" altLang="en-US"/>
        </a:p>
      </dgm:t>
    </dgm:pt>
    <dgm:pt modelId="{FDFEF957-8CB0-4C2C-9754-46A7C40FDE3A}">
      <dgm:prSet/>
      <dgm:spPr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58674" tIns="58674" rIns="78232" bIns="88011" numCol="1" spcCol="1270" anchor="t" anchorCtr="0"/>
        <a:lstStyle/>
        <a:p>
          <a:r>
            <a:rPr lang="en-US" dirty="0"/>
            <a:t>(1)</a:t>
          </a:r>
          <a:r>
            <a:rPr lang="zh-CN" dirty="0"/>
            <a:t>急诊人次</a:t>
          </a:r>
          <a:r>
            <a:rPr lang="en-US" dirty="0"/>
            <a:t>:13000</a:t>
          </a:r>
          <a:r>
            <a:rPr lang="zh-CN" dirty="0"/>
            <a:t>人次</a:t>
          </a:r>
          <a:r>
            <a:rPr lang="en-US" dirty="0"/>
            <a:t>/</a:t>
          </a:r>
          <a:r>
            <a:rPr lang="zh-CN" dirty="0"/>
            <a:t>年。</a:t>
          </a:r>
        </a:p>
      </dgm:t>
    </dgm:pt>
    <dgm:pt modelId="{9ECCA64B-F98E-4A62-A904-AD712A466D6D}" type="parTrans" cxnId="{F2819BC0-F459-4630-86D2-AD9639332810}">
      <dgm:prSet/>
      <dgm:spPr/>
      <dgm:t>
        <a:bodyPr/>
        <a:lstStyle/>
        <a:p>
          <a:endParaRPr lang="zh-CN" altLang="en-US"/>
        </a:p>
      </dgm:t>
    </dgm:pt>
    <dgm:pt modelId="{C9D4F80F-4557-4A7A-B3CE-D138256238E0}" type="sibTrans" cxnId="{F2819BC0-F459-4630-86D2-AD9639332810}">
      <dgm:prSet/>
      <dgm:spPr/>
      <dgm:t>
        <a:bodyPr/>
        <a:lstStyle/>
        <a:p>
          <a:endParaRPr lang="zh-CN" altLang="en-US"/>
        </a:p>
      </dgm:t>
    </dgm:pt>
    <dgm:pt modelId="{8584990D-0772-4D18-8457-11F65B66AE4B}">
      <dgm:prSet/>
      <dgm:spPr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58674" tIns="58674" rIns="78232" bIns="88011" numCol="1" spcCol="1270" anchor="t" anchorCtr="0"/>
        <a:lstStyle/>
        <a:p>
          <a:r>
            <a:rPr lang="en-US"/>
            <a:t>(2)</a:t>
          </a:r>
          <a:r>
            <a:rPr lang="zh-CN"/>
            <a:t>危重病人人次</a:t>
          </a:r>
          <a:r>
            <a:rPr lang="en-US"/>
            <a:t>:1600</a:t>
          </a:r>
          <a:r>
            <a:rPr lang="zh-CN"/>
            <a:t>人次</a:t>
          </a:r>
          <a:r>
            <a:rPr lang="en-US"/>
            <a:t>/</a:t>
          </a:r>
          <a:r>
            <a:rPr lang="zh-CN"/>
            <a:t>年。</a:t>
          </a:r>
        </a:p>
      </dgm:t>
    </dgm:pt>
    <dgm:pt modelId="{0158EEFF-5E15-4451-9D26-F1C12F499814}" type="parTrans" cxnId="{99704F01-C37B-4FF8-88F4-E41E593FFBA2}">
      <dgm:prSet/>
      <dgm:spPr/>
      <dgm:t>
        <a:bodyPr/>
        <a:lstStyle/>
        <a:p>
          <a:endParaRPr lang="zh-CN" altLang="en-US"/>
        </a:p>
      </dgm:t>
    </dgm:pt>
    <dgm:pt modelId="{1289AA58-045E-4F82-9269-F4E36470EAB7}" type="sibTrans" cxnId="{99704F01-C37B-4FF8-88F4-E41E593FFBA2}">
      <dgm:prSet/>
      <dgm:spPr/>
      <dgm:t>
        <a:bodyPr/>
        <a:lstStyle/>
        <a:p>
          <a:endParaRPr lang="zh-CN" altLang="en-US"/>
        </a:p>
      </dgm:t>
    </dgm:pt>
    <dgm:pt modelId="{50C61C23-60EA-4471-906D-C77D7D0B8577}">
      <dgm:prSet/>
      <dgm:spPr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58674" tIns="58674" rIns="78232" bIns="88011" numCol="1" spcCol="1270" anchor="t" anchorCtr="0"/>
        <a:lstStyle/>
        <a:p>
          <a:r>
            <a:rPr lang="en-US"/>
            <a:t>(3)</a:t>
          </a:r>
          <a:r>
            <a:rPr lang="zh-CN"/>
            <a:t>院前急救各项医疗文书书写合格率</a:t>
          </a:r>
          <a:r>
            <a:rPr lang="en-US"/>
            <a:t>:90%</a:t>
          </a:r>
          <a:r>
            <a:rPr lang="zh-CN"/>
            <a:t>。 </a:t>
          </a:r>
        </a:p>
      </dgm:t>
    </dgm:pt>
    <dgm:pt modelId="{CADF624F-251A-4EAD-AC82-82457C60F4A1}" type="parTrans" cxnId="{A08949F2-F30E-4565-A84C-9293232F0F38}">
      <dgm:prSet/>
      <dgm:spPr/>
      <dgm:t>
        <a:bodyPr/>
        <a:lstStyle/>
        <a:p>
          <a:endParaRPr lang="zh-CN" altLang="en-US"/>
        </a:p>
      </dgm:t>
    </dgm:pt>
    <dgm:pt modelId="{899C4FEA-A769-472B-AE74-0E2250FFE84B}" type="sibTrans" cxnId="{A08949F2-F30E-4565-A84C-9293232F0F38}">
      <dgm:prSet/>
      <dgm:spPr/>
      <dgm:t>
        <a:bodyPr/>
        <a:lstStyle/>
        <a:p>
          <a:endParaRPr lang="zh-CN" altLang="en-US"/>
        </a:p>
      </dgm:t>
    </dgm:pt>
    <dgm:pt modelId="{F7E1B20B-7E94-44B3-A3A6-F7FF4254C94E}">
      <dgm:prSet/>
      <dgm:spPr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58674" tIns="58674" rIns="78232" bIns="88011" numCol="1" spcCol="1270" anchor="t" anchorCtr="0"/>
        <a:lstStyle/>
        <a:p>
          <a:r>
            <a:rPr lang="en-US"/>
            <a:t>(4)</a:t>
          </a:r>
          <a:r>
            <a:rPr lang="zh-CN"/>
            <a:t>急诊留观病历合格率</a:t>
          </a:r>
          <a:r>
            <a:rPr lang="en-US"/>
            <a:t>:≥90%,</a:t>
          </a:r>
          <a:r>
            <a:rPr lang="zh-CN"/>
            <a:t>无丙级病历。</a:t>
          </a:r>
        </a:p>
      </dgm:t>
    </dgm:pt>
    <dgm:pt modelId="{AF362624-52FD-46D7-99F3-815AE74A30CA}" type="parTrans" cxnId="{56182629-2687-4505-95E1-7D612937EBE6}">
      <dgm:prSet/>
      <dgm:spPr/>
      <dgm:t>
        <a:bodyPr/>
        <a:lstStyle/>
        <a:p>
          <a:endParaRPr lang="zh-CN" altLang="en-US"/>
        </a:p>
      </dgm:t>
    </dgm:pt>
    <dgm:pt modelId="{676E6FC9-0240-4ABF-BF01-A0E847EE03B2}" type="sibTrans" cxnId="{56182629-2687-4505-95E1-7D612937EBE6}">
      <dgm:prSet/>
      <dgm:spPr/>
      <dgm:t>
        <a:bodyPr/>
        <a:lstStyle/>
        <a:p>
          <a:endParaRPr lang="zh-CN" altLang="en-US"/>
        </a:p>
      </dgm:t>
    </dgm:pt>
    <dgm:pt modelId="{14ACB93A-A894-48A1-BF36-7A093C7016A4}">
      <dgm:prSet/>
      <dgm:spPr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58674" tIns="58674" rIns="78232" bIns="88011" numCol="1" spcCol="1270" anchor="t" anchorCtr="0"/>
        <a:lstStyle/>
        <a:p>
          <a:r>
            <a:rPr lang="en-US"/>
            <a:t>(5)</a:t>
          </a:r>
          <a:r>
            <a:rPr lang="zh-CN"/>
            <a:t>门急诊处方书写合格率</a:t>
          </a:r>
          <a:r>
            <a:rPr lang="en-US"/>
            <a:t>:90%</a:t>
          </a:r>
          <a:r>
            <a:rPr lang="zh-CN"/>
            <a:t>。</a:t>
          </a:r>
        </a:p>
      </dgm:t>
    </dgm:pt>
    <dgm:pt modelId="{759E36F0-A89B-48AF-86F7-63F087FCA854}" type="parTrans" cxnId="{AF9E398A-9938-47DC-83A1-AF367A494132}">
      <dgm:prSet/>
      <dgm:spPr/>
      <dgm:t>
        <a:bodyPr/>
        <a:lstStyle/>
        <a:p>
          <a:endParaRPr lang="zh-CN" altLang="en-US"/>
        </a:p>
      </dgm:t>
    </dgm:pt>
    <dgm:pt modelId="{8EBB930E-8497-4C53-81A0-E8D9C8C4ECCF}" type="sibTrans" cxnId="{AF9E398A-9938-47DC-83A1-AF367A494132}">
      <dgm:prSet/>
      <dgm:spPr/>
      <dgm:t>
        <a:bodyPr/>
        <a:lstStyle/>
        <a:p>
          <a:endParaRPr lang="zh-CN" altLang="en-US"/>
        </a:p>
      </dgm:t>
    </dgm:pt>
    <dgm:pt modelId="{2771D380-5AE0-427E-9396-FBDDFF672639}">
      <dgm:prSet/>
      <dgm:spPr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58674" tIns="58674" rIns="78232" bIns="88011" numCol="1" spcCol="1270" anchor="t" anchorCtr="0"/>
        <a:lstStyle/>
        <a:p>
          <a:r>
            <a:rPr lang="en-US"/>
            <a:t>(6)</a:t>
          </a:r>
          <a:r>
            <a:rPr lang="zh-CN"/>
            <a:t>危重病人抢救成功率</a:t>
          </a:r>
          <a:r>
            <a:rPr lang="en-US"/>
            <a:t>:80%</a:t>
          </a:r>
          <a:r>
            <a:rPr lang="zh-CN"/>
            <a:t> </a:t>
          </a:r>
        </a:p>
      </dgm:t>
    </dgm:pt>
    <dgm:pt modelId="{A89BCEC8-1071-41F1-BD69-529D8566C5E3}" type="parTrans" cxnId="{6BD1C554-0583-48AA-B7E9-F4A8C425B618}">
      <dgm:prSet/>
      <dgm:spPr/>
      <dgm:t>
        <a:bodyPr/>
        <a:lstStyle/>
        <a:p>
          <a:endParaRPr lang="zh-CN" altLang="en-US"/>
        </a:p>
      </dgm:t>
    </dgm:pt>
    <dgm:pt modelId="{4A156253-9D9E-4D91-B41E-A670C2829C1A}" type="sibTrans" cxnId="{6BD1C554-0583-48AA-B7E9-F4A8C425B618}">
      <dgm:prSet/>
      <dgm:spPr/>
      <dgm:t>
        <a:bodyPr/>
        <a:lstStyle/>
        <a:p>
          <a:endParaRPr lang="zh-CN" altLang="en-US"/>
        </a:p>
      </dgm:t>
    </dgm:pt>
    <dgm:pt modelId="{7D61D49C-AAEE-4D89-BAC4-2CC68A917CC5}">
      <dgm:prSet/>
      <dgm:spPr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58674" tIns="58674" rIns="78232" bIns="88011" numCol="1" spcCol="1270" anchor="t" anchorCtr="0"/>
        <a:lstStyle/>
        <a:p>
          <a:r>
            <a:rPr lang="en-US"/>
            <a:t>(7)</a:t>
          </a:r>
          <a:r>
            <a:rPr lang="zh-CN"/>
            <a:t>院前急救出诊及时率</a:t>
          </a:r>
          <a:r>
            <a:rPr lang="en-US"/>
            <a:t>:100%</a:t>
          </a:r>
          <a:endParaRPr lang="zh-CN"/>
        </a:p>
      </dgm:t>
    </dgm:pt>
    <dgm:pt modelId="{362C3FC9-A61D-488C-AEF7-7255DCE50959}" type="parTrans" cxnId="{606B0A63-AD1F-477D-AE25-A9AC1B727DBA}">
      <dgm:prSet/>
      <dgm:spPr/>
      <dgm:t>
        <a:bodyPr/>
        <a:lstStyle/>
        <a:p>
          <a:endParaRPr lang="zh-CN" altLang="en-US"/>
        </a:p>
      </dgm:t>
    </dgm:pt>
    <dgm:pt modelId="{78024834-ED9B-4615-AD16-74CB8D82A635}" type="sibTrans" cxnId="{606B0A63-AD1F-477D-AE25-A9AC1B727DBA}">
      <dgm:prSet/>
      <dgm:spPr/>
      <dgm:t>
        <a:bodyPr/>
        <a:lstStyle/>
        <a:p>
          <a:endParaRPr lang="zh-CN" altLang="en-US"/>
        </a:p>
      </dgm:t>
    </dgm:pt>
    <dgm:pt modelId="{C5D913E9-5C24-4A22-A622-FCA88A4A452D}">
      <dgm:prSet/>
      <dgm:spPr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58674" tIns="58674" rIns="78232" bIns="88011" numCol="1" spcCol="1270" anchor="t" anchorCtr="0"/>
        <a:lstStyle/>
        <a:p>
          <a:r>
            <a:rPr lang="en-US"/>
            <a:t>(8)</a:t>
          </a:r>
          <a:r>
            <a:rPr lang="zh-CN"/>
            <a:t>疑难危重死亡病例讨论率</a:t>
          </a:r>
          <a:r>
            <a:rPr lang="en-US"/>
            <a:t>:100%</a:t>
          </a:r>
          <a:r>
            <a:rPr lang="zh-CN"/>
            <a:t>。</a:t>
          </a:r>
        </a:p>
      </dgm:t>
    </dgm:pt>
    <dgm:pt modelId="{6EDC63AE-40D4-48B5-83A3-F84720AA6703}" type="parTrans" cxnId="{DA03FEB0-8393-4FC6-8B67-1775E0E3BEB2}">
      <dgm:prSet/>
      <dgm:spPr/>
      <dgm:t>
        <a:bodyPr/>
        <a:lstStyle/>
        <a:p>
          <a:endParaRPr lang="zh-CN" altLang="en-US"/>
        </a:p>
      </dgm:t>
    </dgm:pt>
    <dgm:pt modelId="{B99BA508-637F-4D4C-9FB4-8548174D6BD6}" type="sibTrans" cxnId="{DA03FEB0-8393-4FC6-8B67-1775E0E3BEB2}">
      <dgm:prSet/>
      <dgm:spPr/>
      <dgm:t>
        <a:bodyPr/>
        <a:lstStyle/>
        <a:p>
          <a:endParaRPr lang="zh-CN" altLang="en-US"/>
        </a:p>
      </dgm:t>
    </dgm:pt>
    <dgm:pt modelId="{668302EA-889E-4893-81F4-1E3A2201CAD1}">
      <dgm:prSet/>
      <dgm:spPr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58674" tIns="58674" rIns="78232" bIns="88011" numCol="1" spcCol="1270" anchor="t" anchorCtr="0"/>
        <a:lstStyle/>
        <a:p>
          <a:r>
            <a:rPr lang="en-US"/>
            <a:t>(9)</a:t>
          </a:r>
          <a:r>
            <a:rPr lang="zh-CN"/>
            <a:t>成分输血率</a:t>
          </a:r>
          <a:r>
            <a:rPr lang="en-US"/>
            <a:t>:≥90%,</a:t>
          </a:r>
          <a:r>
            <a:rPr lang="zh-CN"/>
            <a:t>全血和成分输血适应症合格率≥</a:t>
          </a:r>
          <a:r>
            <a:rPr lang="en-US"/>
            <a:t>90% </a:t>
          </a:r>
          <a:endParaRPr lang="zh-CN"/>
        </a:p>
      </dgm:t>
    </dgm:pt>
    <dgm:pt modelId="{451A2FC7-4A48-4431-AE31-A68CAE453B15}" type="parTrans" cxnId="{BADADF15-EDCD-4898-84F8-65D16A163EDC}">
      <dgm:prSet/>
      <dgm:spPr/>
      <dgm:t>
        <a:bodyPr/>
        <a:lstStyle/>
        <a:p>
          <a:endParaRPr lang="zh-CN" altLang="en-US"/>
        </a:p>
      </dgm:t>
    </dgm:pt>
    <dgm:pt modelId="{363E10F5-6E98-422A-9D5D-1D844A4E5FC1}" type="sibTrans" cxnId="{BADADF15-EDCD-4898-84F8-65D16A163EDC}">
      <dgm:prSet/>
      <dgm:spPr/>
      <dgm:t>
        <a:bodyPr/>
        <a:lstStyle/>
        <a:p>
          <a:endParaRPr lang="zh-CN" altLang="en-US"/>
        </a:p>
      </dgm:t>
    </dgm:pt>
    <dgm:pt modelId="{2A1C3D5A-B601-4068-80B5-B19D2F7E7662}">
      <dgm:prSet/>
      <dgm:spPr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58674" tIns="58674" rIns="78232" bIns="88011" numCol="1" spcCol="1270" anchor="t" anchorCtr="0"/>
        <a:lstStyle/>
        <a:p>
          <a:r>
            <a:rPr lang="en-US"/>
            <a:t>(10)</a:t>
          </a:r>
          <a:r>
            <a:rPr lang="zh-CN"/>
            <a:t>留观病员天数不超过</a:t>
          </a:r>
          <a:r>
            <a:rPr lang="en-US"/>
            <a:t>72</a:t>
          </a:r>
          <a:r>
            <a:rPr lang="zh-CN"/>
            <a:t>小时。</a:t>
          </a:r>
        </a:p>
      </dgm:t>
    </dgm:pt>
    <dgm:pt modelId="{21DD68B8-02D4-4419-98C8-64EB8F7E3B05}" type="parTrans" cxnId="{CD6CC9AD-A718-4C67-A490-78668E65F0AA}">
      <dgm:prSet/>
      <dgm:spPr/>
      <dgm:t>
        <a:bodyPr/>
        <a:lstStyle/>
        <a:p>
          <a:endParaRPr lang="zh-CN" altLang="en-US"/>
        </a:p>
      </dgm:t>
    </dgm:pt>
    <dgm:pt modelId="{987A48B2-2E11-4479-86E8-82AB447CA410}" type="sibTrans" cxnId="{CD6CC9AD-A718-4C67-A490-78668E65F0AA}">
      <dgm:prSet/>
      <dgm:spPr/>
      <dgm:t>
        <a:bodyPr/>
        <a:lstStyle/>
        <a:p>
          <a:endParaRPr lang="zh-CN" altLang="en-US"/>
        </a:p>
      </dgm:t>
    </dgm:pt>
    <dgm:pt modelId="{84E82D63-6051-4F2E-AAB4-9D49D29DE5A6}">
      <dgm:prSet custT="1"/>
      <dgm:spPr>
        <a:gradFill rotWithShape="0">
          <a:gsLst>
            <a:gs pos="0">
              <a:srgbClr val="ED7D3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ED7D3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78232" tIns="44704" rIns="78232" bIns="44704" numCol="1" spcCol="1270" anchor="ctr" anchorCtr="0"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医疗安全目标</a:t>
          </a:r>
          <a:endParaRPr lang="zh-CN" altLang="en-US" sz="1100" kern="120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FC06EDA3-5937-45C5-A6AE-FF559AB5FB31}" type="parTrans" cxnId="{218284B4-CF6A-4F30-9A23-30019792911E}">
      <dgm:prSet/>
      <dgm:spPr/>
      <dgm:t>
        <a:bodyPr/>
        <a:lstStyle/>
        <a:p>
          <a:endParaRPr lang="zh-CN" altLang="en-US"/>
        </a:p>
      </dgm:t>
    </dgm:pt>
    <dgm:pt modelId="{244E6FA2-B4AD-4DBE-B13E-0141AB3F24CA}" type="sibTrans" cxnId="{218284B4-CF6A-4F30-9A23-30019792911E}">
      <dgm:prSet/>
      <dgm:spPr/>
      <dgm:t>
        <a:bodyPr/>
        <a:lstStyle/>
        <a:p>
          <a:endParaRPr lang="zh-CN" altLang="en-US"/>
        </a:p>
      </dgm:t>
    </dgm:pt>
    <dgm:pt modelId="{1EC34646-686C-444A-A3A7-3C2F7B84DCA8}">
      <dgm:prSet custT="1"/>
      <dgm:spPr>
        <a:solidFill>
          <a:srgbClr val="ED7D31">
            <a:tint val="40000"/>
            <a:alpha val="9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ED7D31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58674" tIns="58674" rIns="78232" bIns="88011" numCol="1" spcCol="1270" anchor="t" anchorCtr="0"/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1.</a:t>
          </a:r>
          <a:r>
            <a:rPr lang="zh-CN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医疗不良事件报告率</a:t>
          </a: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100%,</a:t>
          </a:r>
          <a:r>
            <a:rPr lang="zh-CN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科室登记规范</a:t>
          </a: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,</a:t>
          </a:r>
          <a:r>
            <a:rPr lang="zh-CN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有切实有效可行的整改措施及记录。</a:t>
          </a:r>
        </a:p>
      </dgm:t>
    </dgm:pt>
    <dgm:pt modelId="{067A2D7D-F793-4F95-976C-7FFE8785DDD8}" type="parTrans" cxnId="{95C2E52B-444B-431D-B84E-2138CB9BF4E5}">
      <dgm:prSet/>
      <dgm:spPr/>
      <dgm:t>
        <a:bodyPr/>
        <a:lstStyle/>
        <a:p>
          <a:endParaRPr lang="zh-CN" altLang="en-US"/>
        </a:p>
      </dgm:t>
    </dgm:pt>
    <dgm:pt modelId="{4DD73361-AC04-4257-882F-195CFDD1AE64}" type="sibTrans" cxnId="{95C2E52B-444B-431D-B84E-2138CB9BF4E5}">
      <dgm:prSet/>
      <dgm:spPr/>
      <dgm:t>
        <a:bodyPr/>
        <a:lstStyle/>
        <a:p>
          <a:endParaRPr lang="zh-CN" altLang="en-US"/>
        </a:p>
      </dgm:t>
    </dgm:pt>
    <dgm:pt modelId="{FF0510C6-734F-4B29-BE32-BDF4989771B4}">
      <dgm:prSet custT="1"/>
      <dgm:spPr>
        <a:solidFill>
          <a:srgbClr val="ED7D31">
            <a:tint val="40000"/>
            <a:alpha val="9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ED7D31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58674" tIns="58674" rIns="78232" bIns="88011" numCol="1" spcCol="1270" anchor="t" anchorCtr="0"/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2.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每季度投诉不得超过</a:t>
          </a: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3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例</a:t>
          </a: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,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不得有同类投诉发生</a:t>
          </a: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,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投诉及纠纷处理及时率医疗</a:t>
          </a: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100%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。</a:t>
          </a:r>
        </a:p>
      </dgm:t>
    </dgm:pt>
    <dgm:pt modelId="{D56B6ADD-2F74-40B7-B1A9-4096DF65A67B}" type="parTrans" cxnId="{86B1EBC6-68A3-4243-87D6-0E2321658D73}">
      <dgm:prSet/>
      <dgm:spPr/>
      <dgm:t>
        <a:bodyPr/>
        <a:lstStyle/>
        <a:p>
          <a:endParaRPr lang="zh-CN" altLang="en-US"/>
        </a:p>
      </dgm:t>
    </dgm:pt>
    <dgm:pt modelId="{F35907A8-395C-4BA8-8960-92E0CB2A3FC7}" type="sibTrans" cxnId="{86B1EBC6-68A3-4243-87D6-0E2321658D73}">
      <dgm:prSet/>
      <dgm:spPr/>
      <dgm:t>
        <a:bodyPr/>
        <a:lstStyle/>
        <a:p>
          <a:endParaRPr lang="zh-CN" altLang="en-US"/>
        </a:p>
      </dgm:t>
    </dgm:pt>
    <dgm:pt modelId="{1B6E736D-443E-42F0-B91F-587FDA5A3F07}">
      <dgm:prSet custT="1"/>
      <dgm:spPr>
        <a:solidFill>
          <a:srgbClr val="ED7D31">
            <a:tint val="40000"/>
            <a:alpha val="9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ED7D31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58674" tIns="58674" rIns="78232" bIns="88011" numCol="1" spcCol="1270" anchor="t" anchorCtr="0"/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3.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严格执行</a:t>
          </a: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《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医患沟通制度</a:t>
          </a: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》,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急诊医疗风险及防范告知执行到位率</a:t>
          </a: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100%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。</a:t>
          </a:r>
        </a:p>
      </dgm:t>
    </dgm:pt>
    <dgm:pt modelId="{BA4D6A3B-6768-4D6D-B1AE-A4A53F523FF8}" type="parTrans" cxnId="{F00985A0-4485-44FF-B582-C7430C265A41}">
      <dgm:prSet/>
      <dgm:spPr/>
      <dgm:t>
        <a:bodyPr/>
        <a:lstStyle/>
        <a:p>
          <a:endParaRPr lang="zh-CN" altLang="en-US"/>
        </a:p>
      </dgm:t>
    </dgm:pt>
    <dgm:pt modelId="{51A4ADD1-8A36-401F-9147-2F7F3309335B}" type="sibTrans" cxnId="{F00985A0-4485-44FF-B582-C7430C265A41}">
      <dgm:prSet/>
      <dgm:spPr/>
      <dgm:t>
        <a:bodyPr/>
        <a:lstStyle/>
        <a:p>
          <a:endParaRPr lang="zh-CN" altLang="en-US"/>
        </a:p>
      </dgm:t>
    </dgm:pt>
    <dgm:pt modelId="{0CF90944-D256-40EE-948B-E5B221B363C3}">
      <dgm:prSet custT="1"/>
      <dgm:spPr>
        <a:solidFill>
          <a:srgbClr val="ED7D31">
            <a:tint val="40000"/>
            <a:alpha val="9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ED7D31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58674" tIns="58674" rIns="78232" bIns="88011" numCol="1" spcCol="1270" anchor="t" anchorCtr="0"/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4.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有重大影响的投诉</a:t>
          </a: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,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上访事件或负主要责任的三级以上医疗事故零发生</a:t>
          </a: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,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赔付纠纷金额控制在业务收入的</a:t>
          </a: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0.05%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以下。</a:t>
          </a:r>
        </a:p>
      </dgm:t>
    </dgm:pt>
    <dgm:pt modelId="{7C9C8815-7371-434C-B0B5-0B5ED7308F5B}" type="parTrans" cxnId="{6E45EDFA-4969-4686-800F-7879AA7B8AC3}">
      <dgm:prSet/>
      <dgm:spPr/>
      <dgm:t>
        <a:bodyPr/>
        <a:lstStyle/>
        <a:p>
          <a:endParaRPr lang="zh-CN" altLang="en-US"/>
        </a:p>
      </dgm:t>
    </dgm:pt>
    <dgm:pt modelId="{0FA219E8-7D06-4A54-AB6F-7915AD1EAE5E}" type="sibTrans" cxnId="{6E45EDFA-4969-4686-800F-7879AA7B8AC3}">
      <dgm:prSet/>
      <dgm:spPr/>
      <dgm:t>
        <a:bodyPr/>
        <a:lstStyle/>
        <a:p>
          <a:endParaRPr lang="zh-CN" altLang="en-US"/>
        </a:p>
      </dgm:t>
    </dgm:pt>
    <dgm:pt modelId="{49763D21-88E0-4E16-B926-2CB2F25067A5}">
      <dgm:prSet custT="1"/>
      <dgm:spPr>
        <a:gradFill rotWithShape="0">
          <a:gsLst>
            <a:gs pos="0">
              <a:srgbClr val="FFC000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FFC000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FFC000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FFC00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78232" tIns="44704" rIns="78232" bIns="44704" numCol="1" spcCol="1270" anchor="ctr" anchorCtr="0"/>
        <a:lstStyle/>
        <a:p>
          <a:r>
            <a:rPr lang="zh-CN" altLang="en-US" sz="1100" kern="1200" dirty="0"/>
            <a:t>院感质控</a:t>
          </a:r>
          <a:r>
            <a:rPr lang="zh-CN" sz="11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目标</a:t>
          </a:r>
          <a:endParaRPr lang="zh-CN" altLang="en-US" sz="1100" kern="1200" dirty="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A56AA3AE-6C33-4824-8506-954D570FBA65}" type="parTrans" cxnId="{3F6DCDA9-EBCC-4E9D-9833-5C360474F9E0}">
      <dgm:prSet/>
      <dgm:spPr/>
      <dgm:t>
        <a:bodyPr/>
        <a:lstStyle/>
        <a:p>
          <a:endParaRPr lang="zh-CN" altLang="en-US"/>
        </a:p>
      </dgm:t>
    </dgm:pt>
    <dgm:pt modelId="{5A78F878-CB47-4969-9318-A9E4C9628ABE}" type="sibTrans" cxnId="{3F6DCDA9-EBCC-4E9D-9833-5C360474F9E0}">
      <dgm:prSet/>
      <dgm:spPr/>
      <dgm:t>
        <a:bodyPr/>
        <a:lstStyle/>
        <a:p>
          <a:endParaRPr lang="zh-CN" altLang="en-US"/>
        </a:p>
      </dgm:t>
    </dgm:pt>
    <dgm:pt modelId="{5AAAD7B1-2BA2-41B9-8630-29281EFF312A}">
      <dgm:prSet custT="1"/>
      <dgm:spPr>
        <a:solidFill>
          <a:srgbClr val="FFC000">
            <a:tint val="40000"/>
            <a:alpha val="9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FFC000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58674" tIns="58674" rIns="78232" bIns="88011" numCol="1" spcCol="1270" anchor="t" anchorCtr="0"/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1.</a:t>
          </a:r>
          <a:r>
            <a:rPr lang="zh-CN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认真执行</a:t>
          </a: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《</a:t>
          </a:r>
          <a:r>
            <a:rPr lang="zh-CN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医院感染管理办法</a:t>
          </a: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》,</a:t>
          </a:r>
          <a:r>
            <a:rPr lang="zh-CN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及时报告院感病例</a:t>
          </a: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,</a:t>
          </a:r>
          <a:r>
            <a:rPr lang="zh-CN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院感率</a:t>
          </a: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8%,</a:t>
          </a:r>
          <a:r>
            <a:rPr lang="zh-CN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漏报率</a:t>
          </a: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20%,1</a:t>
          </a:r>
          <a:r>
            <a:rPr lang="zh-CN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类手术切口感染率小于</a:t>
          </a: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0.5%</a:t>
          </a:r>
          <a:r>
            <a:rPr lang="zh-CN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。</a:t>
          </a:r>
        </a:p>
      </dgm:t>
    </dgm:pt>
    <dgm:pt modelId="{72270ED2-8E50-4E7B-AB4D-BD5A10A67721}" type="parTrans" cxnId="{6A25852C-406C-49BA-B52F-0F5F1CAFE489}">
      <dgm:prSet/>
      <dgm:spPr/>
      <dgm:t>
        <a:bodyPr/>
        <a:lstStyle/>
        <a:p>
          <a:endParaRPr lang="zh-CN" altLang="en-US"/>
        </a:p>
      </dgm:t>
    </dgm:pt>
    <dgm:pt modelId="{16A25327-472F-4C6C-8982-49FDE1F67F1A}" type="sibTrans" cxnId="{6A25852C-406C-49BA-B52F-0F5F1CAFE489}">
      <dgm:prSet/>
      <dgm:spPr/>
      <dgm:t>
        <a:bodyPr/>
        <a:lstStyle/>
        <a:p>
          <a:endParaRPr lang="zh-CN" altLang="en-US"/>
        </a:p>
      </dgm:t>
    </dgm:pt>
    <dgm:pt modelId="{A5C8E531-EAD5-4BD2-8C60-170EBFC058D3}">
      <dgm:prSet custT="1"/>
      <dgm:spPr>
        <a:solidFill>
          <a:srgbClr val="FFC000">
            <a:tint val="40000"/>
            <a:alpha val="9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FFC000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58674" tIns="58674" rIns="78232" bIns="88011" numCol="1" spcCol="1270" anchor="t" anchorCtr="0"/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2.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严格遵循标准预防原则和手卫生规范</a:t>
          </a: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,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诊疗操作时正确佩戴帽子、口罩</a:t>
          </a: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,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院感必要时戴手套、护目镜等。</a:t>
          </a:r>
        </a:p>
      </dgm:t>
    </dgm:pt>
    <dgm:pt modelId="{3E3818CD-F00D-441D-9220-1A564173D0E6}" type="parTrans" cxnId="{7787CB08-9BC6-465E-9418-69C066064FA3}">
      <dgm:prSet/>
      <dgm:spPr/>
      <dgm:t>
        <a:bodyPr/>
        <a:lstStyle/>
        <a:p>
          <a:endParaRPr lang="zh-CN" altLang="en-US"/>
        </a:p>
      </dgm:t>
    </dgm:pt>
    <dgm:pt modelId="{A639DB22-8C2F-47F9-A62A-C38496A429E9}" type="sibTrans" cxnId="{7787CB08-9BC6-465E-9418-69C066064FA3}">
      <dgm:prSet/>
      <dgm:spPr/>
      <dgm:t>
        <a:bodyPr/>
        <a:lstStyle/>
        <a:p>
          <a:endParaRPr lang="zh-CN" altLang="en-US"/>
        </a:p>
      </dgm:t>
    </dgm:pt>
    <dgm:pt modelId="{9EAA9F71-83E2-4D51-B1B7-B95016C57134}">
      <dgm:prSet custT="1"/>
      <dgm:spPr>
        <a:solidFill>
          <a:srgbClr val="FFC000">
            <a:tint val="40000"/>
            <a:alpha val="9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FFC000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58674" tIns="58674" rIns="78232" bIns="88011" numCol="1" spcCol="1270" anchor="t" anchorCtr="0"/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3.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一次性无菌医疗用品严禁重复使用</a:t>
          </a: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,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可重复使用医疗用品必须按要求消毒处理</a:t>
          </a: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,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不使用过期物品。</a:t>
          </a:r>
        </a:p>
      </dgm:t>
    </dgm:pt>
    <dgm:pt modelId="{493CAC17-1D22-4535-8DB3-7113941A2476}" type="parTrans" cxnId="{4BCC43A5-F107-4FD9-AB20-08D9BBB8E26A}">
      <dgm:prSet/>
      <dgm:spPr/>
      <dgm:t>
        <a:bodyPr/>
        <a:lstStyle/>
        <a:p>
          <a:endParaRPr lang="zh-CN" altLang="en-US"/>
        </a:p>
      </dgm:t>
    </dgm:pt>
    <dgm:pt modelId="{ECE979C6-12CF-41CB-BB2D-E901F77A48FE}" type="sibTrans" cxnId="{4BCC43A5-F107-4FD9-AB20-08D9BBB8E26A}">
      <dgm:prSet/>
      <dgm:spPr/>
      <dgm:t>
        <a:bodyPr/>
        <a:lstStyle/>
        <a:p>
          <a:endParaRPr lang="zh-CN" altLang="en-US"/>
        </a:p>
      </dgm:t>
    </dgm:pt>
    <dgm:pt modelId="{7B334DB5-CD2C-44DA-9810-A597A8B5EED2}">
      <dgm:prSet custT="1"/>
      <dgm:spPr>
        <a:solidFill>
          <a:srgbClr val="FFC000">
            <a:tint val="40000"/>
            <a:alpha val="9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FFC000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58674" tIns="58674" rIns="78232" bIns="88011" numCol="1" spcCol="1270" anchor="t" anchorCtr="0"/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4.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医疗垃圾必须分类放置</a:t>
          </a: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,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包装袋</a:t>
          </a: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(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物</a:t>
          </a: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),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装置符合要求</a:t>
          </a: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,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医疗废物规范处置率</a:t>
          </a: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100%</a:t>
          </a:r>
          <a:endParaRPr lang="zh-CN" sz="11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 panose="020F0502020204030204"/>
            <a:ea typeface="+mn-ea"/>
            <a:cs typeface="+mn-cs"/>
          </a:endParaRPr>
        </a:p>
      </dgm:t>
    </dgm:pt>
    <dgm:pt modelId="{5D7BFD67-ABE0-4C31-8D29-208E6EA18ED9}" type="parTrans" cxnId="{02E6F4E4-937B-4E1D-8735-2FCF6CB3A295}">
      <dgm:prSet/>
      <dgm:spPr/>
      <dgm:t>
        <a:bodyPr/>
        <a:lstStyle/>
        <a:p>
          <a:endParaRPr lang="zh-CN" altLang="en-US"/>
        </a:p>
      </dgm:t>
    </dgm:pt>
    <dgm:pt modelId="{A098AE40-C27B-4B5F-86B5-26576F0D06D6}" type="sibTrans" cxnId="{02E6F4E4-937B-4E1D-8735-2FCF6CB3A295}">
      <dgm:prSet/>
      <dgm:spPr/>
      <dgm:t>
        <a:bodyPr/>
        <a:lstStyle/>
        <a:p>
          <a:endParaRPr lang="zh-CN" altLang="en-US"/>
        </a:p>
      </dgm:t>
    </dgm:pt>
    <dgm:pt modelId="{39E5377E-2082-498E-A5FC-0D528496EDA5}">
      <dgm:prSet/>
      <dgm:spPr/>
      <dgm:t>
        <a:bodyPr/>
        <a:lstStyle/>
        <a:p>
          <a:r>
            <a:rPr lang="zh-CN"/>
            <a:t>防保质控目标</a:t>
          </a:r>
        </a:p>
      </dgm:t>
    </dgm:pt>
    <dgm:pt modelId="{0B8A67F3-D08C-4A3F-9C68-4E47A2C4F954}" type="parTrans" cxnId="{58D4B639-6DDF-4BCA-9E82-87717EFC8537}">
      <dgm:prSet/>
      <dgm:spPr/>
      <dgm:t>
        <a:bodyPr/>
        <a:lstStyle/>
        <a:p>
          <a:endParaRPr lang="zh-CN" altLang="en-US"/>
        </a:p>
      </dgm:t>
    </dgm:pt>
    <dgm:pt modelId="{09E05158-31E9-4E93-8D75-31A98D7E9DE2}" type="sibTrans" cxnId="{58D4B639-6DDF-4BCA-9E82-87717EFC8537}">
      <dgm:prSet/>
      <dgm:spPr/>
      <dgm:t>
        <a:bodyPr/>
        <a:lstStyle/>
        <a:p>
          <a:endParaRPr lang="zh-CN" altLang="en-US"/>
        </a:p>
      </dgm:t>
    </dgm:pt>
    <dgm:pt modelId="{6909DFAD-56D3-4071-BDBA-B911489CFD82}">
      <dgm:prSet/>
      <dgm:spPr/>
      <dgm:t>
        <a:bodyPr/>
        <a:lstStyle/>
        <a:p>
          <a:r>
            <a:rPr lang="en-US"/>
            <a:t>1.</a:t>
          </a:r>
          <a:r>
            <a:rPr lang="zh-CN"/>
            <a:t>做好传染病预防与控制工作</a:t>
          </a:r>
          <a:r>
            <a:rPr lang="en-US"/>
            <a:t>,</a:t>
          </a:r>
          <a:r>
            <a:rPr lang="zh-CN"/>
            <a:t>及时登记、上报、转诊传染病病例</a:t>
          </a:r>
          <a:r>
            <a:rPr lang="en-US"/>
            <a:t>,</a:t>
          </a:r>
          <a:r>
            <a:rPr lang="zh-CN"/>
            <a:t>传染病防保及时登记报告率</a:t>
          </a:r>
          <a:r>
            <a:rPr lang="en-US"/>
            <a:t>100%,</a:t>
          </a:r>
          <a:r>
            <a:rPr lang="zh-CN"/>
            <a:t>漏报率为</a:t>
          </a:r>
          <a:r>
            <a:rPr lang="en-US"/>
            <a:t>0</a:t>
          </a:r>
          <a:r>
            <a:rPr lang="zh-CN"/>
            <a:t>。</a:t>
          </a:r>
        </a:p>
      </dgm:t>
    </dgm:pt>
    <dgm:pt modelId="{D12AD6D0-D601-4226-A881-9280C769EAC7}" type="parTrans" cxnId="{C37D0377-6F95-4F57-A0F5-E897665F1258}">
      <dgm:prSet/>
      <dgm:spPr/>
      <dgm:t>
        <a:bodyPr/>
        <a:lstStyle/>
        <a:p>
          <a:endParaRPr lang="zh-CN" altLang="en-US"/>
        </a:p>
      </dgm:t>
    </dgm:pt>
    <dgm:pt modelId="{9B74B572-B68E-4801-83D8-6D969DEDDF89}" type="sibTrans" cxnId="{C37D0377-6F95-4F57-A0F5-E897665F1258}">
      <dgm:prSet/>
      <dgm:spPr/>
      <dgm:t>
        <a:bodyPr/>
        <a:lstStyle/>
        <a:p>
          <a:endParaRPr lang="zh-CN" altLang="en-US"/>
        </a:p>
      </dgm:t>
    </dgm:pt>
    <dgm:pt modelId="{351501FB-9B69-40D6-9C64-F601C31A4102}">
      <dgm:prSet/>
      <dgm:spPr/>
      <dgm:t>
        <a:bodyPr/>
        <a:lstStyle/>
        <a:p>
          <a:r>
            <a:rPr lang="en-US"/>
            <a:t>2.</a:t>
          </a:r>
          <a:r>
            <a:rPr lang="zh-CN"/>
            <a:t>严格执行</a:t>
          </a:r>
          <a:r>
            <a:rPr lang="en-US"/>
            <a:t>《</a:t>
          </a:r>
          <a:r>
            <a:rPr lang="zh-CN"/>
            <a:t>死亡病理报告等级制度</a:t>
          </a:r>
          <a:r>
            <a:rPr lang="en-US"/>
            <a:t>》,</a:t>
          </a:r>
          <a:r>
            <a:rPr lang="zh-CN"/>
            <a:t>死亡病例及时报告率</a:t>
          </a:r>
          <a:r>
            <a:rPr lang="en-US"/>
            <a:t>100%</a:t>
          </a:r>
          <a:endParaRPr lang="zh-CN"/>
        </a:p>
      </dgm:t>
    </dgm:pt>
    <dgm:pt modelId="{B46AD2EC-5165-405F-87A1-9DF1029C81DE}" type="parTrans" cxnId="{39D835F2-4EA1-480D-BC51-F6896474ACBA}">
      <dgm:prSet/>
      <dgm:spPr/>
      <dgm:t>
        <a:bodyPr/>
        <a:lstStyle/>
        <a:p>
          <a:endParaRPr lang="zh-CN" altLang="en-US"/>
        </a:p>
      </dgm:t>
    </dgm:pt>
    <dgm:pt modelId="{C067D538-368F-4AFC-9080-C0784DA4709C}" type="sibTrans" cxnId="{39D835F2-4EA1-480D-BC51-F6896474ACBA}">
      <dgm:prSet/>
      <dgm:spPr/>
      <dgm:t>
        <a:bodyPr/>
        <a:lstStyle/>
        <a:p>
          <a:endParaRPr lang="zh-CN" altLang="en-US"/>
        </a:p>
      </dgm:t>
    </dgm:pt>
    <dgm:pt modelId="{0F9659E5-0F46-4312-92B9-4C66685C7A65}">
      <dgm:prSet/>
      <dgm:spPr/>
      <dgm:t>
        <a:bodyPr/>
        <a:lstStyle/>
        <a:p>
          <a:r>
            <a:rPr lang="zh-CN"/>
            <a:t>科研技术项目及人才培养</a:t>
          </a:r>
        </a:p>
      </dgm:t>
    </dgm:pt>
    <dgm:pt modelId="{C8AF63EB-B4B0-49F3-842D-71DD39592570}" type="parTrans" cxnId="{889543E4-9E54-460B-9362-C2BC7E4B1417}">
      <dgm:prSet/>
      <dgm:spPr/>
      <dgm:t>
        <a:bodyPr/>
        <a:lstStyle/>
        <a:p>
          <a:endParaRPr lang="zh-CN" altLang="en-US"/>
        </a:p>
      </dgm:t>
    </dgm:pt>
    <dgm:pt modelId="{B0C038C3-5EB8-47FD-A0D2-4F149C204FBA}" type="sibTrans" cxnId="{889543E4-9E54-460B-9362-C2BC7E4B1417}">
      <dgm:prSet/>
      <dgm:spPr/>
      <dgm:t>
        <a:bodyPr/>
        <a:lstStyle/>
        <a:p>
          <a:endParaRPr lang="zh-CN" altLang="en-US"/>
        </a:p>
      </dgm:t>
    </dgm:pt>
    <dgm:pt modelId="{C696D2D6-ACE6-43FD-9A84-905A9C790321}">
      <dgm:prSet/>
      <dgm:spPr/>
      <dgm:t>
        <a:bodyPr/>
        <a:lstStyle/>
        <a:p>
          <a:r>
            <a:rPr lang="en-US"/>
            <a:t>3.</a:t>
          </a:r>
          <a:r>
            <a:rPr lang="zh-CN"/>
            <a:t>按</a:t>
          </a:r>
          <a:r>
            <a:rPr lang="en-US"/>
            <a:t>《</a:t>
          </a:r>
          <a:r>
            <a:rPr lang="zh-CN"/>
            <a:t>等级评审标准</a:t>
          </a:r>
          <a:r>
            <a:rPr lang="en-US"/>
            <a:t>》</a:t>
          </a:r>
          <a:r>
            <a:rPr lang="zh-CN"/>
            <a:t>所规定的三甲医院临床科室技术标准的</a:t>
          </a:r>
          <a:r>
            <a:rPr lang="en-US"/>
            <a:t>80%</a:t>
          </a:r>
          <a:r>
            <a:rPr lang="zh-CN"/>
            <a:t>以上。</a:t>
          </a:r>
        </a:p>
      </dgm:t>
    </dgm:pt>
    <dgm:pt modelId="{BF16101D-5F00-454F-A53A-B6B8A2CA521A}" type="parTrans" cxnId="{24A5BEAC-4EB6-4D5C-9DE0-14F0631631A9}">
      <dgm:prSet/>
      <dgm:spPr/>
      <dgm:t>
        <a:bodyPr/>
        <a:lstStyle/>
        <a:p>
          <a:endParaRPr lang="zh-CN" altLang="en-US"/>
        </a:p>
      </dgm:t>
    </dgm:pt>
    <dgm:pt modelId="{F1B0A68F-0334-4619-BCFE-BF5BFE3448B9}" type="sibTrans" cxnId="{24A5BEAC-4EB6-4D5C-9DE0-14F0631631A9}">
      <dgm:prSet/>
      <dgm:spPr/>
      <dgm:t>
        <a:bodyPr/>
        <a:lstStyle/>
        <a:p>
          <a:endParaRPr lang="zh-CN" altLang="en-US"/>
        </a:p>
      </dgm:t>
    </dgm:pt>
    <dgm:pt modelId="{2139DF14-ED4E-482D-8918-2B44047333EA}">
      <dgm:prSet/>
      <dgm:spPr/>
      <dgm:t>
        <a:bodyPr/>
        <a:lstStyle/>
        <a:p>
          <a:r>
            <a:rPr lang="en-US"/>
            <a:t>4.</a:t>
          </a:r>
          <a:r>
            <a:rPr lang="zh-CN"/>
            <a:t>新技术</a:t>
          </a:r>
          <a:r>
            <a:rPr lang="en-US"/>
            <a:t>,</a:t>
          </a:r>
          <a:r>
            <a:rPr lang="zh-CN"/>
            <a:t>新项目的应用与开展必须符合</a:t>
          </a:r>
          <a:r>
            <a:rPr lang="en-US"/>
            <a:t>《</a:t>
          </a:r>
          <a:r>
            <a:rPr lang="zh-CN"/>
            <a:t>医院医疗技术准入管理规章</a:t>
          </a:r>
          <a:r>
            <a:rPr lang="en-US"/>
            <a:t>》</a:t>
          </a:r>
          <a:r>
            <a:rPr lang="zh-CN"/>
            <a:t>中标技术的相关规定目科研项目</a:t>
          </a:r>
        </a:p>
      </dgm:t>
    </dgm:pt>
    <dgm:pt modelId="{BFA87113-5147-4DD9-B71B-25746E25FF6F}" type="parTrans" cxnId="{A858CAC7-670B-4029-8A63-BF3A6B59946D}">
      <dgm:prSet/>
      <dgm:spPr/>
      <dgm:t>
        <a:bodyPr/>
        <a:lstStyle/>
        <a:p>
          <a:endParaRPr lang="zh-CN" altLang="en-US"/>
        </a:p>
      </dgm:t>
    </dgm:pt>
    <dgm:pt modelId="{E9E95402-0A8E-43D0-A15D-741070DA6052}" type="sibTrans" cxnId="{A858CAC7-670B-4029-8A63-BF3A6B59946D}">
      <dgm:prSet/>
      <dgm:spPr/>
      <dgm:t>
        <a:bodyPr/>
        <a:lstStyle/>
        <a:p>
          <a:endParaRPr lang="zh-CN" altLang="en-US"/>
        </a:p>
      </dgm:t>
    </dgm:pt>
    <dgm:pt modelId="{FC616931-BF7D-4DA0-9537-F1DBB8E745B8}">
      <dgm:prSet/>
      <dgm:spPr/>
      <dgm:t>
        <a:bodyPr/>
        <a:lstStyle/>
        <a:p>
          <a:r>
            <a:rPr lang="en-US"/>
            <a:t>5.</a:t>
          </a:r>
          <a:r>
            <a:rPr lang="zh-CN"/>
            <a:t>科室人员参加院部各项培训和考核科室制订有“三基三严”培训计划</a:t>
          </a:r>
          <a:r>
            <a:rPr lang="en-US"/>
            <a:t>,</a:t>
          </a:r>
          <a:r>
            <a:rPr lang="zh-CN"/>
            <a:t>与人并及时落实</a:t>
          </a:r>
          <a:r>
            <a:rPr lang="en-US"/>
            <a:t>,</a:t>
          </a:r>
          <a:r>
            <a:rPr lang="zh-CN"/>
            <a:t>合格率</a:t>
          </a:r>
          <a:r>
            <a:rPr lang="en-US"/>
            <a:t>100%</a:t>
          </a:r>
          <a:r>
            <a:rPr lang="zh-CN"/>
            <a:t>。</a:t>
          </a:r>
        </a:p>
      </dgm:t>
    </dgm:pt>
    <dgm:pt modelId="{4AAE8C06-2AE6-461C-BC91-1D4EC64B770A}" type="parTrans" cxnId="{3F8C8848-1455-43EF-BB51-87FA3847CC24}">
      <dgm:prSet/>
      <dgm:spPr/>
      <dgm:t>
        <a:bodyPr/>
        <a:lstStyle/>
        <a:p>
          <a:endParaRPr lang="zh-CN" altLang="en-US"/>
        </a:p>
      </dgm:t>
    </dgm:pt>
    <dgm:pt modelId="{554A0A55-EBAC-485E-B891-5CDC2E98A00D}" type="sibTrans" cxnId="{3F8C8848-1455-43EF-BB51-87FA3847CC24}">
      <dgm:prSet/>
      <dgm:spPr/>
      <dgm:t>
        <a:bodyPr/>
        <a:lstStyle/>
        <a:p>
          <a:endParaRPr lang="zh-CN" altLang="en-US"/>
        </a:p>
      </dgm:t>
    </dgm:pt>
    <dgm:pt modelId="{47F9E324-3D0B-4233-8F64-E92EA319713A}">
      <dgm:prSet/>
      <dgm:spPr/>
      <dgm:t>
        <a:bodyPr/>
        <a:lstStyle/>
        <a:p>
          <a:r>
            <a:rPr lang="en-US"/>
            <a:t>6.</a:t>
          </a:r>
          <a:r>
            <a:rPr lang="zh-CN"/>
            <a:t>继教达标率</a:t>
          </a:r>
          <a:r>
            <a:rPr lang="en-US"/>
            <a:t>100%</a:t>
          </a:r>
          <a:endParaRPr lang="zh-CN"/>
        </a:p>
      </dgm:t>
    </dgm:pt>
    <dgm:pt modelId="{4218BE5E-AC2D-436E-B25A-D0D1BCB843CC}" type="parTrans" cxnId="{F89E3610-0FCC-4D11-9390-8A417CAB9495}">
      <dgm:prSet/>
      <dgm:spPr/>
      <dgm:t>
        <a:bodyPr/>
        <a:lstStyle/>
        <a:p>
          <a:endParaRPr lang="zh-CN" altLang="en-US"/>
        </a:p>
      </dgm:t>
    </dgm:pt>
    <dgm:pt modelId="{7932E1A6-B547-4F1D-AD5D-D968C3971739}" type="sibTrans" cxnId="{F89E3610-0FCC-4D11-9390-8A417CAB9495}">
      <dgm:prSet/>
      <dgm:spPr/>
      <dgm:t>
        <a:bodyPr/>
        <a:lstStyle/>
        <a:p>
          <a:endParaRPr lang="zh-CN" altLang="en-US"/>
        </a:p>
      </dgm:t>
    </dgm:pt>
    <dgm:pt modelId="{B1294886-EF91-4348-8785-F56F28F7731E}">
      <dgm:prSet/>
      <dgm:spPr/>
      <dgm:t>
        <a:bodyPr/>
        <a:lstStyle/>
        <a:p>
          <a:r>
            <a:rPr lang="en-US"/>
            <a:t>7.</a:t>
          </a:r>
          <a:r>
            <a:rPr lang="zh-CN"/>
            <a:t>在省、市级以上刊物发表有效论文</a:t>
          </a:r>
          <a:r>
            <a:rPr lang="en-US"/>
            <a:t>2</a:t>
          </a:r>
          <a:r>
            <a:rPr lang="zh-CN"/>
            <a:t>篇。</a:t>
          </a:r>
        </a:p>
      </dgm:t>
    </dgm:pt>
    <dgm:pt modelId="{97350650-80AA-44A8-8DB0-531082349944}" type="parTrans" cxnId="{E44EE7F0-593B-4AF2-A424-BC782F7E05C9}">
      <dgm:prSet/>
      <dgm:spPr/>
      <dgm:t>
        <a:bodyPr/>
        <a:lstStyle/>
        <a:p>
          <a:endParaRPr lang="zh-CN" altLang="en-US"/>
        </a:p>
      </dgm:t>
    </dgm:pt>
    <dgm:pt modelId="{970871E5-2AAA-4061-9625-438A69A92644}" type="sibTrans" cxnId="{E44EE7F0-593B-4AF2-A424-BC782F7E05C9}">
      <dgm:prSet/>
      <dgm:spPr/>
      <dgm:t>
        <a:bodyPr/>
        <a:lstStyle/>
        <a:p>
          <a:endParaRPr lang="zh-CN" altLang="en-US"/>
        </a:p>
      </dgm:t>
    </dgm:pt>
    <dgm:pt modelId="{E6B78FF8-DE17-4B9F-927D-F7023A432612}">
      <dgm:prSet custT="1"/>
      <dgm:spPr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78232" tIns="44704" rIns="78232" bIns="44704" numCol="1" spcCol="1270" anchor="ctr" anchorCtr="0"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服务评价</a:t>
          </a:r>
          <a:endParaRPr lang="zh-CN" altLang="en-US" sz="1100" kern="120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71C99858-655A-408F-8432-88D2E20F5271}" type="parTrans" cxnId="{42A2154C-7708-44E4-A8DE-A263832BDFE6}">
      <dgm:prSet/>
      <dgm:spPr/>
      <dgm:t>
        <a:bodyPr/>
        <a:lstStyle/>
        <a:p>
          <a:endParaRPr lang="zh-CN" altLang="en-US"/>
        </a:p>
      </dgm:t>
    </dgm:pt>
    <dgm:pt modelId="{6380D54A-771E-432A-ADBD-3CAD241AB1D9}" type="sibTrans" cxnId="{42A2154C-7708-44E4-A8DE-A263832BDFE6}">
      <dgm:prSet/>
      <dgm:spPr/>
      <dgm:t>
        <a:bodyPr/>
        <a:lstStyle/>
        <a:p>
          <a:endParaRPr lang="zh-CN" altLang="en-US"/>
        </a:p>
      </dgm:t>
    </dgm:pt>
    <dgm:pt modelId="{FAD6D0DE-3EF0-4987-A56C-ADF7F94D0515}">
      <dgm:prSet custT="1"/>
      <dgm:spPr>
        <a:solidFill>
          <a:srgbClr val="5B9BD5">
            <a:tint val="40000"/>
            <a:alpha val="9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5B9BD5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58674" tIns="58674" rIns="78232" bIns="88011" numCol="1" spcCol="1270" anchor="t" anchorCtr="0"/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1.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加强急诊医患沟通管理。</a:t>
          </a:r>
        </a:p>
      </dgm:t>
    </dgm:pt>
    <dgm:pt modelId="{7E7092C3-997B-439C-9ED1-8378E5C8F818}" type="parTrans" cxnId="{443928F7-3EAA-4799-A325-92AFA7CBD8C2}">
      <dgm:prSet/>
      <dgm:spPr/>
      <dgm:t>
        <a:bodyPr/>
        <a:lstStyle/>
        <a:p>
          <a:endParaRPr lang="zh-CN" altLang="en-US"/>
        </a:p>
      </dgm:t>
    </dgm:pt>
    <dgm:pt modelId="{3C0291D0-7E44-43E6-A954-ED0BE9391225}" type="sibTrans" cxnId="{443928F7-3EAA-4799-A325-92AFA7CBD8C2}">
      <dgm:prSet/>
      <dgm:spPr/>
      <dgm:t>
        <a:bodyPr/>
        <a:lstStyle/>
        <a:p>
          <a:endParaRPr lang="zh-CN" altLang="en-US"/>
        </a:p>
      </dgm:t>
    </dgm:pt>
    <dgm:pt modelId="{642BCA2C-4426-4244-9128-C64805AC682A}">
      <dgm:prSet custT="1"/>
      <dgm:spPr>
        <a:solidFill>
          <a:srgbClr val="5B9BD5">
            <a:tint val="40000"/>
            <a:alpha val="9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5B9BD5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58674" tIns="58674" rIns="78232" bIns="88011" numCol="1" spcCol="1270" anchor="t" anchorCtr="0"/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2.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病员和社会满意度</a:t>
          </a: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90%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以上。</a:t>
          </a:r>
        </a:p>
      </dgm:t>
    </dgm:pt>
    <dgm:pt modelId="{923C6327-28BB-4094-904E-636F04D26ADF}" type="parTrans" cxnId="{06115A85-8D11-409F-9BE3-47CF3F78CBC9}">
      <dgm:prSet/>
      <dgm:spPr/>
      <dgm:t>
        <a:bodyPr/>
        <a:lstStyle/>
        <a:p>
          <a:endParaRPr lang="zh-CN" altLang="en-US"/>
        </a:p>
      </dgm:t>
    </dgm:pt>
    <dgm:pt modelId="{EDB94D04-2245-4CE3-818B-08F584320853}" type="sibTrans" cxnId="{06115A85-8D11-409F-9BE3-47CF3F78CBC9}">
      <dgm:prSet/>
      <dgm:spPr/>
      <dgm:t>
        <a:bodyPr/>
        <a:lstStyle/>
        <a:p>
          <a:endParaRPr lang="zh-CN" altLang="en-US"/>
        </a:p>
      </dgm:t>
    </dgm:pt>
    <dgm:pt modelId="{EAEC6072-73A3-4AB7-9D04-4A530CC96B1B}">
      <dgm:prSet/>
      <dgm:spPr/>
      <dgm:t>
        <a:bodyPr/>
        <a:lstStyle/>
        <a:p>
          <a:r>
            <a:rPr lang="zh-CN"/>
            <a:t>其他</a:t>
          </a:r>
        </a:p>
      </dgm:t>
    </dgm:pt>
    <dgm:pt modelId="{87970E2D-8DB1-4AD7-BAD7-B1E0029A701D}" type="parTrans" cxnId="{D2CD116A-4783-4925-AF58-1B84039075BC}">
      <dgm:prSet/>
      <dgm:spPr/>
      <dgm:t>
        <a:bodyPr/>
        <a:lstStyle/>
        <a:p>
          <a:endParaRPr lang="zh-CN" altLang="en-US"/>
        </a:p>
      </dgm:t>
    </dgm:pt>
    <dgm:pt modelId="{65C3E74F-DA68-460A-886F-35C003D27AC7}" type="sibTrans" cxnId="{D2CD116A-4783-4925-AF58-1B84039075BC}">
      <dgm:prSet/>
      <dgm:spPr/>
      <dgm:t>
        <a:bodyPr/>
        <a:lstStyle/>
        <a:p>
          <a:endParaRPr lang="zh-CN" altLang="en-US"/>
        </a:p>
      </dgm:t>
    </dgm:pt>
    <dgm:pt modelId="{C3336162-BFB9-462A-B15C-44FBC633A152}">
      <dgm:prSet/>
      <dgm:spPr/>
      <dgm:t>
        <a:bodyPr/>
        <a:lstStyle/>
        <a:p>
          <a:r>
            <a:rPr lang="en-US"/>
            <a:t>1.</a:t>
          </a:r>
          <a:r>
            <a:rPr lang="zh-CN"/>
            <a:t>急诊车辆的管理符合相关规定</a:t>
          </a:r>
          <a:r>
            <a:rPr lang="en-US"/>
            <a:t>,</a:t>
          </a:r>
          <a:r>
            <a:rPr lang="zh-CN"/>
            <a:t>确保安全</a:t>
          </a:r>
          <a:r>
            <a:rPr lang="en-US"/>
            <a:t>,</a:t>
          </a:r>
          <a:r>
            <a:rPr lang="zh-CN"/>
            <a:t>有效出车</a:t>
          </a:r>
          <a:r>
            <a:rPr lang="en-US"/>
            <a:t>,</a:t>
          </a:r>
          <a:r>
            <a:rPr lang="zh-CN"/>
            <a:t>出车及时率</a:t>
          </a:r>
          <a:r>
            <a:rPr lang="en-US"/>
            <a:t>100%</a:t>
          </a:r>
          <a:r>
            <a:rPr lang="zh-CN"/>
            <a:t>。</a:t>
          </a:r>
        </a:p>
      </dgm:t>
    </dgm:pt>
    <dgm:pt modelId="{893A9826-5826-4AA3-98C7-75EE5318565F}" type="parTrans" cxnId="{19643106-4C79-4922-8E14-DC6E9EC05039}">
      <dgm:prSet/>
      <dgm:spPr/>
      <dgm:t>
        <a:bodyPr/>
        <a:lstStyle/>
        <a:p>
          <a:endParaRPr lang="zh-CN" altLang="en-US"/>
        </a:p>
      </dgm:t>
    </dgm:pt>
    <dgm:pt modelId="{CB21D2DA-5132-491C-BF0B-A90D42D87239}" type="sibTrans" cxnId="{19643106-4C79-4922-8E14-DC6E9EC05039}">
      <dgm:prSet/>
      <dgm:spPr/>
      <dgm:t>
        <a:bodyPr/>
        <a:lstStyle/>
        <a:p>
          <a:endParaRPr lang="zh-CN" altLang="en-US"/>
        </a:p>
      </dgm:t>
    </dgm:pt>
    <dgm:pt modelId="{612DE639-2AD4-4E1D-8A1A-EF40D267D175}">
      <dgm:prSet/>
      <dgm:spPr/>
      <dgm:t>
        <a:bodyPr/>
        <a:lstStyle/>
        <a:p>
          <a:r>
            <a:rPr lang="en-US"/>
            <a:t>2.</a:t>
          </a:r>
          <a:r>
            <a:rPr lang="zh-CN"/>
            <a:t>科室设备保管完好</a:t>
          </a:r>
          <a:r>
            <a:rPr lang="en-US"/>
            <a:t>,</a:t>
          </a:r>
          <a:r>
            <a:rPr lang="zh-CN"/>
            <a:t>设备操作规范</a:t>
          </a:r>
          <a:r>
            <a:rPr lang="en-US"/>
            <a:t>,</a:t>
          </a:r>
          <a:r>
            <a:rPr lang="zh-CN"/>
            <a:t>维护使用记录完整</a:t>
          </a:r>
          <a:r>
            <a:rPr lang="en-US"/>
            <a:t>,</a:t>
          </a:r>
          <a:r>
            <a:rPr lang="zh-CN"/>
            <a:t>急诊急救物品完方面好率</a:t>
          </a:r>
          <a:r>
            <a:rPr lang="en-US"/>
            <a:t>100%</a:t>
          </a:r>
          <a:endParaRPr lang="zh-CN"/>
        </a:p>
      </dgm:t>
    </dgm:pt>
    <dgm:pt modelId="{AAA9D1FC-C66D-4595-BE98-03B5578993DA}" type="parTrans" cxnId="{8F4CC493-4C0E-4B28-BAEB-469B9C3F8596}">
      <dgm:prSet/>
      <dgm:spPr/>
      <dgm:t>
        <a:bodyPr/>
        <a:lstStyle/>
        <a:p>
          <a:endParaRPr lang="zh-CN" altLang="en-US"/>
        </a:p>
      </dgm:t>
    </dgm:pt>
    <dgm:pt modelId="{64AAEA72-964C-4E33-A540-F4C5C763F34B}" type="sibTrans" cxnId="{8F4CC493-4C0E-4B28-BAEB-469B9C3F8596}">
      <dgm:prSet/>
      <dgm:spPr/>
      <dgm:t>
        <a:bodyPr/>
        <a:lstStyle/>
        <a:p>
          <a:endParaRPr lang="zh-CN" altLang="en-US"/>
        </a:p>
      </dgm:t>
    </dgm:pt>
    <dgm:pt modelId="{B7281893-F9A2-4437-9739-A8E21013A081}">
      <dgm:prSet/>
      <dgm:spPr/>
      <dgm:t>
        <a:bodyPr/>
        <a:lstStyle/>
        <a:p>
          <a:r>
            <a:rPr lang="en-US"/>
            <a:t>3.</a:t>
          </a:r>
          <a:r>
            <a:rPr lang="zh-CN"/>
            <a:t>做好各项卫生应急工作</a:t>
          </a:r>
          <a:r>
            <a:rPr lang="en-US"/>
            <a:t>,</a:t>
          </a:r>
          <a:r>
            <a:rPr lang="zh-CN"/>
            <a:t>突发应急事件处置或临时指令性任务完成率</a:t>
          </a:r>
          <a:r>
            <a:rPr lang="en-US"/>
            <a:t>100%</a:t>
          </a:r>
          <a:endParaRPr lang="zh-CN"/>
        </a:p>
      </dgm:t>
    </dgm:pt>
    <dgm:pt modelId="{102003C0-FB1F-4C3E-9ED4-3A81E57CDA20}" type="parTrans" cxnId="{80390613-DC73-4A60-B324-7DCE56BE466B}">
      <dgm:prSet/>
      <dgm:spPr/>
      <dgm:t>
        <a:bodyPr/>
        <a:lstStyle/>
        <a:p>
          <a:endParaRPr lang="zh-CN" altLang="en-US"/>
        </a:p>
      </dgm:t>
    </dgm:pt>
    <dgm:pt modelId="{3FAB4447-F8F7-4798-BC05-C9A91D68B1A2}" type="sibTrans" cxnId="{80390613-DC73-4A60-B324-7DCE56BE466B}">
      <dgm:prSet/>
      <dgm:spPr/>
      <dgm:t>
        <a:bodyPr/>
        <a:lstStyle/>
        <a:p>
          <a:endParaRPr lang="zh-CN" altLang="en-US"/>
        </a:p>
      </dgm:t>
    </dgm:pt>
    <dgm:pt modelId="{081037D9-7E4C-46CF-8DFF-3B3A5BCA7452}" type="pres">
      <dgm:prSet presAssocID="{5E3F585A-A76D-4FDF-8D87-6CC9DF8F2769}" presName="Name0" presStyleCnt="0">
        <dgm:presLayoutVars>
          <dgm:dir/>
          <dgm:animLvl val="lvl"/>
          <dgm:resizeHandles val="exact"/>
        </dgm:presLayoutVars>
      </dgm:prSet>
      <dgm:spPr/>
    </dgm:pt>
    <dgm:pt modelId="{8E3BC224-5204-4047-8A13-308FB4053A42}" type="pres">
      <dgm:prSet presAssocID="{1DE049CD-1889-4F52-8A54-1D4E20387537}" presName="composite" presStyleCnt="0"/>
      <dgm:spPr/>
    </dgm:pt>
    <dgm:pt modelId="{8D94139F-8CF1-4735-B781-ABA7B1BE8279}" type="pres">
      <dgm:prSet presAssocID="{1DE049CD-1889-4F52-8A54-1D4E20387537}" presName="parTx" presStyleLbl="alignNode1" presStyleIdx="0" presStyleCnt="7">
        <dgm:presLayoutVars>
          <dgm:chMax val="0"/>
          <dgm:chPref val="0"/>
          <dgm:bulletEnabled val="1"/>
        </dgm:presLayoutVars>
      </dgm:prSet>
      <dgm:spPr>
        <a:xfrm>
          <a:off x="4576" y="51658"/>
          <a:ext cx="1357483" cy="316800"/>
        </a:xfrm>
        <a:prstGeom prst="rect">
          <a:avLst/>
        </a:prstGeom>
      </dgm:spPr>
    </dgm:pt>
    <dgm:pt modelId="{33374746-4CEE-4991-840A-22BB22721316}" type="pres">
      <dgm:prSet presAssocID="{1DE049CD-1889-4F52-8A54-1D4E20387537}" presName="desTx" presStyleLbl="alignAccFollowNode1" presStyleIdx="0" presStyleCnt="7">
        <dgm:presLayoutVars>
          <dgm:bulletEnabled val="1"/>
        </dgm:presLayoutVars>
      </dgm:prSet>
      <dgm:spPr>
        <a:xfrm>
          <a:off x="4576" y="368458"/>
          <a:ext cx="1357483" cy="5880476"/>
        </a:xfrm>
        <a:prstGeom prst="rect">
          <a:avLst/>
        </a:prstGeom>
      </dgm:spPr>
    </dgm:pt>
    <dgm:pt modelId="{BC28AAF0-FE0C-4959-BC93-08159AC0B2FC}" type="pres">
      <dgm:prSet presAssocID="{65FAC736-615B-4176-B0CA-8A1E0D42A718}" presName="space" presStyleCnt="0"/>
      <dgm:spPr/>
    </dgm:pt>
    <dgm:pt modelId="{0F0B3D73-1AC8-46CC-9BA5-B21C4EE4997B}" type="pres">
      <dgm:prSet presAssocID="{E3AC8A1F-592A-41ED-98C7-FC08B37DE2C3}" presName="composite" presStyleCnt="0"/>
      <dgm:spPr/>
    </dgm:pt>
    <dgm:pt modelId="{93B88D18-6A77-4E07-8A87-DBAA79D7854A}" type="pres">
      <dgm:prSet presAssocID="{E3AC8A1F-592A-41ED-98C7-FC08B37DE2C3}" presName="parTx" presStyleLbl="alignNode1" presStyleIdx="1" presStyleCnt="7">
        <dgm:presLayoutVars>
          <dgm:chMax val="0"/>
          <dgm:chPref val="0"/>
          <dgm:bulletEnabled val="1"/>
        </dgm:presLayoutVars>
      </dgm:prSet>
      <dgm:spPr>
        <a:xfrm>
          <a:off x="1552107" y="51658"/>
          <a:ext cx="1357483" cy="316800"/>
        </a:xfrm>
        <a:prstGeom prst="rect">
          <a:avLst/>
        </a:prstGeom>
      </dgm:spPr>
    </dgm:pt>
    <dgm:pt modelId="{04DD2CF1-B610-4849-B291-094BD6603D5E}" type="pres">
      <dgm:prSet presAssocID="{E3AC8A1F-592A-41ED-98C7-FC08B37DE2C3}" presName="desTx" presStyleLbl="alignAccFollowNode1" presStyleIdx="1" presStyleCnt="7">
        <dgm:presLayoutVars>
          <dgm:bulletEnabled val="1"/>
        </dgm:presLayoutVars>
      </dgm:prSet>
      <dgm:spPr>
        <a:xfrm>
          <a:off x="1552107" y="368458"/>
          <a:ext cx="1357483" cy="5880476"/>
        </a:xfrm>
        <a:prstGeom prst="rect">
          <a:avLst/>
        </a:prstGeom>
      </dgm:spPr>
    </dgm:pt>
    <dgm:pt modelId="{DEDDE561-7CF8-4071-AE62-7F40614DEDB6}" type="pres">
      <dgm:prSet presAssocID="{ABF5129C-A918-4582-90BC-312042921FCD}" presName="space" presStyleCnt="0"/>
      <dgm:spPr/>
    </dgm:pt>
    <dgm:pt modelId="{A85883A9-EDAA-416B-9F49-A4C03DDC8B7F}" type="pres">
      <dgm:prSet presAssocID="{84E82D63-6051-4F2E-AAB4-9D49D29DE5A6}" presName="composite" presStyleCnt="0"/>
      <dgm:spPr/>
    </dgm:pt>
    <dgm:pt modelId="{8397517C-FF78-4A86-97C7-0AAE0B650C5E}" type="pres">
      <dgm:prSet presAssocID="{84E82D63-6051-4F2E-AAB4-9D49D29DE5A6}" presName="parTx" presStyleLbl="alignNode1" presStyleIdx="2" presStyleCnt="7">
        <dgm:presLayoutVars>
          <dgm:chMax val="0"/>
          <dgm:chPref val="0"/>
          <dgm:bulletEnabled val="1"/>
        </dgm:presLayoutVars>
      </dgm:prSet>
      <dgm:spPr>
        <a:xfrm>
          <a:off x="3099638" y="51658"/>
          <a:ext cx="1357483" cy="316800"/>
        </a:xfrm>
        <a:prstGeom prst="rect">
          <a:avLst/>
        </a:prstGeom>
      </dgm:spPr>
    </dgm:pt>
    <dgm:pt modelId="{6F6425D2-15C2-4DDD-BBA7-F540AF15FE33}" type="pres">
      <dgm:prSet presAssocID="{84E82D63-6051-4F2E-AAB4-9D49D29DE5A6}" presName="desTx" presStyleLbl="alignAccFollowNode1" presStyleIdx="2" presStyleCnt="7">
        <dgm:presLayoutVars>
          <dgm:bulletEnabled val="1"/>
        </dgm:presLayoutVars>
      </dgm:prSet>
      <dgm:spPr>
        <a:xfrm>
          <a:off x="3099638" y="368458"/>
          <a:ext cx="1357483" cy="5880476"/>
        </a:xfrm>
        <a:prstGeom prst="rect">
          <a:avLst/>
        </a:prstGeom>
      </dgm:spPr>
    </dgm:pt>
    <dgm:pt modelId="{BD8C9E61-2F99-4076-B668-96C4FDADEF37}" type="pres">
      <dgm:prSet presAssocID="{244E6FA2-B4AD-4DBE-B13E-0141AB3F24CA}" presName="space" presStyleCnt="0"/>
      <dgm:spPr/>
    </dgm:pt>
    <dgm:pt modelId="{8FF04D0B-01E6-4CB3-A02E-8993FB7760FB}" type="pres">
      <dgm:prSet presAssocID="{49763D21-88E0-4E16-B926-2CB2F25067A5}" presName="composite" presStyleCnt="0"/>
      <dgm:spPr/>
    </dgm:pt>
    <dgm:pt modelId="{5F68371B-DA32-4BB5-AC10-9A6958F4C84E}" type="pres">
      <dgm:prSet presAssocID="{49763D21-88E0-4E16-B926-2CB2F25067A5}" presName="parTx" presStyleLbl="alignNode1" presStyleIdx="3" presStyleCnt="7">
        <dgm:presLayoutVars>
          <dgm:chMax val="0"/>
          <dgm:chPref val="0"/>
          <dgm:bulletEnabled val="1"/>
        </dgm:presLayoutVars>
      </dgm:prSet>
      <dgm:spPr>
        <a:xfrm>
          <a:off x="4647168" y="51658"/>
          <a:ext cx="1357483" cy="316800"/>
        </a:xfrm>
        <a:prstGeom prst="rect">
          <a:avLst/>
        </a:prstGeom>
      </dgm:spPr>
    </dgm:pt>
    <dgm:pt modelId="{46FEA87E-282C-4AB1-9984-6FE98C9C1564}" type="pres">
      <dgm:prSet presAssocID="{49763D21-88E0-4E16-B926-2CB2F25067A5}" presName="desTx" presStyleLbl="alignAccFollowNode1" presStyleIdx="3" presStyleCnt="7">
        <dgm:presLayoutVars>
          <dgm:bulletEnabled val="1"/>
        </dgm:presLayoutVars>
      </dgm:prSet>
      <dgm:spPr>
        <a:xfrm>
          <a:off x="4647168" y="368458"/>
          <a:ext cx="1357483" cy="5880476"/>
        </a:xfrm>
        <a:prstGeom prst="rect">
          <a:avLst/>
        </a:prstGeom>
      </dgm:spPr>
    </dgm:pt>
    <dgm:pt modelId="{414B3F4F-FE85-47AD-AE86-9A63D1097D6A}" type="pres">
      <dgm:prSet presAssocID="{5A78F878-CB47-4969-9318-A9E4C9628ABE}" presName="space" presStyleCnt="0"/>
      <dgm:spPr/>
    </dgm:pt>
    <dgm:pt modelId="{DE3477F3-BFB6-4C03-9B72-1AABC8FFB8C5}" type="pres">
      <dgm:prSet presAssocID="{39E5377E-2082-498E-A5FC-0D528496EDA5}" presName="composite" presStyleCnt="0"/>
      <dgm:spPr/>
    </dgm:pt>
    <dgm:pt modelId="{535C85CC-0213-432F-9CA5-708F199E7C49}" type="pres">
      <dgm:prSet presAssocID="{39E5377E-2082-498E-A5FC-0D528496EDA5}" presName="parTx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F8BB3BDA-874E-4737-8750-092857929824}" type="pres">
      <dgm:prSet presAssocID="{39E5377E-2082-498E-A5FC-0D528496EDA5}" presName="desTx" presStyleLbl="alignAccFollowNode1" presStyleIdx="4" presStyleCnt="7">
        <dgm:presLayoutVars>
          <dgm:bulletEnabled val="1"/>
        </dgm:presLayoutVars>
      </dgm:prSet>
      <dgm:spPr/>
    </dgm:pt>
    <dgm:pt modelId="{08C942CE-F0D4-40A5-9E5E-225A0D6F0BBB}" type="pres">
      <dgm:prSet presAssocID="{09E05158-31E9-4E93-8D75-31A98D7E9DE2}" presName="space" presStyleCnt="0"/>
      <dgm:spPr/>
    </dgm:pt>
    <dgm:pt modelId="{7E8773D2-49B9-4903-A867-71ECCD724B03}" type="pres">
      <dgm:prSet presAssocID="{E6B78FF8-DE17-4B9F-927D-F7023A432612}" presName="composite" presStyleCnt="0"/>
      <dgm:spPr/>
    </dgm:pt>
    <dgm:pt modelId="{7FE5BE59-69B2-409F-B884-7E062D774DE5}" type="pres">
      <dgm:prSet presAssocID="{E6B78FF8-DE17-4B9F-927D-F7023A432612}" presName="parTx" presStyleLbl="alignNode1" presStyleIdx="5" presStyleCnt="7">
        <dgm:presLayoutVars>
          <dgm:chMax val="0"/>
          <dgm:chPref val="0"/>
          <dgm:bulletEnabled val="1"/>
        </dgm:presLayoutVars>
      </dgm:prSet>
      <dgm:spPr>
        <a:xfrm>
          <a:off x="7742230" y="51658"/>
          <a:ext cx="1357483" cy="316800"/>
        </a:xfrm>
        <a:prstGeom prst="rect">
          <a:avLst/>
        </a:prstGeom>
      </dgm:spPr>
    </dgm:pt>
    <dgm:pt modelId="{C98FFB56-CD02-4A0D-9557-719A673E3EAE}" type="pres">
      <dgm:prSet presAssocID="{E6B78FF8-DE17-4B9F-927D-F7023A432612}" presName="desTx" presStyleLbl="alignAccFollowNode1" presStyleIdx="5" presStyleCnt="7">
        <dgm:presLayoutVars>
          <dgm:bulletEnabled val="1"/>
        </dgm:presLayoutVars>
      </dgm:prSet>
      <dgm:spPr>
        <a:xfrm>
          <a:off x="7742230" y="368458"/>
          <a:ext cx="1357483" cy="5880476"/>
        </a:xfrm>
        <a:prstGeom prst="rect">
          <a:avLst/>
        </a:prstGeom>
      </dgm:spPr>
    </dgm:pt>
    <dgm:pt modelId="{AEC3AE14-A1C3-4507-B416-F8B174789DE1}" type="pres">
      <dgm:prSet presAssocID="{6380D54A-771E-432A-ADBD-3CAD241AB1D9}" presName="space" presStyleCnt="0"/>
      <dgm:spPr/>
    </dgm:pt>
    <dgm:pt modelId="{60C43B9B-9525-4C2C-AB19-FCB2C65245F5}" type="pres">
      <dgm:prSet presAssocID="{EAEC6072-73A3-4AB7-9D04-4A530CC96B1B}" presName="composite" presStyleCnt="0"/>
      <dgm:spPr/>
    </dgm:pt>
    <dgm:pt modelId="{3253DE6F-68B6-40EE-A367-34B341FEE6E3}" type="pres">
      <dgm:prSet presAssocID="{EAEC6072-73A3-4AB7-9D04-4A530CC96B1B}" presName="parTx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65A04885-00D4-4916-AD8E-D98375140D0C}" type="pres">
      <dgm:prSet presAssocID="{EAEC6072-73A3-4AB7-9D04-4A530CC96B1B}" presName="desTx" presStyleLbl="alignAccFollowNode1" presStyleIdx="6" presStyleCnt="7">
        <dgm:presLayoutVars>
          <dgm:bulletEnabled val="1"/>
        </dgm:presLayoutVars>
      </dgm:prSet>
      <dgm:spPr/>
    </dgm:pt>
  </dgm:ptLst>
  <dgm:cxnLst>
    <dgm:cxn modelId="{CB70CD00-DE5C-466A-AE9A-35CD1745A10A}" type="presOf" srcId="{0CF90944-D256-40EE-948B-E5B221B363C3}" destId="{6F6425D2-15C2-4DDD-BBA7-F540AF15FE33}" srcOrd="0" destOrd="3" presId="urn:microsoft.com/office/officeart/2005/8/layout/hList1"/>
    <dgm:cxn modelId="{99704F01-C37B-4FF8-88F4-E41E593FFBA2}" srcId="{E3AC8A1F-592A-41ED-98C7-FC08B37DE2C3}" destId="{8584990D-0772-4D18-8457-11F65B66AE4B}" srcOrd="1" destOrd="0" parTransId="{0158EEFF-5E15-4451-9D26-F1C12F499814}" sibTransId="{1289AA58-045E-4F82-9269-F4E36470EAB7}"/>
    <dgm:cxn modelId="{19643106-4C79-4922-8E14-DC6E9EC05039}" srcId="{EAEC6072-73A3-4AB7-9D04-4A530CC96B1B}" destId="{C3336162-BFB9-462A-B15C-44FBC633A152}" srcOrd="0" destOrd="0" parTransId="{893A9826-5826-4AA3-98C7-75EE5318565F}" sibTransId="{CB21D2DA-5132-491C-BF0B-A90D42D87239}"/>
    <dgm:cxn modelId="{5AB13108-5793-49EE-A0AC-B2C7D49053C1}" srcId="{1DE049CD-1889-4F52-8A54-1D4E20387537}" destId="{0F3DDF21-1538-49B3-9A74-032E265C1746}" srcOrd="1" destOrd="0" parTransId="{C5D52920-2164-466A-AD49-64FB62F1D159}" sibTransId="{F49A9F75-F8C7-4869-A6C4-FF700BC780A8}"/>
    <dgm:cxn modelId="{7787CB08-9BC6-465E-9418-69C066064FA3}" srcId="{49763D21-88E0-4E16-B926-2CB2F25067A5}" destId="{A5C8E531-EAD5-4BD2-8C60-170EBFC058D3}" srcOrd="1" destOrd="0" parTransId="{3E3818CD-F00D-441D-9220-1A564173D0E6}" sibTransId="{A639DB22-8C2F-47F9-A62A-C38496A429E9}"/>
    <dgm:cxn modelId="{F89E3610-0FCC-4D11-9390-8A417CAB9495}" srcId="{39E5377E-2082-498E-A5FC-0D528496EDA5}" destId="{47F9E324-3D0B-4233-8F64-E92EA319713A}" srcOrd="6" destOrd="0" parTransId="{4218BE5E-AC2D-436E-B25A-D0D1BCB843CC}" sibTransId="{7932E1A6-B547-4F1D-AD5D-D968C3971739}"/>
    <dgm:cxn modelId="{80390613-DC73-4A60-B324-7DCE56BE466B}" srcId="{EAEC6072-73A3-4AB7-9D04-4A530CC96B1B}" destId="{B7281893-F9A2-4437-9739-A8E21013A081}" srcOrd="2" destOrd="0" parTransId="{102003C0-FB1F-4C3E-9ED4-3A81E57CDA20}" sibTransId="{3FAB4447-F8F7-4798-BC05-C9A91D68B1A2}"/>
    <dgm:cxn modelId="{BADADF15-EDCD-4898-84F8-65D16A163EDC}" srcId="{E3AC8A1F-592A-41ED-98C7-FC08B37DE2C3}" destId="{668302EA-889E-4893-81F4-1E3A2201CAD1}" srcOrd="8" destOrd="0" parTransId="{451A2FC7-4A48-4431-AE31-A68CAE453B15}" sibTransId="{363E10F5-6E98-422A-9D5D-1D844A4E5FC1}"/>
    <dgm:cxn modelId="{950D5A17-2A9C-47C6-A1E7-340EE8BCBAF3}" type="presOf" srcId="{FDFEF957-8CB0-4C2C-9754-46A7C40FDE3A}" destId="{04DD2CF1-B610-4849-B291-094BD6603D5E}" srcOrd="0" destOrd="0" presId="urn:microsoft.com/office/officeart/2005/8/layout/hList1"/>
    <dgm:cxn modelId="{5DC5DC19-A94E-4D49-8D6F-ADF333EB90A8}" type="presOf" srcId="{FF0510C6-734F-4B29-BE32-BDF4989771B4}" destId="{6F6425D2-15C2-4DDD-BBA7-F540AF15FE33}" srcOrd="0" destOrd="1" presId="urn:microsoft.com/office/officeart/2005/8/layout/hList1"/>
    <dgm:cxn modelId="{7A9B9B1B-2DA1-4183-B2FF-6A63E71A7C83}" type="presOf" srcId="{B7281893-F9A2-4437-9739-A8E21013A081}" destId="{65A04885-00D4-4916-AD8E-D98375140D0C}" srcOrd="0" destOrd="2" presId="urn:microsoft.com/office/officeart/2005/8/layout/hList1"/>
    <dgm:cxn modelId="{003D7921-EFC7-4F86-B182-15383B3487C1}" srcId="{1DE049CD-1889-4F52-8A54-1D4E20387537}" destId="{74B223B8-0182-471D-9628-A0E83F38B710}" srcOrd="0" destOrd="0" parTransId="{D7A7B312-174C-46C8-A60A-8DC2A0257AF1}" sibTransId="{D97A781C-0B6E-4AEE-BCB1-437453782C60}"/>
    <dgm:cxn modelId="{09D20923-6F6D-4C8B-A41C-2EABDA45E528}" type="presOf" srcId="{642BCA2C-4426-4244-9128-C64805AC682A}" destId="{C98FFB56-CD02-4A0D-9557-719A673E3EAE}" srcOrd="0" destOrd="1" presId="urn:microsoft.com/office/officeart/2005/8/layout/hList1"/>
    <dgm:cxn modelId="{D1670024-FC38-41DC-8618-830C931700AA}" type="presOf" srcId="{2771D380-5AE0-427E-9396-FBDDFF672639}" destId="{04DD2CF1-B610-4849-B291-094BD6603D5E}" srcOrd="0" destOrd="5" presId="urn:microsoft.com/office/officeart/2005/8/layout/hList1"/>
    <dgm:cxn modelId="{55E38F26-EB5C-4C04-9489-BB85E6DDE334}" type="presOf" srcId="{668302EA-889E-4893-81F4-1E3A2201CAD1}" destId="{04DD2CF1-B610-4849-B291-094BD6603D5E}" srcOrd="0" destOrd="8" presId="urn:microsoft.com/office/officeart/2005/8/layout/hList1"/>
    <dgm:cxn modelId="{B9AA1727-FB61-4293-A815-DC77D3E79093}" type="presOf" srcId="{351501FB-9B69-40D6-9C64-F601C31A4102}" destId="{F8BB3BDA-874E-4737-8750-092857929824}" srcOrd="0" destOrd="1" presId="urn:microsoft.com/office/officeart/2005/8/layout/hList1"/>
    <dgm:cxn modelId="{56182629-2687-4505-95E1-7D612937EBE6}" srcId="{E3AC8A1F-592A-41ED-98C7-FC08B37DE2C3}" destId="{F7E1B20B-7E94-44B3-A3A6-F7FF4254C94E}" srcOrd="3" destOrd="0" parTransId="{AF362624-52FD-46D7-99F3-815AE74A30CA}" sibTransId="{676E6FC9-0240-4ABF-BF01-A0E847EE03B2}"/>
    <dgm:cxn modelId="{5807E529-6BC5-4760-9870-2748A10F8438}" srcId="{5E3F585A-A76D-4FDF-8D87-6CC9DF8F2769}" destId="{1DE049CD-1889-4F52-8A54-1D4E20387537}" srcOrd="0" destOrd="0" parTransId="{D12E9E7F-DF2F-4063-AE58-50294706F8C6}" sibTransId="{65FAC736-615B-4176-B0CA-8A1E0D42A718}"/>
    <dgm:cxn modelId="{95C2E52B-444B-431D-B84E-2138CB9BF4E5}" srcId="{84E82D63-6051-4F2E-AAB4-9D49D29DE5A6}" destId="{1EC34646-686C-444A-A3A7-3C2F7B84DCA8}" srcOrd="0" destOrd="0" parTransId="{067A2D7D-F793-4F95-976C-7FFE8785DDD8}" sibTransId="{4DD73361-AC04-4257-882F-195CFDD1AE64}"/>
    <dgm:cxn modelId="{6A25852C-406C-49BA-B52F-0F5F1CAFE489}" srcId="{49763D21-88E0-4E16-B926-2CB2F25067A5}" destId="{5AAAD7B1-2BA2-41B9-8630-29281EFF312A}" srcOrd="0" destOrd="0" parTransId="{72270ED2-8E50-4E7B-AB4D-BD5A10A67721}" sibTransId="{16A25327-472F-4C6C-8982-49FDE1F67F1A}"/>
    <dgm:cxn modelId="{7ED1DD2F-828F-47CE-8370-D3C55DD05567}" srcId="{1DE049CD-1889-4F52-8A54-1D4E20387537}" destId="{217B22E8-B1FE-4722-B617-4B4B18BB95CD}" srcOrd="4" destOrd="0" parTransId="{9682D2DE-A76E-4E46-99B6-CB5259C2E9AE}" sibTransId="{F34C6496-0006-42E8-BB44-5656BDC58C67}"/>
    <dgm:cxn modelId="{54DBAD39-3D43-43AB-AEC0-8B54BAAB9EB6}" srcId="{1DE049CD-1889-4F52-8A54-1D4E20387537}" destId="{3C2E0688-7CBB-41D4-978F-B839A4D468E7}" srcOrd="2" destOrd="0" parTransId="{74AE58F3-B59E-4409-AE60-06145C06B762}" sibTransId="{A5CD79B9-CA65-4D03-B365-7ADC23E1D20C}"/>
    <dgm:cxn modelId="{58D4B639-6DDF-4BCA-9E82-87717EFC8537}" srcId="{5E3F585A-A76D-4FDF-8D87-6CC9DF8F2769}" destId="{39E5377E-2082-498E-A5FC-0D528496EDA5}" srcOrd="4" destOrd="0" parTransId="{0B8A67F3-D08C-4A3F-9C68-4E47A2C4F954}" sibTransId="{09E05158-31E9-4E93-8D75-31A98D7E9DE2}"/>
    <dgm:cxn modelId="{2020103D-524F-4570-9957-EF98F91618BA}" type="presOf" srcId="{84C3F2B0-0274-4FA4-A7CB-52CFBB42DA2B}" destId="{33374746-4CEE-4991-840A-22BB22721316}" srcOrd="0" destOrd="5" presId="urn:microsoft.com/office/officeart/2005/8/layout/hList1"/>
    <dgm:cxn modelId="{4B1E993D-7144-44D4-8C4A-E9E9F21D1D1F}" type="presOf" srcId="{1EC34646-686C-444A-A3A7-3C2F7B84DCA8}" destId="{6F6425D2-15C2-4DDD-BBA7-F540AF15FE33}" srcOrd="0" destOrd="0" presId="urn:microsoft.com/office/officeart/2005/8/layout/hList1"/>
    <dgm:cxn modelId="{196FCA3E-B060-4CA8-9364-F34305BCC801}" type="presOf" srcId="{47F9E324-3D0B-4233-8F64-E92EA319713A}" destId="{F8BB3BDA-874E-4737-8750-092857929824}" srcOrd="0" destOrd="6" presId="urn:microsoft.com/office/officeart/2005/8/layout/hList1"/>
    <dgm:cxn modelId="{95833440-C6C4-4510-A7B9-4EDAFFE8616B}" type="presOf" srcId="{F7E1B20B-7E94-44B3-A3A6-F7FF4254C94E}" destId="{04DD2CF1-B610-4849-B291-094BD6603D5E}" srcOrd="0" destOrd="3" presId="urn:microsoft.com/office/officeart/2005/8/layout/hList1"/>
    <dgm:cxn modelId="{3B63245F-4E95-45A7-A664-4322CA1B9424}" type="presOf" srcId="{FAD6D0DE-3EF0-4987-A56C-ADF7F94D0515}" destId="{C98FFB56-CD02-4A0D-9557-719A673E3EAE}" srcOrd="0" destOrd="0" presId="urn:microsoft.com/office/officeart/2005/8/layout/hList1"/>
    <dgm:cxn modelId="{322EA95F-5EBC-487B-A482-6851AF0B27BE}" type="presOf" srcId="{5AAAD7B1-2BA2-41B9-8630-29281EFF312A}" destId="{46FEA87E-282C-4AB1-9984-6FE98C9C1564}" srcOrd="0" destOrd="0" presId="urn:microsoft.com/office/officeart/2005/8/layout/hList1"/>
    <dgm:cxn modelId="{F1D9CF41-BFF4-4732-863B-98E5FB941A54}" type="presOf" srcId="{B1294886-EF91-4348-8785-F56F28F7731E}" destId="{F8BB3BDA-874E-4737-8750-092857929824}" srcOrd="0" destOrd="7" presId="urn:microsoft.com/office/officeart/2005/8/layout/hList1"/>
    <dgm:cxn modelId="{606B0A63-AD1F-477D-AE25-A9AC1B727DBA}" srcId="{E3AC8A1F-592A-41ED-98C7-FC08B37DE2C3}" destId="{7D61D49C-AAEE-4D89-BAC4-2CC68A917CC5}" srcOrd="6" destOrd="0" parTransId="{362C3FC9-A61D-488C-AEF7-7255DCE50959}" sibTransId="{78024834-ED9B-4615-AD16-74CB8D82A635}"/>
    <dgm:cxn modelId="{3F8C8848-1455-43EF-BB51-87FA3847CC24}" srcId="{39E5377E-2082-498E-A5FC-0D528496EDA5}" destId="{FC616931-BF7D-4DA0-9537-F1DBB8E745B8}" srcOrd="5" destOrd="0" parTransId="{4AAE8C06-2AE6-461C-BC91-1D4EC64B770A}" sibTransId="{554A0A55-EBAC-485E-B891-5CDC2E98A00D}"/>
    <dgm:cxn modelId="{D2CD116A-4783-4925-AF58-1B84039075BC}" srcId="{5E3F585A-A76D-4FDF-8D87-6CC9DF8F2769}" destId="{EAEC6072-73A3-4AB7-9D04-4A530CC96B1B}" srcOrd="6" destOrd="0" parTransId="{87970E2D-8DB1-4AD7-BAD7-B1E0029A701D}" sibTransId="{65C3E74F-DA68-460A-886F-35C003D27AC7}"/>
    <dgm:cxn modelId="{96E1D14B-B3E3-4221-AF34-47971E709C1F}" type="presOf" srcId="{E3AC8A1F-592A-41ED-98C7-FC08B37DE2C3}" destId="{93B88D18-6A77-4E07-8A87-DBAA79D7854A}" srcOrd="0" destOrd="0" presId="urn:microsoft.com/office/officeart/2005/8/layout/hList1"/>
    <dgm:cxn modelId="{42A2154C-7708-44E4-A8DE-A263832BDFE6}" srcId="{5E3F585A-A76D-4FDF-8D87-6CC9DF8F2769}" destId="{E6B78FF8-DE17-4B9F-927D-F7023A432612}" srcOrd="5" destOrd="0" parTransId="{71C99858-655A-408F-8432-88D2E20F5271}" sibTransId="{6380D54A-771E-432A-ADBD-3CAD241AB1D9}"/>
    <dgm:cxn modelId="{BF8E5C70-6AF1-4C59-AFD8-8E84410696A0}" type="presOf" srcId="{217B22E8-B1FE-4722-B617-4B4B18BB95CD}" destId="{33374746-4CEE-4991-840A-22BB22721316}" srcOrd="0" destOrd="4" presId="urn:microsoft.com/office/officeart/2005/8/layout/hList1"/>
    <dgm:cxn modelId="{814CAF52-2DF8-4B95-82C8-461BDB177E2E}" type="presOf" srcId="{49763D21-88E0-4E16-B926-2CB2F25067A5}" destId="{5F68371B-DA32-4BB5-AC10-9A6958F4C84E}" srcOrd="0" destOrd="0" presId="urn:microsoft.com/office/officeart/2005/8/layout/hList1"/>
    <dgm:cxn modelId="{6BD1C554-0583-48AA-B7E9-F4A8C425B618}" srcId="{E3AC8A1F-592A-41ED-98C7-FC08B37DE2C3}" destId="{2771D380-5AE0-427E-9396-FBDDFF672639}" srcOrd="5" destOrd="0" parTransId="{A89BCEC8-1071-41F1-BD69-529D8566C5E3}" sibTransId="{4A156253-9D9E-4D91-B41E-A670C2829C1A}"/>
    <dgm:cxn modelId="{C37D0377-6F95-4F57-A0F5-E897665F1258}" srcId="{39E5377E-2082-498E-A5FC-0D528496EDA5}" destId="{6909DFAD-56D3-4071-BDBA-B911489CFD82}" srcOrd="0" destOrd="0" parTransId="{D12AD6D0-D601-4226-A881-9280C769EAC7}" sibTransId="{9B74B572-B68E-4801-83D8-6D969DEDDF89}"/>
    <dgm:cxn modelId="{095ACD7D-E814-4412-B8F7-321EE0C5D740}" type="presOf" srcId="{FC616931-BF7D-4DA0-9537-F1DBB8E745B8}" destId="{F8BB3BDA-874E-4737-8750-092857929824}" srcOrd="0" destOrd="5" presId="urn:microsoft.com/office/officeart/2005/8/layout/hList1"/>
    <dgm:cxn modelId="{1FAD627E-5723-4FC9-9E85-C7A7E3DD4A0A}" type="presOf" srcId="{14ACB93A-A894-48A1-BF36-7A093C7016A4}" destId="{04DD2CF1-B610-4849-B291-094BD6603D5E}" srcOrd="0" destOrd="4" presId="urn:microsoft.com/office/officeart/2005/8/layout/hList1"/>
    <dgm:cxn modelId="{BF6A8A7E-9F1F-4905-9B68-267584EB464E}" type="presOf" srcId="{0F3DDF21-1538-49B3-9A74-032E265C1746}" destId="{33374746-4CEE-4991-840A-22BB22721316}" srcOrd="0" destOrd="1" presId="urn:microsoft.com/office/officeart/2005/8/layout/hList1"/>
    <dgm:cxn modelId="{6753D382-32FD-42F2-987D-F69595C4978A}" type="presOf" srcId="{50C61C23-60EA-4471-906D-C77D7D0B8577}" destId="{04DD2CF1-B610-4849-B291-094BD6603D5E}" srcOrd="0" destOrd="2" presId="urn:microsoft.com/office/officeart/2005/8/layout/hList1"/>
    <dgm:cxn modelId="{63CA3583-446E-462E-9EFE-3344E6865F12}" type="presOf" srcId="{1DE049CD-1889-4F52-8A54-1D4E20387537}" destId="{8D94139F-8CF1-4735-B781-ABA7B1BE8279}" srcOrd="0" destOrd="0" presId="urn:microsoft.com/office/officeart/2005/8/layout/hList1"/>
    <dgm:cxn modelId="{1B877884-4215-40CA-B727-0CDC0721D989}" type="presOf" srcId="{0F9659E5-0F46-4312-92B9-4C66685C7A65}" destId="{F8BB3BDA-874E-4737-8750-092857929824}" srcOrd="0" destOrd="2" presId="urn:microsoft.com/office/officeart/2005/8/layout/hList1"/>
    <dgm:cxn modelId="{06115A85-8D11-409F-9BE3-47CF3F78CBC9}" srcId="{E6B78FF8-DE17-4B9F-927D-F7023A432612}" destId="{642BCA2C-4426-4244-9128-C64805AC682A}" srcOrd="1" destOrd="0" parTransId="{923C6327-28BB-4094-904E-636F04D26ADF}" sibTransId="{EDB94D04-2245-4CE3-818B-08F584320853}"/>
    <dgm:cxn modelId="{C904C386-F513-41D8-9BFF-6C3B84CABE4F}" type="presOf" srcId="{8584990D-0772-4D18-8457-11F65B66AE4B}" destId="{04DD2CF1-B610-4849-B291-094BD6603D5E}" srcOrd="0" destOrd="1" presId="urn:microsoft.com/office/officeart/2005/8/layout/hList1"/>
    <dgm:cxn modelId="{1FEC9A87-13C1-4CB2-B59D-A70F47D86C34}" type="presOf" srcId="{1B6E736D-443E-42F0-B91F-587FDA5A3F07}" destId="{6F6425D2-15C2-4DDD-BBA7-F540AF15FE33}" srcOrd="0" destOrd="2" presId="urn:microsoft.com/office/officeart/2005/8/layout/hList1"/>
    <dgm:cxn modelId="{AF9E398A-9938-47DC-83A1-AF367A494132}" srcId="{E3AC8A1F-592A-41ED-98C7-FC08B37DE2C3}" destId="{14ACB93A-A894-48A1-BF36-7A093C7016A4}" srcOrd="4" destOrd="0" parTransId="{759E36F0-A89B-48AF-86F7-63F087FCA854}" sibTransId="{8EBB930E-8497-4C53-81A0-E8D9C8C4ECCF}"/>
    <dgm:cxn modelId="{514E928C-7472-4FB4-AFA1-D41CD6686F3F}" type="presOf" srcId="{7B334DB5-CD2C-44DA-9810-A597A8B5EED2}" destId="{46FEA87E-282C-4AB1-9984-6FE98C9C1564}" srcOrd="0" destOrd="3" presId="urn:microsoft.com/office/officeart/2005/8/layout/hList1"/>
    <dgm:cxn modelId="{B2B9C492-D00D-40DC-9392-29754D864561}" type="presOf" srcId="{7D61D49C-AAEE-4D89-BAC4-2CC68A917CC5}" destId="{04DD2CF1-B610-4849-B291-094BD6603D5E}" srcOrd="0" destOrd="6" presId="urn:microsoft.com/office/officeart/2005/8/layout/hList1"/>
    <dgm:cxn modelId="{A6A1CD92-ABBB-47C5-A927-5637526B9AB3}" type="presOf" srcId="{5E3F585A-A76D-4FDF-8D87-6CC9DF8F2769}" destId="{081037D9-7E4C-46CF-8DFF-3B3A5BCA7452}" srcOrd="0" destOrd="0" presId="urn:microsoft.com/office/officeart/2005/8/layout/hList1"/>
    <dgm:cxn modelId="{8F4CC493-4C0E-4B28-BAEB-469B9C3F8596}" srcId="{EAEC6072-73A3-4AB7-9D04-4A530CC96B1B}" destId="{612DE639-2AD4-4E1D-8A1A-EF40D267D175}" srcOrd="1" destOrd="0" parTransId="{AAA9D1FC-C66D-4595-BE98-03B5578993DA}" sibTransId="{64AAEA72-964C-4E33-A540-F4C5C763F34B}"/>
    <dgm:cxn modelId="{EA6DC496-FCEA-4241-A27A-427BD4343F41}" type="presOf" srcId="{C5D913E9-5C24-4A22-A622-FCA88A4A452D}" destId="{04DD2CF1-B610-4849-B291-094BD6603D5E}" srcOrd="0" destOrd="7" presId="urn:microsoft.com/office/officeart/2005/8/layout/hList1"/>
    <dgm:cxn modelId="{CF632B98-D2B4-4835-BEEE-8736FA87AF45}" type="presOf" srcId="{E6B78FF8-DE17-4B9F-927D-F7023A432612}" destId="{7FE5BE59-69B2-409F-B884-7E062D774DE5}" srcOrd="0" destOrd="0" presId="urn:microsoft.com/office/officeart/2005/8/layout/hList1"/>
    <dgm:cxn modelId="{F4200CA0-2CD3-48D7-84AF-2BA893548C61}" type="presOf" srcId="{2A1C3D5A-B601-4068-80B5-B19D2F7E7662}" destId="{04DD2CF1-B610-4849-B291-094BD6603D5E}" srcOrd="0" destOrd="9" presId="urn:microsoft.com/office/officeart/2005/8/layout/hList1"/>
    <dgm:cxn modelId="{F00985A0-4485-44FF-B582-C7430C265A41}" srcId="{84E82D63-6051-4F2E-AAB4-9D49D29DE5A6}" destId="{1B6E736D-443E-42F0-B91F-587FDA5A3F07}" srcOrd="2" destOrd="0" parTransId="{BA4D6A3B-6768-4D6D-B1AE-A4A53F523FF8}" sibTransId="{51A4ADD1-8A36-401F-9147-2F7F3309335B}"/>
    <dgm:cxn modelId="{07EB98A3-B330-49AE-906C-C2D84098401B}" type="presOf" srcId="{74B223B8-0182-471D-9628-A0E83F38B710}" destId="{33374746-4CEE-4991-840A-22BB22721316}" srcOrd="0" destOrd="0" presId="urn:microsoft.com/office/officeart/2005/8/layout/hList1"/>
    <dgm:cxn modelId="{4BCC43A5-F107-4FD9-AB20-08D9BBB8E26A}" srcId="{49763D21-88E0-4E16-B926-2CB2F25067A5}" destId="{9EAA9F71-83E2-4D51-B1B7-B95016C57134}" srcOrd="2" destOrd="0" parTransId="{493CAC17-1D22-4535-8DB3-7113941A2476}" sibTransId="{ECE979C6-12CF-41CB-BB2D-E901F77A48FE}"/>
    <dgm:cxn modelId="{3F6DCDA9-EBCC-4E9D-9833-5C360474F9E0}" srcId="{5E3F585A-A76D-4FDF-8D87-6CC9DF8F2769}" destId="{49763D21-88E0-4E16-B926-2CB2F25067A5}" srcOrd="3" destOrd="0" parTransId="{A56AA3AE-6C33-4824-8506-954D570FBA65}" sibTransId="{5A78F878-CB47-4969-9318-A9E4C9628ABE}"/>
    <dgm:cxn modelId="{24A5BEAC-4EB6-4D5C-9DE0-14F0631631A9}" srcId="{39E5377E-2082-498E-A5FC-0D528496EDA5}" destId="{C696D2D6-ACE6-43FD-9A84-905A9C790321}" srcOrd="3" destOrd="0" parTransId="{BF16101D-5F00-454F-A53A-B6B8A2CA521A}" sibTransId="{F1B0A68F-0334-4619-BCFE-BF5BFE3448B9}"/>
    <dgm:cxn modelId="{CD6CC9AD-A718-4C67-A490-78668E65F0AA}" srcId="{E3AC8A1F-592A-41ED-98C7-FC08B37DE2C3}" destId="{2A1C3D5A-B601-4068-80B5-B19D2F7E7662}" srcOrd="9" destOrd="0" parTransId="{21DD68B8-02D4-4419-98C8-64EB8F7E3B05}" sibTransId="{987A48B2-2E11-4479-86E8-82AB447CA410}"/>
    <dgm:cxn modelId="{DA03FEB0-8393-4FC6-8B67-1775E0E3BEB2}" srcId="{E3AC8A1F-592A-41ED-98C7-FC08B37DE2C3}" destId="{C5D913E9-5C24-4A22-A622-FCA88A4A452D}" srcOrd="7" destOrd="0" parTransId="{6EDC63AE-40D4-48B5-83A3-F84720AA6703}" sibTransId="{B99BA508-637F-4D4C-9FB4-8548174D6BD6}"/>
    <dgm:cxn modelId="{DA0BB2B2-0606-4565-8249-309909DA121D}" srcId="{5E3F585A-A76D-4FDF-8D87-6CC9DF8F2769}" destId="{E3AC8A1F-592A-41ED-98C7-FC08B37DE2C3}" srcOrd="1" destOrd="0" parTransId="{1BB2F32A-B360-4655-A7C9-0062F0D052F9}" sibTransId="{ABF5129C-A918-4582-90BC-312042921FCD}"/>
    <dgm:cxn modelId="{218284B4-CF6A-4F30-9A23-30019792911E}" srcId="{5E3F585A-A76D-4FDF-8D87-6CC9DF8F2769}" destId="{84E82D63-6051-4F2E-AAB4-9D49D29DE5A6}" srcOrd="2" destOrd="0" parTransId="{FC06EDA3-5937-45C5-A6AE-FF559AB5FB31}" sibTransId="{244E6FA2-B4AD-4DBE-B13E-0141AB3F24CA}"/>
    <dgm:cxn modelId="{7292EBB5-5707-409C-8F60-61CEDD5F3429}" type="presOf" srcId="{39E5377E-2082-498E-A5FC-0D528496EDA5}" destId="{535C85CC-0213-432F-9CA5-708F199E7C49}" srcOrd="0" destOrd="0" presId="urn:microsoft.com/office/officeart/2005/8/layout/hList1"/>
    <dgm:cxn modelId="{46ED9BB7-7852-41B6-98BA-97D07D3FC3B2}" type="presOf" srcId="{6909DFAD-56D3-4071-BDBA-B911489CFD82}" destId="{F8BB3BDA-874E-4737-8750-092857929824}" srcOrd="0" destOrd="0" presId="urn:microsoft.com/office/officeart/2005/8/layout/hList1"/>
    <dgm:cxn modelId="{D66583BA-55A9-4C3A-86E8-F15CC2A78F03}" type="presOf" srcId="{2139DF14-ED4E-482D-8918-2B44047333EA}" destId="{F8BB3BDA-874E-4737-8750-092857929824}" srcOrd="0" destOrd="4" presId="urn:microsoft.com/office/officeart/2005/8/layout/hList1"/>
    <dgm:cxn modelId="{F2819BC0-F459-4630-86D2-AD9639332810}" srcId="{E3AC8A1F-592A-41ED-98C7-FC08B37DE2C3}" destId="{FDFEF957-8CB0-4C2C-9754-46A7C40FDE3A}" srcOrd="0" destOrd="0" parTransId="{9ECCA64B-F98E-4A62-A904-AD712A466D6D}" sibTransId="{C9D4F80F-4557-4A7A-B3CE-D138256238E0}"/>
    <dgm:cxn modelId="{86B1EBC6-68A3-4243-87D6-0E2321658D73}" srcId="{84E82D63-6051-4F2E-AAB4-9D49D29DE5A6}" destId="{FF0510C6-734F-4B29-BE32-BDF4989771B4}" srcOrd="1" destOrd="0" parTransId="{D56B6ADD-2F74-40B7-B1A9-4096DF65A67B}" sibTransId="{F35907A8-395C-4BA8-8960-92E0CB2A3FC7}"/>
    <dgm:cxn modelId="{A858CAC7-670B-4029-8A63-BF3A6B59946D}" srcId="{39E5377E-2082-498E-A5FC-0D528496EDA5}" destId="{2139DF14-ED4E-482D-8918-2B44047333EA}" srcOrd="4" destOrd="0" parTransId="{BFA87113-5147-4DD9-B71B-25746E25FF6F}" sibTransId="{E9E95402-0A8E-43D0-A15D-741070DA6052}"/>
    <dgm:cxn modelId="{8A9E09CC-BFE6-4AAC-A58E-0105F7DB9411}" type="presOf" srcId="{7734413B-DBA8-4676-9694-8E1F29A079FC}" destId="{33374746-4CEE-4991-840A-22BB22721316}" srcOrd="0" destOrd="3" presId="urn:microsoft.com/office/officeart/2005/8/layout/hList1"/>
    <dgm:cxn modelId="{C6E68CD0-5D24-445F-8534-922BAE5826C9}" type="presOf" srcId="{C696D2D6-ACE6-43FD-9A84-905A9C790321}" destId="{F8BB3BDA-874E-4737-8750-092857929824}" srcOrd="0" destOrd="3" presId="urn:microsoft.com/office/officeart/2005/8/layout/hList1"/>
    <dgm:cxn modelId="{08AE9DD4-35A6-4691-B653-2ECD056A2F69}" srcId="{1DE049CD-1889-4F52-8A54-1D4E20387537}" destId="{7734413B-DBA8-4676-9694-8E1F29A079FC}" srcOrd="3" destOrd="0" parTransId="{55076BF1-6DB4-42E3-AA28-64B2CC1072E0}" sibTransId="{5CEA529C-51D4-441C-ADBE-DB6F2A9B0D6F}"/>
    <dgm:cxn modelId="{1AC588D6-9502-4AA0-84B3-20BAF21AB979}" type="presOf" srcId="{A5C8E531-EAD5-4BD2-8C60-170EBFC058D3}" destId="{46FEA87E-282C-4AB1-9984-6FE98C9C1564}" srcOrd="0" destOrd="1" presId="urn:microsoft.com/office/officeart/2005/8/layout/hList1"/>
    <dgm:cxn modelId="{889543E4-9E54-460B-9362-C2BC7E4B1417}" srcId="{39E5377E-2082-498E-A5FC-0D528496EDA5}" destId="{0F9659E5-0F46-4312-92B9-4C66685C7A65}" srcOrd="2" destOrd="0" parTransId="{C8AF63EB-B4B0-49F3-842D-71DD39592570}" sibTransId="{B0C038C3-5EB8-47FD-A0D2-4F149C204FBA}"/>
    <dgm:cxn modelId="{AC2B89E4-4CCE-4DA5-9793-D9A23E2D9EAE}" type="presOf" srcId="{84E82D63-6051-4F2E-AAB4-9D49D29DE5A6}" destId="{8397517C-FF78-4A86-97C7-0AAE0B650C5E}" srcOrd="0" destOrd="0" presId="urn:microsoft.com/office/officeart/2005/8/layout/hList1"/>
    <dgm:cxn modelId="{02E6F4E4-937B-4E1D-8735-2FCF6CB3A295}" srcId="{49763D21-88E0-4E16-B926-2CB2F25067A5}" destId="{7B334DB5-CD2C-44DA-9810-A597A8B5EED2}" srcOrd="3" destOrd="0" parTransId="{5D7BFD67-ABE0-4C31-8D29-208E6EA18ED9}" sibTransId="{A098AE40-C27B-4B5F-86B5-26576F0D06D6}"/>
    <dgm:cxn modelId="{AD7423E5-6258-4D89-B3D1-F00E4BAF6D68}" type="presOf" srcId="{3C2E0688-7CBB-41D4-978F-B839A4D468E7}" destId="{33374746-4CEE-4991-840A-22BB22721316}" srcOrd="0" destOrd="2" presId="urn:microsoft.com/office/officeart/2005/8/layout/hList1"/>
    <dgm:cxn modelId="{79305BE5-2411-4B4E-8677-27FB9901A436}" type="presOf" srcId="{612DE639-2AD4-4E1D-8A1A-EF40D267D175}" destId="{65A04885-00D4-4916-AD8E-D98375140D0C}" srcOrd="0" destOrd="1" presId="urn:microsoft.com/office/officeart/2005/8/layout/hList1"/>
    <dgm:cxn modelId="{91DC78E9-C9F5-4FAB-B9FA-79FACC93EC88}" srcId="{1DE049CD-1889-4F52-8A54-1D4E20387537}" destId="{84C3F2B0-0274-4FA4-A7CB-52CFBB42DA2B}" srcOrd="5" destOrd="0" parTransId="{703130F1-7185-40A5-924F-7B3AB2BDB7D6}" sibTransId="{E0210BF6-9164-4A9A-8CAC-DAB26C96693E}"/>
    <dgm:cxn modelId="{9F3B9FEC-9D15-496A-B00F-4D0814B9B5BE}" type="presOf" srcId="{C3336162-BFB9-462A-B15C-44FBC633A152}" destId="{65A04885-00D4-4916-AD8E-D98375140D0C}" srcOrd="0" destOrd="0" presId="urn:microsoft.com/office/officeart/2005/8/layout/hList1"/>
    <dgm:cxn modelId="{E44EE7F0-593B-4AF2-A424-BC782F7E05C9}" srcId="{39E5377E-2082-498E-A5FC-0D528496EDA5}" destId="{B1294886-EF91-4348-8785-F56F28F7731E}" srcOrd="7" destOrd="0" parTransId="{97350650-80AA-44A8-8DB0-531082349944}" sibTransId="{970871E5-2AAA-4061-9625-438A69A92644}"/>
    <dgm:cxn modelId="{39D835F2-4EA1-480D-BC51-F6896474ACBA}" srcId="{39E5377E-2082-498E-A5FC-0D528496EDA5}" destId="{351501FB-9B69-40D6-9C64-F601C31A4102}" srcOrd="1" destOrd="0" parTransId="{B46AD2EC-5165-405F-87A1-9DF1029C81DE}" sibTransId="{C067D538-368F-4AFC-9080-C0784DA4709C}"/>
    <dgm:cxn modelId="{A08949F2-F30E-4565-A84C-9293232F0F38}" srcId="{E3AC8A1F-592A-41ED-98C7-FC08B37DE2C3}" destId="{50C61C23-60EA-4471-906D-C77D7D0B8577}" srcOrd="2" destOrd="0" parTransId="{CADF624F-251A-4EAD-AC82-82457C60F4A1}" sibTransId="{899C4FEA-A769-472B-AE74-0E2250FFE84B}"/>
    <dgm:cxn modelId="{EA3AECF3-BAAA-4623-9301-01358DBE7F83}" type="presOf" srcId="{EAEC6072-73A3-4AB7-9D04-4A530CC96B1B}" destId="{3253DE6F-68B6-40EE-A367-34B341FEE6E3}" srcOrd="0" destOrd="0" presId="urn:microsoft.com/office/officeart/2005/8/layout/hList1"/>
    <dgm:cxn modelId="{0A2D05F4-D7B2-48B4-A664-6C988FD208C4}" type="presOf" srcId="{9EAA9F71-83E2-4D51-B1B7-B95016C57134}" destId="{46FEA87E-282C-4AB1-9984-6FE98C9C1564}" srcOrd="0" destOrd="2" presId="urn:microsoft.com/office/officeart/2005/8/layout/hList1"/>
    <dgm:cxn modelId="{443928F7-3EAA-4799-A325-92AFA7CBD8C2}" srcId="{E6B78FF8-DE17-4B9F-927D-F7023A432612}" destId="{FAD6D0DE-3EF0-4987-A56C-ADF7F94D0515}" srcOrd="0" destOrd="0" parTransId="{7E7092C3-997B-439C-9ED1-8378E5C8F818}" sibTransId="{3C0291D0-7E44-43E6-A954-ED0BE9391225}"/>
    <dgm:cxn modelId="{6E45EDFA-4969-4686-800F-7879AA7B8AC3}" srcId="{84E82D63-6051-4F2E-AAB4-9D49D29DE5A6}" destId="{0CF90944-D256-40EE-948B-E5B221B363C3}" srcOrd="3" destOrd="0" parTransId="{7C9C8815-7371-434C-B0B5-0B5ED7308F5B}" sibTransId="{0FA219E8-7D06-4A54-AB6F-7915AD1EAE5E}"/>
    <dgm:cxn modelId="{870B0F7F-77BE-48E2-98A8-7A7411ECA762}" type="presParOf" srcId="{081037D9-7E4C-46CF-8DFF-3B3A5BCA7452}" destId="{8E3BC224-5204-4047-8A13-308FB4053A42}" srcOrd="0" destOrd="0" presId="urn:microsoft.com/office/officeart/2005/8/layout/hList1"/>
    <dgm:cxn modelId="{6A9FE0F5-EBE6-45B3-9D8B-B585F8535E7B}" type="presParOf" srcId="{8E3BC224-5204-4047-8A13-308FB4053A42}" destId="{8D94139F-8CF1-4735-B781-ABA7B1BE8279}" srcOrd="0" destOrd="0" presId="urn:microsoft.com/office/officeart/2005/8/layout/hList1"/>
    <dgm:cxn modelId="{505B2ADB-CF26-4C37-B560-7A89F719E16B}" type="presParOf" srcId="{8E3BC224-5204-4047-8A13-308FB4053A42}" destId="{33374746-4CEE-4991-840A-22BB22721316}" srcOrd="1" destOrd="0" presId="urn:microsoft.com/office/officeart/2005/8/layout/hList1"/>
    <dgm:cxn modelId="{B5150FD4-8C8B-4BDC-8BF5-C93A821A92A3}" type="presParOf" srcId="{081037D9-7E4C-46CF-8DFF-3B3A5BCA7452}" destId="{BC28AAF0-FE0C-4959-BC93-08159AC0B2FC}" srcOrd="1" destOrd="0" presId="urn:microsoft.com/office/officeart/2005/8/layout/hList1"/>
    <dgm:cxn modelId="{5B4ECDEB-4679-424F-BDE0-7CFA07D64D2B}" type="presParOf" srcId="{081037D9-7E4C-46CF-8DFF-3B3A5BCA7452}" destId="{0F0B3D73-1AC8-46CC-9BA5-B21C4EE4997B}" srcOrd="2" destOrd="0" presId="urn:microsoft.com/office/officeart/2005/8/layout/hList1"/>
    <dgm:cxn modelId="{361ACE32-EE63-45CC-9051-EC94CBF9C38B}" type="presParOf" srcId="{0F0B3D73-1AC8-46CC-9BA5-B21C4EE4997B}" destId="{93B88D18-6A77-4E07-8A87-DBAA79D7854A}" srcOrd="0" destOrd="0" presId="urn:microsoft.com/office/officeart/2005/8/layout/hList1"/>
    <dgm:cxn modelId="{A77627E7-1E3A-4D7E-B3E5-C2B91F3D8A93}" type="presParOf" srcId="{0F0B3D73-1AC8-46CC-9BA5-B21C4EE4997B}" destId="{04DD2CF1-B610-4849-B291-094BD6603D5E}" srcOrd="1" destOrd="0" presId="urn:microsoft.com/office/officeart/2005/8/layout/hList1"/>
    <dgm:cxn modelId="{566C5D65-E3F7-45BF-AD3F-D4946FEC57AA}" type="presParOf" srcId="{081037D9-7E4C-46CF-8DFF-3B3A5BCA7452}" destId="{DEDDE561-7CF8-4071-AE62-7F40614DEDB6}" srcOrd="3" destOrd="0" presId="urn:microsoft.com/office/officeart/2005/8/layout/hList1"/>
    <dgm:cxn modelId="{A766898D-7D61-4E76-BCCB-E6E6799C13DB}" type="presParOf" srcId="{081037D9-7E4C-46CF-8DFF-3B3A5BCA7452}" destId="{A85883A9-EDAA-416B-9F49-A4C03DDC8B7F}" srcOrd="4" destOrd="0" presId="urn:microsoft.com/office/officeart/2005/8/layout/hList1"/>
    <dgm:cxn modelId="{79D4431C-8A36-46E5-84D7-900B73B55F5F}" type="presParOf" srcId="{A85883A9-EDAA-416B-9F49-A4C03DDC8B7F}" destId="{8397517C-FF78-4A86-97C7-0AAE0B650C5E}" srcOrd="0" destOrd="0" presId="urn:microsoft.com/office/officeart/2005/8/layout/hList1"/>
    <dgm:cxn modelId="{3FB700F7-CE67-4597-BE3F-FB0C44B413B8}" type="presParOf" srcId="{A85883A9-EDAA-416B-9F49-A4C03DDC8B7F}" destId="{6F6425D2-15C2-4DDD-BBA7-F540AF15FE33}" srcOrd="1" destOrd="0" presId="urn:microsoft.com/office/officeart/2005/8/layout/hList1"/>
    <dgm:cxn modelId="{79C4F006-389C-4D33-B9A6-37B6B7140C6B}" type="presParOf" srcId="{081037D9-7E4C-46CF-8DFF-3B3A5BCA7452}" destId="{BD8C9E61-2F99-4076-B668-96C4FDADEF37}" srcOrd="5" destOrd="0" presId="urn:microsoft.com/office/officeart/2005/8/layout/hList1"/>
    <dgm:cxn modelId="{5FB5D2E5-4EFE-4E61-ABDA-6E82ACEB15A9}" type="presParOf" srcId="{081037D9-7E4C-46CF-8DFF-3B3A5BCA7452}" destId="{8FF04D0B-01E6-4CB3-A02E-8993FB7760FB}" srcOrd="6" destOrd="0" presId="urn:microsoft.com/office/officeart/2005/8/layout/hList1"/>
    <dgm:cxn modelId="{735A2276-0671-4E79-B067-CCC4A889A581}" type="presParOf" srcId="{8FF04D0B-01E6-4CB3-A02E-8993FB7760FB}" destId="{5F68371B-DA32-4BB5-AC10-9A6958F4C84E}" srcOrd="0" destOrd="0" presId="urn:microsoft.com/office/officeart/2005/8/layout/hList1"/>
    <dgm:cxn modelId="{9899EA17-E452-4C81-A90B-A7F426FBF97E}" type="presParOf" srcId="{8FF04D0B-01E6-4CB3-A02E-8993FB7760FB}" destId="{46FEA87E-282C-4AB1-9984-6FE98C9C1564}" srcOrd="1" destOrd="0" presId="urn:microsoft.com/office/officeart/2005/8/layout/hList1"/>
    <dgm:cxn modelId="{E18DC4D0-5088-43B3-8F3E-7CE940DFEB6E}" type="presParOf" srcId="{081037D9-7E4C-46CF-8DFF-3B3A5BCA7452}" destId="{414B3F4F-FE85-47AD-AE86-9A63D1097D6A}" srcOrd="7" destOrd="0" presId="urn:microsoft.com/office/officeart/2005/8/layout/hList1"/>
    <dgm:cxn modelId="{9F784FD5-64CB-45A1-B560-B070FF4D8C44}" type="presParOf" srcId="{081037D9-7E4C-46CF-8DFF-3B3A5BCA7452}" destId="{DE3477F3-BFB6-4C03-9B72-1AABC8FFB8C5}" srcOrd="8" destOrd="0" presId="urn:microsoft.com/office/officeart/2005/8/layout/hList1"/>
    <dgm:cxn modelId="{B2C40906-F24F-4CF6-B180-4BAD730FBC6B}" type="presParOf" srcId="{DE3477F3-BFB6-4C03-9B72-1AABC8FFB8C5}" destId="{535C85CC-0213-432F-9CA5-708F199E7C49}" srcOrd="0" destOrd="0" presId="urn:microsoft.com/office/officeart/2005/8/layout/hList1"/>
    <dgm:cxn modelId="{7858E80E-5F21-424D-B4A2-10C3862083C0}" type="presParOf" srcId="{DE3477F3-BFB6-4C03-9B72-1AABC8FFB8C5}" destId="{F8BB3BDA-874E-4737-8750-092857929824}" srcOrd="1" destOrd="0" presId="urn:microsoft.com/office/officeart/2005/8/layout/hList1"/>
    <dgm:cxn modelId="{F169ECCB-D8C5-4279-BF45-EB5C576517E9}" type="presParOf" srcId="{081037D9-7E4C-46CF-8DFF-3B3A5BCA7452}" destId="{08C942CE-F0D4-40A5-9E5E-225A0D6F0BBB}" srcOrd="9" destOrd="0" presId="urn:microsoft.com/office/officeart/2005/8/layout/hList1"/>
    <dgm:cxn modelId="{8D133572-7807-4F09-A868-1022BB899D44}" type="presParOf" srcId="{081037D9-7E4C-46CF-8DFF-3B3A5BCA7452}" destId="{7E8773D2-49B9-4903-A867-71ECCD724B03}" srcOrd="10" destOrd="0" presId="urn:microsoft.com/office/officeart/2005/8/layout/hList1"/>
    <dgm:cxn modelId="{A16313A3-59BE-4447-A5A4-77071D42B991}" type="presParOf" srcId="{7E8773D2-49B9-4903-A867-71ECCD724B03}" destId="{7FE5BE59-69B2-409F-B884-7E062D774DE5}" srcOrd="0" destOrd="0" presId="urn:microsoft.com/office/officeart/2005/8/layout/hList1"/>
    <dgm:cxn modelId="{FB31FC17-E2B2-4967-A098-406F6CCB689C}" type="presParOf" srcId="{7E8773D2-49B9-4903-A867-71ECCD724B03}" destId="{C98FFB56-CD02-4A0D-9557-719A673E3EAE}" srcOrd="1" destOrd="0" presId="urn:microsoft.com/office/officeart/2005/8/layout/hList1"/>
    <dgm:cxn modelId="{52EADFBD-C5D2-4BA8-8BFD-26FDBFBCAAC4}" type="presParOf" srcId="{081037D9-7E4C-46CF-8DFF-3B3A5BCA7452}" destId="{AEC3AE14-A1C3-4507-B416-F8B174789DE1}" srcOrd="11" destOrd="0" presId="urn:microsoft.com/office/officeart/2005/8/layout/hList1"/>
    <dgm:cxn modelId="{A6F93EF6-133C-4A6A-8BC8-7FF94F4FC62E}" type="presParOf" srcId="{081037D9-7E4C-46CF-8DFF-3B3A5BCA7452}" destId="{60C43B9B-9525-4C2C-AB19-FCB2C65245F5}" srcOrd="12" destOrd="0" presId="urn:microsoft.com/office/officeart/2005/8/layout/hList1"/>
    <dgm:cxn modelId="{27363C09-B2E9-46C1-A0A6-40AFA3C964D1}" type="presParOf" srcId="{60C43B9B-9525-4C2C-AB19-FCB2C65245F5}" destId="{3253DE6F-68B6-40EE-A367-34B341FEE6E3}" srcOrd="0" destOrd="0" presId="urn:microsoft.com/office/officeart/2005/8/layout/hList1"/>
    <dgm:cxn modelId="{F36E7B07-BBE1-460B-85F5-B624BC72739D}" type="presParOf" srcId="{60C43B9B-9525-4C2C-AB19-FCB2C65245F5}" destId="{65A04885-00D4-4916-AD8E-D98375140D0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295F717-58BC-46DB-9BA5-78858994D9ED}" type="doc">
      <dgm:prSet loTypeId="urn:microsoft.com/office/officeart/2005/8/layout/vList2" loCatId="list" qsTypeId="urn:microsoft.com/office/officeart/2005/8/quickstyle/simple5" qsCatId="simple" csTypeId="urn:microsoft.com/office/officeart/2005/8/colors/accent2_4" csCatId="accent2"/>
      <dgm:spPr/>
      <dgm:t>
        <a:bodyPr/>
        <a:lstStyle/>
        <a:p>
          <a:endParaRPr lang="zh-CN" altLang="en-US"/>
        </a:p>
      </dgm:t>
    </dgm:pt>
    <dgm:pt modelId="{3CB9467A-EAFD-4837-8ED8-C4F60DB15683}">
      <dgm:prSet custT="1"/>
      <dgm:spPr/>
      <dgm:t>
        <a:bodyPr/>
        <a:lstStyle/>
        <a:p>
          <a:r>
            <a:rPr lang="zh-CN" altLang="en-US" sz="1200" dirty="0"/>
            <a:t>急诊科医疗质量与安全管理指标</a:t>
          </a:r>
        </a:p>
      </dgm:t>
    </dgm:pt>
    <dgm:pt modelId="{BDBC31BE-A833-4E0F-914C-EE214AC47831}" type="parTrans" cxnId="{A9CA8C07-E156-4DC0-8B80-331B42CC9A62}">
      <dgm:prSet/>
      <dgm:spPr/>
      <dgm:t>
        <a:bodyPr/>
        <a:lstStyle/>
        <a:p>
          <a:endParaRPr lang="zh-CN" altLang="en-US"/>
        </a:p>
      </dgm:t>
    </dgm:pt>
    <dgm:pt modelId="{348EC475-04A8-4220-94F8-BE7225255A44}" type="sibTrans" cxnId="{A9CA8C07-E156-4DC0-8B80-331B42CC9A62}">
      <dgm:prSet/>
      <dgm:spPr/>
      <dgm:t>
        <a:bodyPr/>
        <a:lstStyle/>
        <a:p>
          <a:endParaRPr lang="zh-CN" altLang="en-US"/>
        </a:p>
      </dgm:t>
    </dgm:pt>
    <dgm:pt modelId="{39FD961A-2BC0-4679-BAD6-B6A381400D75}" type="pres">
      <dgm:prSet presAssocID="{8295F717-58BC-46DB-9BA5-78858994D9ED}" presName="linear" presStyleCnt="0">
        <dgm:presLayoutVars>
          <dgm:animLvl val="lvl"/>
          <dgm:resizeHandles val="exact"/>
        </dgm:presLayoutVars>
      </dgm:prSet>
      <dgm:spPr/>
    </dgm:pt>
    <dgm:pt modelId="{2BBFE2B7-EC91-411B-9322-5E579667CCD8}" type="pres">
      <dgm:prSet presAssocID="{3CB9467A-EAFD-4837-8ED8-C4F60DB1568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9CA8C07-E156-4DC0-8B80-331B42CC9A62}" srcId="{8295F717-58BC-46DB-9BA5-78858994D9ED}" destId="{3CB9467A-EAFD-4837-8ED8-C4F60DB15683}" srcOrd="0" destOrd="0" parTransId="{BDBC31BE-A833-4E0F-914C-EE214AC47831}" sibTransId="{348EC475-04A8-4220-94F8-BE7225255A44}"/>
    <dgm:cxn modelId="{E8A08293-6860-4F87-A746-95AE8B1D1A1A}" type="presOf" srcId="{3CB9467A-EAFD-4837-8ED8-C4F60DB15683}" destId="{2BBFE2B7-EC91-411B-9322-5E579667CCD8}" srcOrd="0" destOrd="0" presId="urn:microsoft.com/office/officeart/2005/8/layout/vList2"/>
    <dgm:cxn modelId="{DB5B82E3-CB83-4671-B77B-803047AE7AC0}" type="presOf" srcId="{8295F717-58BC-46DB-9BA5-78858994D9ED}" destId="{39FD961A-2BC0-4679-BAD6-B6A381400D75}" srcOrd="0" destOrd="0" presId="urn:microsoft.com/office/officeart/2005/8/layout/vList2"/>
    <dgm:cxn modelId="{27915F98-16F1-4ABD-B1B5-05FA22C66D88}" type="presParOf" srcId="{39FD961A-2BC0-4679-BAD6-B6A381400D75}" destId="{2BBFE2B7-EC91-411B-9322-5E579667CCD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2118F6-C1D3-4499-A7CC-3A4C5B1C205B}">
      <dsp:nvSpPr>
        <dsp:cNvPr id="0" name=""/>
        <dsp:cNvSpPr/>
      </dsp:nvSpPr>
      <dsp:spPr>
        <a:xfrm>
          <a:off x="4989" y="0"/>
          <a:ext cx="1750904" cy="634019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</a:t>
          </a:r>
          <a:r>
            <a:rPr lang="zh-CN" sz="1800" kern="1200" dirty="0"/>
            <a:t>、评估：</a:t>
          </a:r>
        </a:p>
      </dsp:txBody>
      <dsp:txXfrm>
        <a:off x="4989" y="0"/>
        <a:ext cx="1750904" cy="1902059"/>
      </dsp:txXfrm>
    </dsp:sp>
    <dsp:sp modelId="{C4292927-0B19-41E1-8FDA-6ED378507077}">
      <dsp:nvSpPr>
        <dsp:cNvPr id="0" name=""/>
        <dsp:cNvSpPr/>
      </dsp:nvSpPr>
      <dsp:spPr>
        <a:xfrm>
          <a:off x="180080" y="1902059"/>
          <a:ext cx="1400723" cy="41211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意识丧失或跌倒，出现短暂的四肢、躯干与颜面部骨骼肌群出现强直性或痉挛性不自主抽动，呼吸节律不规则或暂停，伴有口唇发绀，双眼球固定或上翻、凝视或斜视，头向后仰或转向一侧，口吐白沫、牙关紧闭、肌肉强直，大小便失禁等。</a:t>
          </a:r>
        </a:p>
      </dsp:txBody>
      <dsp:txXfrm>
        <a:off x="221106" y="1943085"/>
        <a:ext cx="1318671" cy="4039076"/>
      </dsp:txXfrm>
    </dsp:sp>
    <dsp:sp modelId="{92B00D49-F775-4AAA-81EC-A9046BF849DB}">
      <dsp:nvSpPr>
        <dsp:cNvPr id="0" name=""/>
        <dsp:cNvSpPr/>
      </dsp:nvSpPr>
      <dsp:spPr>
        <a:xfrm>
          <a:off x="1887212" y="0"/>
          <a:ext cx="1750904" cy="634019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</a:t>
          </a:r>
          <a:r>
            <a:rPr lang="zh-CN" sz="1800" kern="1200" dirty="0"/>
            <a:t>、一般治疗 </a:t>
          </a:r>
          <a:r>
            <a:rPr lang="en-US" sz="1800" kern="1200" dirty="0"/>
            <a:t>:</a:t>
          </a:r>
          <a:endParaRPr lang="zh-CN" sz="1800" kern="1200" dirty="0"/>
        </a:p>
      </dsp:txBody>
      <dsp:txXfrm>
        <a:off x="1887212" y="0"/>
        <a:ext cx="1750904" cy="1902059"/>
      </dsp:txXfrm>
    </dsp:sp>
    <dsp:sp modelId="{A76E20D0-07D5-4B02-8A31-32AFB5D2A372}">
      <dsp:nvSpPr>
        <dsp:cNvPr id="0" name=""/>
        <dsp:cNvSpPr/>
      </dsp:nvSpPr>
      <dsp:spPr>
        <a:xfrm>
          <a:off x="2062302" y="1903258"/>
          <a:ext cx="1400723" cy="733472"/>
        </a:xfrm>
        <a:prstGeom prst="roundRect">
          <a:avLst>
            <a:gd name="adj" fmla="val 10000"/>
          </a:avLst>
        </a:prstGeom>
        <a:solidFill>
          <a:schemeClr val="accent3">
            <a:hueOff val="225883"/>
            <a:satOff val="8333"/>
            <a:lumOff val="-1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(1) </a:t>
          </a:r>
          <a:r>
            <a:rPr lang="zh-CN" sz="800" kern="1200"/>
            <a:t>保持呼吸道通畅，及时清除鼻咽部的分泌物。病儿头应转向一侧，以防误吸引起窒息防止舌咬伤和关节损伤。 </a:t>
          </a:r>
        </a:p>
      </dsp:txBody>
      <dsp:txXfrm>
        <a:off x="2083785" y="1924741"/>
        <a:ext cx="1357757" cy="690506"/>
      </dsp:txXfrm>
    </dsp:sp>
    <dsp:sp modelId="{9717CCF7-4D57-4766-87E1-E54EFD5E692C}">
      <dsp:nvSpPr>
        <dsp:cNvPr id="0" name=""/>
        <dsp:cNvSpPr/>
      </dsp:nvSpPr>
      <dsp:spPr>
        <a:xfrm>
          <a:off x="2062302" y="2749572"/>
          <a:ext cx="1400723" cy="733472"/>
        </a:xfrm>
        <a:prstGeom prst="roundRect">
          <a:avLst>
            <a:gd name="adj" fmla="val 10000"/>
          </a:avLst>
        </a:prstGeom>
        <a:solidFill>
          <a:schemeClr val="accent3">
            <a:hueOff val="451767"/>
            <a:satOff val="16667"/>
            <a:lumOff val="-2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(2) </a:t>
          </a:r>
          <a:r>
            <a:rPr lang="zh-CN" sz="800" kern="1200"/>
            <a:t>常规给氧，以减少缺氧性脑损伤。</a:t>
          </a:r>
        </a:p>
      </dsp:txBody>
      <dsp:txXfrm>
        <a:off x="2083785" y="2771055"/>
        <a:ext cx="1357757" cy="690506"/>
      </dsp:txXfrm>
    </dsp:sp>
    <dsp:sp modelId="{CB2B0414-F65B-4773-BECF-2DADCB350E56}">
      <dsp:nvSpPr>
        <dsp:cNvPr id="0" name=""/>
        <dsp:cNvSpPr/>
      </dsp:nvSpPr>
      <dsp:spPr>
        <a:xfrm>
          <a:off x="2062302" y="3595886"/>
          <a:ext cx="1400723" cy="733472"/>
        </a:xfrm>
        <a:prstGeom prst="roundRect">
          <a:avLst>
            <a:gd name="adj" fmla="val 10000"/>
          </a:avLst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(3) </a:t>
          </a:r>
          <a:r>
            <a:rPr lang="zh-CN" sz="800" kern="1200"/>
            <a:t>保持安静，禁止一切不必要的刺激。</a:t>
          </a:r>
        </a:p>
      </dsp:txBody>
      <dsp:txXfrm>
        <a:off x="2083785" y="3617369"/>
        <a:ext cx="1357757" cy="690506"/>
      </dsp:txXfrm>
    </dsp:sp>
    <dsp:sp modelId="{A94920FE-B18E-44E2-88F1-43566FA33EEC}">
      <dsp:nvSpPr>
        <dsp:cNvPr id="0" name=""/>
        <dsp:cNvSpPr/>
      </dsp:nvSpPr>
      <dsp:spPr>
        <a:xfrm>
          <a:off x="2062302" y="4442201"/>
          <a:ext cx="1400723" cy="733472"/>
        </a:xfrm>
        <a:prstGeom prst="roundRect">
          <a:avLst>
            <a:gd name="adj" fmla="val 10000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(4) </a:t>
          </a:r>
          <a:r>
            <a:rPr lang="zh-CN" sz="800" kern="1200"/>
            <a:t>建立静脉通道。 </a:t>
          </a:r>
        </a:p>
      </dsp:txBody>
      <dsp:txXfrm>
        <a:off x="2083785" y="4463684"/>
        <a:ext cx="1357757" cy="690506"/>
      </dsp:txXfrm>
    </dsp:sp>
    <dsp:sp modelId="{AA471BE2-39B0-4990-97B2-1D5B45D41579}">
      <dsp:nvSpPr>
        <dsp:cNvPr id="0" name=""/>
        <dsp:cNvSpPr/>
      </dsp:nvSpPr>
      <dsp:spPr>
        <a:xfrm>
          <a:off x="2062302" y="5288515"/>
          <a:ext cx="1400723" cy="733472"/>
        </a:xfrm>
        <a:prstGeom prst="roundRect">
          <a:avLst>
            <a:gd name="adj" fmla="val 10000"/>
          </a:avLst>
        </a:prstGeom>
        <a:solidFill>
          <a:schemeClr val="accent3">
            <a:hueOff val="1129416"/>
            <a:satOff val="41667"/>
            <a:lumOff val="-61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(5) </a:t>
          </a:r>
          <a:r>
            <a:rPr lang="zh-CN" sz="800" kern="1200"/>
            <a:t>物理降温。 </a:t>
          </a:r>
        </a:p>
      </dsp:txBody>
      <dsp:txXfrm>
        <a:off x="2083785" y="5309998"/>
        <a:ext cx="1357757" cy="690506"/>
      </dsp:txXfrm>
    </dsp:sp>
    <dsp:sp modelId="{98A443AA-0BA6-44A7-8B11-4BF8A6B306AC}">
      <dsp:nvSpPr>
        <dsp:cNvPr id="0" name=""/>
        <dsp:cNvSpPr/>
      </dsp:nvSpPr>
      <dsp:spPr>
        <a:xfrm>
          <a:off x="3769434" y="0"/>
          <a:ext cx="1750904" cy="634019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</a:t>
          </a:r>
          <a:r>
            <a:rPr lang="zh-CN" sz="1800" kern="1200" dirty="0"/>
            <a:t>、药物治疗 </a:t>
          </a:r>
          <a:r>
            <a:rPr lang="en-US" sz="1800" kern="1200" dirty="0"/>
            <a:t>:</a:t>
          </a:r>
          <a:endParaRPr lang="zh-CN" sz="1800" kern="1200" dirty="0"/>
        </a:p>
      </dsp:txBody>
      <dsp:txXfrm>
        <a:off x="3769434" y="0"/>
        <a:ext cx="1750904" cy="1902059"/>
      </dsp:txXfrm>
    </dsp:sp>
    <dsp:sp modelId="{B8FD7DB9-CFEC-4BE2-AA88-EC31E17C16DB}">
      <dsp:nvSpPr>
        <dsp:cNvPr id="0" name=""/>
        <dsp:cNvSpPr/>
      </dsp:nvSpPr>
      <dsp:spPr>
        <a:xfrm>
          <a:off x="3944525" y="1902600"/>
          <a:ext cx="1400723" cy="1245594"/>
        </a:xfrm>
        <a:prstGeom prst="roundRect">
          <a:avLst>
            <a:gd name="adj" fmla="val 1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处方一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000" kern="1200" dirty="0"/>
            <a:t>地西泮</a:t>
          </a:r>
          <a:r>
            <a:rPr lang="zh-CN" altLang="en-US" sz="1000" kern="1200" dirty="0"/>
            <a:t>：</a:t>
          </a:r>
          <a:r>
            <a:rPr lang="en-US" sz="1000" kern="1200" dirty="0"/>
            <a:t>0.3-0.5 mg/kg iv</a:t>
          </a:r>
          <a:r>
            <a:rPr lang="zh-CN" sz="1000" kern="1200" dirty="0"/>
            <a:t>，必要时 </a:t>
          </a:r>
          <a:r>
            <a:rPr lang="en-US" sz="1000" kern="1200" dirty="0"/>
            <a:t>15 min </a:t>
          </a:r>
          <a:r>
            <a:rPr lang="zh-CN" sz="1000" kern="1200" dirty="0"/>
            <a:t>后重复 </a:t>
          </a:r>
          <a:r>
            <a:rPr lang="en-US" sz="1000" kern="1200" dirty="0"/>
            <a:t>(</a:t>
          </a:r>
          <a:r>
            <a:rPr lang="zh-CN" sz="1000" kern="1200" dirty="0"/>
            <a:t>也可保留灌肠</a:t>
          </a:r>
          <a:r>
            <a:rPr lang="en-US" sz="1000" kern="1200" dirty="0"/>
            <a:t>)</a:t>
          </a:r>
          <a:r>
            <a:rPr lang="zh-CN" sz="1000" kern="1200" dirty="0"/>
            <a:t>。 </a:t>
          </a:r>
        </a:p>
      </dsp:txBody>
      <dsp:txXfrm>
        <a:off x="3981007" y="1939082"/>
        <a:ext cx="1327759" cy="1172630"/>
      </dsp:txXfrm>
    </dsp:sp>
    <dsp:sp modelId="{2FDACE23-95F3-4495-9B13-6EB52B368523}">
      <dsp:nvSpPr>
        <dsp:cNvPr id="0" name=""/>
        <dsp:cNvSpPr/>
      </dsp:nvSpPr>
      <dsp:spPr>
        <a:xfrm>
          <a:off x="3944525" y="3339825"/>
          <a:ext cx="1400723" cy="1245594"/>
        </a:xfrm>
        <a:prstGeom prst="roundRect">
          <a:avLst>
            <a:gd name="adj" fmla="val 10000"/>
          </a:avLst>
        </a:prstGeom>
        <a:solidFill>
          <a:schemeClr val="accent3">
            <a:hueOff val="1581183"/>
            <a:satOff val="58333"/>
            <a:lumOff val="-85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处方二</a:t>
          </a:r>
          <a:endParaRPr lang="zh-CN" altLang="en-US" sz="1000" kern="1200" dirty="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苯巴比妥钠 </a:t>
          </a:r>
          <a:r>
            <a:rPr lang="en-US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(</a:t>
          </a:r>
          <a:r>
            <a:rPr lang="zh-CN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鲁米那</a:t>
          </a:r>
          <a:r>
            <a:rPr lang="en-US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)</a:t>
          </a:r>
          <a:r>
            <a:rPr lang="zh-CN" altLang="en-US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：</a:t>
          </a:r>
          <a:r>
            <a:rPr lang="en-US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 </a:t>
          </a:r>
          <a:r>
            <a:rPr lang="zh-CN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针 </a:t>
          </a:r>
          <a:r>
            <a:rPr lang="en-US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5-10 mg/kg </a:t>
          </a:r>
          <a:r>
            <a:rPr lang="en-US" sz="1000" kern="1200" dirty="0" err="1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im</a:t>
          </a:r>
          <a:r>
            <a:rPr lang="en-US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 </a:t>
          </a:r>
          <a:r>
            <a:rPr lang="en-US" sz="1000" kern="1200" dirty="0" err="1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st</a:t>
          </a:r>
          <a:r>
            <a:rPr lang="en-US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 </a:t>
          </a:r>
          <a:r>
            <a:rPr lang="zh-CN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或 </a:t>
          </a:r>
          <a:r>
            <a:rPr lang="en-US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10 mg/kg iv </a:t>
          </a:r>
          <a:r>
            <a:rPr lang="zh-CN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必要时 </a:t>
          </a:r>
          <a:r>
            <a:rPr lang="en-US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20-30 min </a:t>
          </a:r>
          <a:r>
            <a:rPr lang="zh-CN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后重复 </a:t>
          </a:r>
          <a:r>
            <a:rPr lang="en-US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1 </a:t>
          </a:r>
          <a:r>
            <a:rPr lang="zh-CN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次</a:t>
          </a:r>
        </a:p>
      </dsp:txBody>
      <dsp:txXfrm>
        <a:off x="3981007" y="3376307"/>
        <a:ext cx="1327759" cy="1172630"/>
      </dsp:txXfrm>
    </dsp:sp>
    <dsp:sp modelId="{614F9DDE-975D-40E7-87B7-603B35DA6B51}">
      <dsp:nvSpPr>
        <dsp:cNvPr id="0" name=""/>
        <dsp:cNvSpPr/>
      </dsp:nvSpPr>
      <dsp:spPr>
        <a:xfrm>
          <a:off x="3951150" y="4783677"/>
          <a:ext cx="1400723" cy="1245594"/>
        </a:xfrm>
        <a:prstGeom prst="roundRect">
          <a:avLst>
            <a:gd name="adj" fmla="val 10000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处方三 </a:t>
          </a:r>
          <a:endParaRPr lang="zh-CN" altLang="en-US" sz="1000" kern="1200" dirty="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10% </a:t>
          </a:r>
          <a:r>
            <a:rPr lang="zh-CN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水合氯醛</a:t>
          </a:r>
          <a:r>
            <a:rPr lang="zh-CN" altLang="en-US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：</a:t>
          </a:r>
          <a:r>
            <a:rPr lang="zh-CN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 </a:t>
          </a:r>
          <a:r>
            <a:rPr lang="en-US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0.5 ml/kg </a:t>
          </a:r>
          <a:r>
            <a:rPr lang="zh-CN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保留灌肠。</a:t>
          </a:r>
        </a:p>
      </dsp:txBody>
      <dsp:txXfrm>
        <a:off x="3987632" y="4820159"/>
        <a:ext cx="1327759" cy="1172630"/>
      </dsp:txXfrm>
    </dsp:sp>
    <dsp:sp modelId="{F928AFBF-5088-48B8-8419-EF9F6AB2351C}">
      <dsp:nvSpPr>
        <dsp:cNvPr id="0" name=""/>
        <dsp:cNvSpPr/>
      </dsp:nvSpPr>
      <dsp:spPr>
        <a:xfrm>
          <a:off x="5651657" y="0"/>
          <a:ext cx="1750904" cy="634019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</a:t>
          </a:r>
          <a:r>
            <a:rPr lang="zh-CN" sz="1800" kern="1200" dirty="0"/>
            <a:t>、观察病情变化：</a:t>
          </a:r>
        </a:p>
      </dsp:txBody>
      <dsp:txXfrm>
        <a:off x="5651657" y="0"/>
        <a:ext cx="1750904" cy="1902059"/>
      </dsp:txXfrm>
    </dsp:sp>
    <dsp:sp modelId="{808F86BA-7201-4651-9EB7-AB12DE1A2E64}">
      <dsp:nvSpPr>
        <dsp:cNvPr id="0" name=""/>
        <dsp:cNvSpPr/>
      </dsp:nvSpPr>
      <dsp:spPr>
        <a:xfrm>
          <a:off x="5826747" y="1903916"/>
          <a:ext cx="1400723" cy="1911656"/>
        </a:xfrm>
        <a:prstGeom prst="roundRect">
          <a:avLst>
            <a:gd name="adj" fmla="val 10000"/>
          </a:avLst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</a:t>
          </a:r>
          <a:r>
            <a:rPr lang="en-US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1) </a:t>
          </a:r>
          <a:r>
            <a:rPr lang="zh-CN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生命体征平稳：抽搐停止，面色转红润，呼吸心律平稳，对刺激反应灵敏。</a:t>
          </a:r>
        </a:p>
      </dsp:txBody>
      <dsp:txXfrm>
        <a:off x="5867773" y="1944942"/>
        <a:ext cx="1318671" cy="1829604"/>
      </dsp:txXfrm>
    </dsp:sp>
    <dsp:sp modelId="{1B8FFFAF-C355-430C-9902-7876510E8638}">
      <dsp:nvSpPr>
        <dsp:cNvPr id="0" name=""/>
        <dsp:cNvSpPr/>
      </dsp:nvSpPr>
      <dsp:spPr>
        <a:xfrm>
          <a:off x="5826747" y="4109673"/>
          <a:ext cx="1400723" cy="1911656"/>
        </a:xfrm>
        <a:prstGeom prst="roundRect">
          <a:avLst>
            <a:gd name="adj" fmla="val 10000"/>
          </a:avLst>
        </a:prstGeom>
        <a:solidFill>
          <a:schemeClr val="accent3">
            <a:hueOff val="2258833"/>
            <a:satOff val="83333"/>
            <a:lumOff val="-12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(2) </a:t>
          </a:r>
          <a:r>
            <a:rPr lang="zh-CN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癫痫持续状态：持续抽搐，颜面发绀，呼吸微弱，心功能不全，反应差。</a:t>
          </a:r>
        </a:p>
      </dsp:txBody>
      <dsp:txXfrm>
        <a:off x="5867773" y="4150699"/>
        <a:ext cx="1318671" cy="1829604"/>
      </dsp:txXfrm>
    </dsp:sp>
    <dsp:sp modelId="{D3A14D0C-A027-4158-8C2B-906555E9DCE9}">
      <dsp:nvSpPr>
        <dsp:cNvPr id="0" name=""/>
        <dsp:cNvSpPr/>
      </dsp:nvSpPr>
      <dsp:spPr>
        <a:xfrm>
          <a:off x="7533879" y="0"/>
          <a:ext cx="1750904" cy="634019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5</a:t>
          </a:r>
          <a:r>
            <a:rPr lang="zh-CN" sz="1800" kern="1200" dirty="0"/>
            <a:t>、后续处理：</a:t>
          </a:r>
        </a:p>
      </dsp:txBody>
      <dsp:txXfrm>
        <a:off x="7533879" y="0"/>
        <a:ext cx="1750904" cy="1902059"/>
      </dsp:txXfrm>
    </dsp:sp>
    <dsp:sp modelId="{2A6B3473-C6C7-40AD-9F26-B8B1A4971575}">
      <dsp:nvSpPr>
        <dsp:cNvPr id="0" name=""/>
        <dsp:cNvSpPr/>
      </dsp:nvSpPr>
      <dsp:spPr>
        <a:xfrm>
          <a:off x="7722221" y="1903916"/>
          <a:ext cx="1400723" cy="1911656"/>
        </a:xfrm>
        <a:prstGeom prst="roundRect">
          <a:avLst>
            <a:gd name="adj" fmla="val 10000"/>
          </a:avLst>
        </a:prstGeom>
        <a:solidFill>
          <a:schemeClr val="accent3">
            <a:hueOff val="2484716"/>
            <a:satOff val="91667"/>
            <a:lumOff val="-134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(1)</a:t>
          </a:r>
          <a:r>
            <a:rPr lang="zh-CN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继续</a:t>
          </a:r>
          <a:r>
            <a:rPr lang="zh-CN" altLang="en-US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常规</a:t>
          </a:r>
          <a:r>
            <a:rPr lang="zh-CN" sz="10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治疗</a:t>
          </a:r>
        </a:p>
      </dsp:txBody>
      <dsp:txXfrm>
        <a:off x="7763247" y="1944942"/>
        <a:ext cx="1318671" cy="1829604"/>
      </dsp:txXfrm>
    </dsp:sp>
    <dsp:sp modelId="{8764BC3A-A383-4863-8B67-3A85AB68E19A}">
      <dsp:nvSpPr>
        <dsp:cNvPr id="0" name=""/>
        <dsp:cNvSpPr/>
      </dsp:nvSpPr>
      <dsp:spPr>
        <a:xfrm>
          <a:off x="7708970" y="4109673"/>
          <a:ext cx="1400723" cy="1911656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  <a:r>
            <a:rPr lang="zh-CN" sz="1000" kern="1200" dirty="0"/>
            <a:t>继续抢救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(1)</a:t>
          </a:r>
          <a:r>
            <a:rPr lang="zh-CN" sz="1000" kern="1200" dirty="0"/>
            <a:t>转入</a:t>
          </a:r>
          <a:r>
            <a:rPr lang="en-US" sz="1000" kern="1200" dirty="0"/>
            <a:t>PICU</a:t>
          </a:r>
          <a:endParaRPr lang="zh-C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(2)</a:t>
          </a:r>
          <a:r>
            <a:rPr lang="zh-CN" sz="1000" kern="1200" dirty="0"/>
            <a:t>高级生命支持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(3)CPR</a:t>
          </a:r>
          <a:endParaRPr lang="zh-CN" sz="1000" kern="1200" dirty="0"/>
        </a:p>
      </dsp:txBody>
      <dsp:txXfrm>
        <a:off x="7749996" y="4150699"/>
        <a:ext cx="1318671" cy="18296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4D099-4A44-4E86-9466-F64E6C14110B}">
      <dsp:nvSpPr>
        <dsp:cNvPr id="0" name=""/>
        <dsp:cNvSpPr/>
      </dsp:nvSpPr>
      <dsp:spPr>
        <a:xfrm>
          <a:off x="0" y="23474"/>
          <a:ext cx="12192000" cy="23692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900" b="1" i="0" kern="1200" baseline="0" dirty="0"/>
            <a:t>急诊预检分诊分级标准</a:t>
          </a:r>
          <a:endParaRPr lang="zh-CN" sz="900" kern="1200" dirty="0"/>
        </a:p>
      </dsp:txBody>
      <dsp:txXfrm>
        <a:off x="11566" y="35040"/>
        <a:ext cx="12168868" cy="213792"/>
      </dsp:txXfrm>
    </dsp:sp>
    <dsp:sp modelId="{91D5FC14-80F6-47B2-85AC-402088AB344B}">
      <dsp:nvSpPr>
        <dsp:cNvPr id="0" name=""/>
        <dsp:cNvSpPr/>
      </dsp:nvSpPr>
      <dsp:spPr>
        <a:xfrm>
          <a:off x="0" y="356455"/>
          <a:ext cx="12192000" cy="236924"/>
        </a:xfrm>
        <a:prstGeom prst="roundRect">
          <a:avLst/>
        </a:prstGeom>
        <a:solidFill>
          <a:srgbClr val="FF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900" b="0" i="0" kern="1200" baseline="0" dirty="0"/>
            <a:t>Ⅰ级</a:t>
          </a:r>
          <a:endParaRPr lang="zh-CN" sz="900" kern="1200" dirty="0"/>
        </a:p>
      </dsp:txBody>
      <dsp:txXfrm>
        <a:off x="11566" y="368021"/>
        <a:ext cx="12168868" cy="213792"/>
      </dsp:txXfrm>
    </dsp:sp>
    <dsp:sp modelId="{2B3FE99E-BE70-4013-8AAD-56FE21BD87AF}">
      <dsp:nvSpPr>
        <dsp:cNvPr id="0" name=""/>
        <dsp:cNvSpPr/>
      </dsp:nvSpPr>
      <dsp:spPr>
        <a:xfrm>
          <a:off x="0" y="635112"/>
          <a:ext cx="12192000" cy="1008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11430" rIns="64008" bIns="1143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700" b="0" i="0" kern="1200" baseline="0" dirty="0"/>
            <a:t>☑</a:t>
          </a:r>
          <a:r>
            <a:rPr lang="zh-CN" sz="700" b="1" i="0" kern="1200" baseline="0" dirty="0"/>
            <a:t>患者特征：</a:t>
          </a:r>
          <a:r>
            <a:rPr lang="zh-CN" sz="700" b="0" i="0" kern="1200" baseline="0" dirty="0"/>
            <a:t>急危</a:t>
          </a:r>
          <a:endParaRPr lang="zh-CN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700" b="0" i="0" kern="1200" baseline="0" dirty="0"/>
            <a:t>☑</a:t>
          </a:r>
          <a:r>
            <a:rPr lang="zh-CN" sz="700" b="1" i="0" kern="1200" baseline="0" dirty="0"/>
            <a:t>级别描述：</a:t>
          </a:r>
          <a:r>
            <a:rPr lang="zh-CN" sz="700" b="0" i="0" kern="1200" baseline="0" dirty="0"/>
            <a:t>正在或即将发生的生命威胁或病情恶化，需要立即进行积极干预</a:t>
          </a:r>
          <a:endParaRPr lang="zh-CN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700" b="0" i="0" kern="1200" baseline="0" dirty="0"/>
            <a:t>☑</a:t>
          </a:r>
          <a:r>
            <a:rPr lang="zh-CN" sz="700" b="1" i="0" kern="1200" baseline="0" dirty="0"/>
            <a:t>客观评估指标：</a:t>
          </a:r>
          <a:r>
            <a:rPr lang="zh-CN" sz="700" b="0" i="0" kern="1200" baseline="0" dirty="0"/>
            <a:t>心率&gt;180 次/min 或&lt;40 次/min；收缩压&lt;70 mmHg/急性血压降低；SpO2 &lt;80% 且呼吸急促；腋温&gt;41℃；POCT 指标</a:t>
          </a:r>
          <a:r>
            <a:rPr lang="en-US" altLang="zh-CN" sz="700" b="0" i="0" kern="1200" baseline="0" dirty="0"/>
            <a:t>; </a:t>
          </a:r>
          <a:r>
            <a:rPr lang="zh-CN" sz="700" b="0" i="0" kern="1200" baseline="0" dirty="0"/>
            <a:t>血糖&lt;3.33 mmol/L；血钾&gt;7.0 mmol/L</a:t>
          </a:r>
          <a:endParaRPr lang="zh-CN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700" b="0" i="0" kern="1200" baseline="0" dirty="0"/>
            <a:t>☑</a:t>
          </a:r>
          <a:r>
            <a:rPr lang="zh-CN" sz="700" b="1" i="0" kern="1200" baseline="0" dirty="0"/>
            <a:t>人工评定指标：</a:t>
          </a:r>
          <a:r>
            <a:rPr lang="zh-CN" sz="700" b="0" i="0" kern="1200" baseline="0" dirty="0"/>
            <a:t>心博/ 呼吸停止或节律不稳定；气道不能维持；休克；明确心肌梗死；急性意识障碍/无反应或仅有疼痛刺激反应（GCS&lt;9）；癫痫持续状态；复合伤（需要快速团队应对）；急性药物过量；严重的精神行为异常，正在进行的自伤或他伤行为，需立即药物控制者；严重休克的儿童/婴儿；小儿惊厥等</a:t>
          </a:r>
          <a:endParaRPr lang="zh-CN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700" b="0" i="0" kern="1200" baseline="0" dirty="0"/>
            <a:t>☑</a:t>
          </a:r>
          <a:r>
            <a:rPr lang="zh-CN" sz="700" b="1" i="0" kern="1200" baseline="0" dirty="0"/>
            <a:t>响应程序：</a:t>
          </a:r>
          <a:r>
            <a:rPr lang="zh-CN" sz="700" b="0" i="0" kern="1200" baseline="0" dirty="0"/>
            <a:t>立即进行评估和救治，安排患者进入复苏区</a:t>
          </a:r>
          <a:endParaRPr lang="zh-CN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700" b="0" i="0" kern="1200" baseline="0" dirty="0"/>
            <a:t>☑</a:t>
          </a:r>
          <a:r>
            <a:rPr lang="zh-CN" sz="700" b="1" i="0" kern="1200" baseline="0" dirty="0"/>
            <a:t>标识颜色：红色</a:t>
          </a:r>
          <a:endParaRPr lang="zh-CN" sz="700" kern="1200" dirty="0"/>
        </a:p>
      </dsp:txBody>
      <dsp:txXfrm>
        <a:off x="0" y="635112"/>
        <a:ext cx="12192000" cy="1008944"/>
      </dsp:txXfrm>
    </dsp:sp>
    <dsp:sp modelId="{A51797D2-0344-4799-BD1A-40744FF65756}">
      <dsp:nvSpPr>
        <dsp:cNvPr id="0" name=""/>
        <dsp:cNvSpPr/>
      </dsp:nvSpPr>
      <dsp:spPr>
        <a:xfrm>
          <a:off x="0" y="1653165"/>
          <a:ext cx="12192000" cy="236924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900" b="0" i="0" kern="1200" baseline="0" dirty="0"/>
            <a:t>Ⅱ级</a:t>
          </a:r>
          <a:endParaRPr lang="zh-CN" sz="900" kern="1200" dirty="0"/>
        </a:p>
      </dsp:txBody>
      <dsp:txXfrm>
        <a:off x="11566" y="1664731"/>
        <a:ext cx="12168868" cy="213792"/>
      </dsp:txXfrm>
    </dsp:sp>
    <dsp:sp modelId="{ABB3C579-01C8-4C7D-9351-F20394D85E00}">
      <dsp:nvSpPr>
        <dsp:cNvPr id="0" name=""/>
        <dsp:cNvSpPr/>
      </dsp:nvSpPr>
      <dsp:spPr>
        <a:xfrm>
          <a:off x="0" y="1911109"/>
          <a:ext cx="12192000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11430" rIns="64008" bIns="1143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700" b="0" i="0" kern="1200" baseline="0"/>
            <a:t>☑</a:t>
          </a:r>
          <a:r>
            <a:rPr lang="zh-CN" sz="700" b="1" i="0" kern="1200" baseline="0"/>
            <a:t>患者特征：</a:t>
          </a:r>
          <a:r>
            <a:rPr lang="zh-CN" sz="700" b="0" i="0" kern="1200" baseline="0"/>
            <a:t>急重</a:t>
          </a:r>
          <a:endParaRPr lang="zh-CN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700" b="0" i="0" kern="1200" baseline="0" dirty="0"/>
            <a:t>☑</a:t>
          </a:r>
          <a:r>
            <a:rPr lang="zh-CN" sz="700" b="1" i="0" kern="1200" baseline="0" dirty="0"/>
            <a:t>级别描述：</a:t>
          </a:r>
          <a:r>
            <a:rPr lang="zh-CN" sz="700" b="0" i="0" kern="1200" baseline="0" dirty="0"/>
            <a:t>病情危重或迅速恶化，如短时间内不能进行治疗则危及生命或造成严重的器官功能衰竭；或者短时间内进行治疗可对预后产生重大影响</a:t>
          </a:r>
          <a:endParaRPr lang="zh-CN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700" b="0" i="0" kern="1200" baseline="0" dirty="0"/>
            <a:t>☑</a:t>
          </a:r>
          <a:r>
            <a:rPr lang="zh-CN" sz="700" b="1" i="0" kern="1200" baseline="0" dirty="0"/>
            <a:t>客观评估指标：</a:t>
          </a:r>
          <a:r>
            <a:rPr lang="zh-CN" sz="700" b="0" i="0" kern="1200" baseline="0" dirty="0"/>
            <a:t>心率:150~180 次/min或40~50 次/min；收缩压：&gt;200 mmHg或70~80 mmHg；SpO2 ：80%~90% 且呼吸急促（经吸氧不能改善）；发热伴粒细胞减少；POCT 指标；</a:t>
          </a:r>
          <a:endParaRPr lang="zh-CN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700" b="0" i="0" kern="1200" baseline="0" dirty="0"/>
            <a:t>☑</a:t>
          </a:r>
          <a:r>
            <a:rPr lang="zh-CN" sz="700" b="1" i="0" kern="1200" baseline="0" dirty="0"/>
            <a:t>人工评定指标：</a:t>
          </a:r>
          <a:r>
            <a:rPr lang="zh-CN" sz="700" b="0" i="0" kern="1200" baseline="0" dirty="0"/>
            <a:t>气道风险: 严重呼吸困难/气道不能保护；循环障碍，皮肤湿冷花斑，灌注差/怀疑脓毒症；昏睡（强烈刺激下有防御反应）；胸腹疼痛，已有证据表明或高度怀疑以下疾病：急性心梗、急性肺栓塞、主动脉夹层、主动脉瘤、急性心肌炎/ 心包炎、心包积液、异位妊娠、消化道穿孔、睾丸扭转；所有原因所致严重疼痛（7~10 分）；活动性或严重失血；严重的局部创伤-大的骨折、截肢；过量接触或摄入药物、毒物、化学物质、放射物质等；严重的精神行为异常（暴力或攻击），直接威胁自身或他人, 需要被约束</a:t>
          </a:r>
          <a:endParaRPr lang="zh-CN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700" b="0" i="0" kern="1200" baseline="0"/>
            <a:t>☑</a:t>
          </a:r>
          <a:r>
            <a:rPr lang="zh-CN" sz="700" b="1" i="0" kern="1200" baseline="0"/>
            <a:t>响应程序：</a:t>
          </a:r>
          <a:r>
            <a:rPr lang="zh-CN" sz="700" b="0" i="0" kern="1200" baseline="0"/>
            <a:t>立即监护生命体征，10min 内得到救治，安排患者进入抢救区</a:t>
          </a:r>
          <a:endParaRPr lang="zh-CN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700" b="0" i="0" kern="1200" baseline="0"/>
            <a:t>☑</a:t>
          </a:r>
          <a:r>
            <a:rPr lang="zh-CN" sz="700" b="1" i="0" kern="1200" baseline="0"/>
            <a:t>标识颜色：橙色</a:t>
          </a:r>
          <a:endParaRPr lang="zh-CN" sz="700" kern="1200"/>
        </a:p>
      </dsp:txBody>
      <dsp:txXfrm>
        <a:off x="0" y="1911109"/>
        <a:ext cx="12192000" cy="968760"/>
      </dsp:txXfrm>
    </dsp:sp>
    <dsp:sp modelId="{3429FC65-1DFF-433D-B834-038F86326097}">
      <dsp:nvSpPr>
        <dsp:cNvPr id="0" name=""/>
        <dsp:cNvSpPr/>
      </dsp:nvSpPr>
      <dsp:spPr>
        <a:xfrm>
          <a:off x="0" y="2887883"/>
          <a:ext cx="12192000" cy="236924"/>
        </a:xfrm>
        <a:prstGeom prst="roundRect">
          <a:avLst/>
        </a:prstGeom>
        <a:solidFill>
          <a:srgbClr val="FFFF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900" b="0" i="0" kern="1200" baseline="0" dirty="0"/>
            <a:t>Ⅲ级</a:t>
          </a:r>
          <a:endParaRPr lang="zh-CN" sz="900" kern="1200" dirty="0"/>
        </a:p>
      </dsp:txBody>
      <dsp:txXfrm>
        <a:off x="11566" y="2899449"/>
        <a:ext cx="12168868" cy="213792"/>
      </dsp:txXfrm>
    </dsp:sp>
    <dsp:sp modelId="{54576334-6118-4D5E-BE00-00C5BBFC99F6}">
      <dsp:nvSpPr>
        <dsp:cNvPr id="0" name=""/>
        <dsp:cNvSpPr/>
      </dsp:nvSpPr>
      <dsp:spPr>
        <a:xfrm>
          <a:off x="0" y="3164918"/>
          <a:ext cx="12192000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11430" rIns="64008" bIns="1143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700" b="0" i="0" kern="1200" baseline="0" dirty="0"/>
            <a:t>☑</a:t>
          </a:r>
          <a:r>
            <a:rPr lang="zh-CN" sz="700" b="1" i="0" kern="1200" baseline="0" dirty="0"/>
            <a:t>患者特征：</a:t>
          </a:r>
          <a:r>
            <a:rPr lang="zh-CN" sz="700" b="0" i="0" kern="1200" baseline="0" dirty="0"/>
            <a:t>急症</a:t>
          </a:r>
          <a:endParaRPr lang="zh-CN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700" b="0" i="0" kern="1200" baseline="0" dirty="0"/>
            <a:t>☑</a:t>
          </a:r>
          <a:r>
            <a:rPr lang="zh-CN" sz="700" b="1" i="0" kern="1200" baseline="0" dirty="0"/>
            <a:t>级别描述：</a:t>
          </a:r>
          <a:r>
            <a:rPr lang="zh-CN" sz="700" b="0" i="0" kern="1200" baseline="0" dirty="0"/>
            <a:t>存在潜在的生命威胁，如短时间内不进行干预，病情可进展至威胁生命或产生十分不利的结局</a:t>
          </a:r>
          <a:endParaRPr lang="zh-CN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700" b="0" i="0" kern="1200" baseline="0" dirty="0"/>
            <a:t>☑</a:t>
          </a:r>
          <a:r>
            <a:rPr lang="zh-CN" sz="700" b="1" i="0" kern="1200" baseline="0" dirty="0"/>
            <a:t>客观评估指标：</a:t>
          </a:r>
          <a:r>
            <a:rPr lang="zh-CN" sz="700" b="0" i="0" kern="1200" baseline="0" dirty="0"/>
            <a:t>心率：100~150 次/min 或50~55 次/min；收缩压180~200mmH g 或80 ~ 90mmHg；SpO2 ： 90%~94% 且呼吸急促（经吸氧不能改善）</a:t>
          </a:r>
          <a:r>
            <a:rPr lang="zh-CN" altLang="en-US" sz="700" b="0" i="0" kern="1200" baseline="0" dirty="0"/>
            <a:t>；</a:t>
          </a:r>
          <a:r>
            <a:rPr lang="zh-CN" sz="700" b="0" i="0" kern="1200" baseline="0" dirty="0"/>
            <a:t>腋温&gt;</a:t>
          </a:r>
          <a:r>
            <a:rPr lang="en-US" altLang="zh-CN" sz="700" b="0" i="0" kern="1200" baseline="0" dirty="0"/>
            <a:t>39</a:t>
          </a:r>
          <a:r>
            <a:rPr lang="zh-CN" sz="700" b="0" i="0" kern="1200" baseline="0" dirty="0"/>
            <a:t>℃；</a:t>
          </a:r>
          <a:endParaRPr lang="zh-CN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700" b="0" i="0" kern="1200" baseline="0" dirty="0"/>
            <a:t>☑</a:t>
          </a:r>
          <a:r>
            <a:rPr lang="zh-CN" sz="700" b="1" i="0" kern="1200" baseline="0" dirty="0"/>
            <a:t>人工评定指标：</a:t>
          </a:r>
          <a:r>
            <a:rPr lang="zh-CN" sz="700" b="0" i="0" kern="1200" baseline="0" dirty="0"/>
            <a:t>急性哮喘，但血压、脉搏稳定；嗜睡（可唤醒，无刺激情况下转入睡眠）；间断癫痫发作；中等程度的非心源性胸痛；中等程度无高危因素的腹痛；任何原因出现的中重度疼痛，需要止疼（4~6 分）；任何原因导致的中度失血；头外伤；中等程度外伤，肢体感觉运动异常；持续呕吐/脱水；精神行为异常：有自残风险/急性精神错乱或思维混乱/焦虑/抑郁/潜在的攻击性；稳定的新生儿</a:t>
          </a:r>
          <a:endParaRPr lang="zh-CN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700" b="0" i="0" kern="1200" baseline="0" dirty="0"/>
            <a:t>☑</a:t>
          </a:r>
          <a:r>
            <a:rPr lang="zh-CN" sz="700" b="1" i="0" kern="1200" baseline="0" dirty="0"/>
            <a:t>响应程序：</a:t>
          </a:r>
          <a:r>
            <a:rPr lang="zh-CN" sz="700" b="0" i="0" kern="1200" baseline="0" dirty="0"/>
            <a:t>优先诊治，安排患者在优先诊疗区候诊，30min 内接诊；若候诊时间大于30 min，需再次评估</a:t>
          </a:r>
          <a:endParaRPr lang="zh-CN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700" b="0" i="0" kern="1200" baseline="0"/>
            <a:t>☑</a:t>
          </a:r>
          <a:r>
            <a:rPr lang="zh-CN" sz="700" b="1" i="0" kern="1200" baseline="0"/>
            <a:t>标识颜色：黄色</a:t>
          </a:r>
          <a:endParaRPr lang="zh-CN" sz="700" kern="1200"/>
        </a:p>
      </dsp:txBody>
      <dsp:txXfrm>
        <a:off x="0" y="3164918"/>
        <a:ext cx="12192000" cy="968760"/>
      </dsp:txXfrm>
    </dsp:sp>
    <dsp:sp modelId="{F431306D-B8D8-4F29-8EEE-6ABAC8A79ED4}">
      <dsp:nvSpPr>
        <dsp:cNvPr id="0" name=""/>
        <dsp:cNvSpPr/>
      </dsp:nvSpPr>
      <dsp:spPr>
        <a:xfrm>
          <a:off x="0" y="4165760"/>
          <a:ext cx="12192000" cy="236924"/>
        </a:xfrm>
        <a:prstGeom prst="roundRect">
          <a:avLst/>
        </a:prstGeom>
        <a:solidFill>
          <a:schemeClr val="accent6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900" b="0" i="0" kern="1200" baseline="0"/>
            <a:t>Ⅳ级</a:t>
          </a:r>
          <a:endParaRPr lang="zh-CN" sz="900" kern="1200"/>
        </a:p>
      </dsp:txBody>
      <dsp:txXfrm>
        <a:off x="11566" y="4177326"/>
        <a:ext cx="12168868" cy="213792"/>
      </dsp:txXfrm>
    </dsp:sp>
    <dsp:sp modelId="{F7E24280-BE56-41FF-BD90-E1B930BDF901}">
      <dsp:nvSpPr>
        <dsp:cNvPr id="0" name=""/>
        <dsp:cNvSpPr/>
      </dsp:nvSpPr>
      <dsp:spPr>
        <a:xfrm>
          <a:off x="0" y="4466856"/>
          <a:ext cx="12192000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11430" rIns="64008" bIns="1143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700" b="0" i="0" kern="1200" baseline="0"/>
            <a:t>☑</a:t>
          </a:r>
          <a:r>
            <a:rPr lang="zh-CN" sz="700" b="1" i="0" kern="1200" baseline="0"/>
            <a:t>患者特征：</a:t>
          </a:r>
          <a:r>
            <a:rPr lang="zh-CN" sz="700" b="0" i="0" kern="1200" baseline="0"/>
            <a:t>亚急症</a:t>
          </a:r>
          <a:endParaRPr lang="zh-CN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700" b="0" i="0" kern="1200" baseline="0"/>
            <a:t>☑</a:t>
          </a:r>
          <a:r>
            <a:rPr lang="zh-CN" sz="700" b="1" i="0" kern="1200" baseline="0"/>
            <a:t>级别描述：</a:t>
          </a:r>
          <a:r>
            <a:rPr lang="zh-CN" sz="700" b="0" i="0" kern="1200" baseline="0"/>
            <a:t>存在潜在的严重性，如患者一定时间内没有给予治疗，患者情况可能会恶化或出现不利的结局；以及症状将会加重或持续时间延长</a:t>
          </a:r>
          <a:endParaRPr lang="zh-CN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700" b="0" i="0" kern="1200" baseline="0" dirty="0"/>
            <a:t>☑</a:t>
          </a:r>
          <a:r>
            <a:rPr lang="zh-CN" sz="700" b="1" i="0" kern="1200" baseline="0" dirty="0"/>
            <a:t>客观评估指标：</a:t>
          </a:r>
          <a:r>
            <a:rPr lang="zh-CN" sz="700" b="0" i="0" kern="1200" baseline="0" dirty="0"/>
            <a:t>生命体征平稳</a:t>
          </a:r>
          <a:endParaRPr lang="zh-CN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700" b="0" i="0" kern="1200" baseline="0" dirty="0"/>
            <a:t>☑</a:t>
          </a:r>
          <a:r>
            <a:rPr lang="zh-CN" sz="700" b="1" i="0" kern="1200" baseline="0" dirty="0"/>
            <a:t>人工评定指标：</a:t>
          </a:r>
          <a:r>
            <a:rPr lang="zh-CN" sz="700" b="0" i="0" kern="1200" baseline="0" dirty="0"/>
            <a:t>吸入异物，无呼吸困难；吞咽困难，无呼吸困难；呕吐或腹泻，无脱水；中等程度疼痛，有一些危险特征；无肋骨疼痛或呼吸困难的胸部损伤；非特异性轻度腹痛；轻微出血；轻微头部损伤，无意识丧失；小的肢体创伤，生命体征正常，轻中度疼痛；关节热胀，轻度肿痛；精神行为异常，但对自身或他人无直接威胁</a:t>
          </a:r>
          <a:endParaRPr lang="zh-CN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700" b="0" i="0" kern="1200" baseline="0"/>
            <a:t>☑</a:t>
          </a:r>
          <a:r>
            <a:rPr lang="zh-CN" sz="700" b="1" i="0" kern="1200" baseline="0"/>
            <a:t>响应程序：</a:t>
          </a:r>
          <a:r>
            <a:rPr lang="zh-CN" sz="700" b="0" i="0" kern="1200" baseline="0"/>
            <a:t>顺序就诊，60 min 内得到接诊；若候诊时间大于60min，需再次评估</a:t>
          </a:r>
          <a:endParaRPr lang="zh-CN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700" b="0" i="0" kern="1200" baseline="0"/>
            <a:t>☑</a:t>
          </a:r>
          <a:r>
            <a:rPr lang="zh-CN" sz="700" b="1" i="0" kern="1200" baseline="0"/>
            <a:t>标识颜色：绿色</a:t>
          </a:r>
          <a:endParaRPr lang="zh-CN" sz="700" kern="1200"/>
        </a:p>
      </dsp:txBody>
      <dsp:txXfrm>
        <a:off x="0" y="4466856"/>
        <a:ext cx="12192000" cy="968760"/>
      </dsp:txXfrm>
    </dsp:sp>
    <dsp:sp modelId="{1B2B907C-EDFB-4B9B-AE6D-EDBEB09BC37C}">
      <dsp:nvSpPr>
        <dsp:cNvPr id="0" name=""/>
        <dsp:cNvSpPr/>
      </dsp:nvSpPr>
      <dsp:spPr>
        <a:xfrm>
          <a:off x="0" y="5435616"/>
          <a:ext cx="12192000" cy="236924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900" b="0" i="0" kern="1200" baseline="0"/>
            <a:t>Ⅳ级</a:t>
          </a:r>
          <a:endParaRPr lang="zh-CN" sz="900" kern="1200"/>
        </a:p>
      </dsp:txBody>
      <dsp:txXfrm>
        <a:off x="11566" y="5447182"/>
        <a:ext cx="12168868" cy="213792"/>
      </dsp:txXfrm>
    </dsp:sp>
    <dsp:sp modelId="{331286E9-9B5C-45EB-A0C4-04278853D73F}">
      <dsp:nvSpPr>
        <dsp:cNvPr id="0" name=""/>
        <dsp:cNvSpPr/>
      </dsp:nvSpPr>
      <dsp:spPr>
        <a:xfrm>
          <a:off x="0" y="5736710"/>
          <a:ext cx="12192000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11430" rIns="64008" bIns="1143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700" b="0" i="0" kern="1200" baseline="0"/>
            <a:t>☑</a:t>
          </a:r>
          <a:r>
            <a:rPr lang="zh-CN" sz="700" b="1" i="0" kern="1200" baseline="0"/>
            <a:t>患者特征：</a:t>
          </a:r>
          <a:r>
            <a:rPr lang="zh-CN" sz="700" b="0" i="0" kern="1200" baseline="0"/>
            <a:t>非急症</a:t>
          </a:r>
          <a:endParaRPr lang="zh-CN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700" b="0" i="0" kern="1200" baseline="0"/>
            <a:t>☑</a:t>
          </a:r>
          <a:r>
            <a:rPr lang="zh-CN" sz="700" b="1" i="0" kern="1200" baseline="0"/>
            <a:t>级别描述：</a:t>
          </a:r>
          <a:r>
            <a:rPr lang="zh-CN" sz="700" b="0" i="0" kern="1200" baseline="0"/>
            <a:t>慢性或非常轻微的症状，即便等待一段时间再进行治疗也不会对结局产生大的影响</a:t>
          </a:r>
          <a:endParaRPr lang="zh-CN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700" b="0" i="0" kern="1200" baseline="0" dirty="0"/>
            <a:t>☑</a:t>
          </a:r>
          <a:r>
            <a:rPr lang="zh-CN" sz="700" b="1" i="0" kern="1200" baseline="0" dirty="0"/>
            <a:t>客观评估指标：</a:t>
          </a:r>
          <a:r>
            <a:rPr lang="zh-CN" sz="700" b="0" i="0" kern="1200" baseline="0" dirty="0"/>
            <a:t>生命体征平稳</a:t>
          </a:r>
          <a:endParaRPr lang="zh-CN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700" b="0" i="0" kern="1200" baseline="0" dirty="0"/>
            <a:t>☑</a:t>
          </a:r>
          <a:r>
            <a:rPr lang="zh-CN" sz="700" b="1" i="0" kern="1200" baseline="0" dirty="0"/>
            <a:t>人工评定指标：</a:t>
          </a:r>
          <a:r>
            <a:rPr lang="zh-CN" sz="700" b="0" i="0" kern="1200" baseline="0" dirty="0"/>
            <a:t>病情稳定，症状轻微；低危病史且目前无症状或症状轻微；无危险特征的微疼痛；微小伤口-不需要缝合的小的擦伤、裂伤；熟悉的有慢性症状患者；轻微的精神行为异常；稳定恢复期或无症状患者复诊/仅开药；仅开具医疗证明</a:t>
          </a:r>
          <a:endParaRPr lang="zh-CN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700" b="0" i="0" kern="1200" baseline="0"/>
            <a:t>☑</a:t>
          </a:r>
          <a:r>
            <a:rPr lang="zh-CN" sz="700" b="1" i="0" kern="1200" baseline="0"/>
            <a:t>响应程序：</a:t>
          </a:r>
          <a:r>
            <a:rPr lang="zh-CN" sz="700" b="0" i="0" kern="1200" baseline="0"/>
            <a:t>顺序就诊，除非病情变化，否则候诊时间较长（2~4 h）；若候诊时间大于4 h，可再次评估</a:t>
          </a:r>
          <a:endParaRPr lang="zh-CN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700" b="0" i="0" kern="1200" baseline="0"/>
            <a:t>☑</a:t>
          </a:r>
          <a:r>
            <a:rPr lang="zh-CN" sz="700" b="1" i="0" kern="1200" baseline="0"/>
            <a:t>标识颜色：绿色</a:t>
          </a:r>
          <a:endParaRPr lang="zh-CN" sz="700" kern="1200"/>
        </a:p>
      </dsp:txBody>
      <dsp:txXfrm>
        <a:off x="0" y="5736710"/>
        <a:ext cx="12192000" cy="8756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8E225-3974-4C7C-A2F4-1BF712787767}">
      <dsp:nvSpPr>
        <dsp:cNvPr id="0" name=""/>
        <dsp:cNvSpPr/>
      </dsp:nvSpPr>
      <dsp:spPr>
        <a:xfrm>
          <a:off x="2644" y="0"/>
          <a:ext cx="2594911" cy="608396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</a:t>
          </a:r>
          <a:r>
            <a:rPr lang="zh-CN" sz="2500" kern="1200" dirty="0"/>
            <a:t>、评估：</a:t>
          </a:r>
        </a:p>
      </dsp:txBody>
      <dsp:txXfrm>
        <a:off x="2644" y="0"/>
        <a:ext cx="2594911" cy="1825190"/>
      </dsp:txXfrm>
    </dsp:sp>
    <dsp:sp modelId="{73539186-2DA8-400F-8020-3B3B94C1FC62}">
      <dsp:nvSpPr>
        <dsp:cNvPr id="0" name=""/>
        <dsp:cNvSpPr/>
      </dsp:nvSpPr>
      <dsp:spPr>
        <a:xfrm>
          <a:off x="262135" y="1825338"/>
          <a:ext cx="2075929" cy="8863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/>
            <a:t>患儿心率加快</a:t>
          </a:r>
          <a:r>
            <a:rPr lang="en-US" sz="1200" kern="1200" dirty="0"/>
            <a:t>,</a:t>
          </a:r>
          <a:r>
            <a:rPr lang="zh-CN" sz="1200" kern="1200" dirty="0"/>
            <a:t>婴儿</a:t>
          </a:r>
          <a:r>
            <a:rPr lang="en-US" sz="1200" kern="1200" dirty="0"/>
            <a:t>&gt;180</a:t>
          </a:r>
          <a:r>
            <a:rPr lang="zh-CN" sz="1200" kern="1200" dirty="0"/>
            <a:t>次分</a:t>
          </a:r>
          <a:r>
            <a:rPr lang="en-US" sz="1200" kern="1200" dirty="0"/>
            <a:t>,</a:t>
          </a:r>
          <a:r>
            <a:rPr lang="zh-CN" sz="1200" kern="1200" dirty="0"/>
            <a:t>幼儿</a:t>
          </a:r>
          <a:r>
            <a:rPr lang="en-US" sz="1200" kern="1200" dirty="0"/>
            <a:t>&gt;160</a:t>
          </a:r>
          <a:r>
            <a:rPr lang="zh-CN" sz="1200" kern="1200" dirty="0"/>
            <a:t>次分</a:t>
          </a:r>
          <a:r>
            <a:rPr lang="en-US" sz="1200" kern="1200" dirty="0"/>
            <a:t>,</a:t>
          </a:r>
          <a:r>
            <a:rPr lang="zh-CN" sz="1200" kern="1200" dirty="0"/>
            <a:t>心音低钝</a:t>
          </a:r>
          <a:r>
            <a:rPr lang="en-US" sz="1200" kern="1200" dirty="0"/>
            <a:t>,</a:t>
          </a:r>
          <a:r>
            <a:rPr lang="zh-CN" sz="1200" kern="1200" dirty="0"/>
            <a:t>可听到奔马律</a:t>
          </a:r>
          <a:r>
            <a:rPr lang="en-US" sz="1200" kern="1200" dirty="0"/>
            <a:t>;</a:t>
          </a:r>
          <a:endParaRPr lang="zh-CN" sz="1200" kern="1200" dirty="0"/>
        </a:p>
      </dsp:txBody>
      <dsp:txXfrm>
        <a:off x="288094" y="1851297"/>
        <a:ext cx="2024011" cy="834386"/>
      </dsp:txXfrm>
    </dsp:sp>
    <dsp:sp modelId="{28B695C3-0D99-4836-8538-A9E563C5465B}">
      <dsp:nvSpPr>
        <dsp:cNvPr id="0" name=""/>
        <dsp:cNvSpPr/>
      </dsp:nvSpPr>
      <dsp:spPr>
        <a:xfrm>
          <a:off x="262135" y="2847998"/>
          <a:ext cx="2075929" cy="8863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08508"/>
                <a:satOff val="7692"/>
                <a:lumOff val="-113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08508"/>
                <a:satOff val="7692"/>
                <a:lumOff val="-113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08508"/>
                <a:satOff val="7692"/>
                <a:lumOff val="-113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/>
            <a:t>呼吸困难</a:t>
          </a:r>
          <a:r>
            <a:rPr lang="en-US" sz="1200" kern="1200" dirty="0"/>
            <a:t>,</a:t>
          </a:r>
          <a:r>
            <a:rPr lang="zh-CN" sz="1200" kern="1200" dirty="0"/>
            <a:t>频率</a:t>
          </a:r>
          <a:r>
            <a:rPr lang="en-US" sz="1200" kern="1200" dirty="0"/>
            <a:t>&gt;60</a:t>
          </a:r>
          <a:r>
            <a:rPr lang="zh-CN" sz="1200" kern="1200" dirty="0"/>
            <a:t>次分</a:t>
          </a:r>
          <a:r>
            <a:rPr lang="en-US" sz="1200" kern="1200" dirty="0"/>
            <a:t>,</a:t>
          </a:r>
          <a:r>
            <a:rPr lang="zh-CN" sz="1200" kern="1200" dirty="0"/>
            <a:t>肝脏增大在肋下</a:t>
          </a:r>
          <a:r>
            <a:rPr lang="en-US" sz="1200" kern="1200" dirty="0"/>
            <a:t>3cm</a:t>
          </a:r>
          <a:r>
            <a:rPr lang="zh-CN" sz="1200" kern="1200" dirty="0"/>
            <a:t>以上</a:t>
          </a:r>
          <a:r>
            <a:rPr lang="en-US" sz="1200" kern="1200" dirty="0"/>
            <a:t>,</a:t>
          </a:r>
          <a:r>
            <a:rPr lang="zh-CN" sz="1200" kern="1200" dirty="0"/>
            <a:t>或短期内较前增大</a:t>
          </a:r>
          <a:r>
            <a:rPr lang="en-US" sz="1200" kern="1200" dirty="0"/>
            <a:t>1.5cm</a:t>
          </a:r>
          <a:r>
            <a:rPr lang="zh-CN" sz="1200" kern="1200" dirty="0"/>
            <a:t>以上；</a:t>
          </a:r>
        </a:p>
      </dsp:txBody>
      <dsp:txXfrm>
        <a:off x="288094" y="2873957"/>
        <a:ext cx="2024011" cy="834386"/>
      </dsp:txXfrm>
    </dsp:sp>
    <dsp:sp modelId="{4E3589A0-B8FB-411C-BBF9-FDDF68A734DB}">
      <dsp:nvSpPr>
        <dsp:cNvPr id="0" name=""/>
        <dsp:cNvSpPr/>
      </dsp:nvSpPr>
      <dsp:spPr>
        <a:xfrm>
          <a:off x="262135" y="3870657"/>
          <a:ext cx="2075929" cy="8863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417015"/>
                <a:satOff val="15385"/>
                <a:lumOff val="-22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417015"/>
                <a:satOff val="15385"/>
                <a:lumOff val="-22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417015"/>
                <a:satOff val="15385"/>
                <a:lumOff val="-22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烦躁不安</a:t>
          </a:r>
          <a:r>
            <a:rPr lang="en-US" sz="1200" kern="1200"/>
            <a:t>,</a:t>
          </a:r>
          <a:r>
            <a:rPr lang="zh-CN" sz="1200" kern="1200"/>
            <a:t>面色苍白或发绀</a:t>
          </a:r>
          <a:r>
            <a:rPr lang="en-US" sz="1200" kern="1200"/>
            <a:t>;</a:t>
          </a:r>
          <a:endParaRPr lang="zh-CN" sz="1200" kern="1200"/>
        </a:p>
      </dsp:txBody>
      <dsp:txXfrm>
        <a:off x="288094" y="3896616"/>
        <a:ext cx="2024011" cy="834386"/>
      </dsp:txXfrm>
    </dsp:sp>
    <dsp:sp modelId="{7B64C51B-04E2-47CD-A834-6BF65AD5B4F1}">
      <dsp:nvSpPr>
        <dsp:cNvPr id="0" name=""/>
        <dsp:cNvSpPr/>
      </dsp:nvSpPr>
      <dsp:spPr>
        <a:xfrm>
          <a:off x="262135" y="4893316"/>
          <a:ext cx="2075929" cy="8863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625523"/>
                <a:satOff val="23077"/>
                <a:lumOff val="-33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625523"/>
                <a:satOff val="23077"/>
                <a:lumOff val="-33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625523"/>
                <a:satOff val="23077"/>
                <a:lumOff val="-33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尿量减少或下肢水肿</a:t>
          </a:r>
        </a:p>
      </dsp:txBody>
      <dsp:txXfrm>
        <a:off x="288094" y="4919275"/>
        <a:ext cx="2024011" cy="834386"/>
      </dsp:txXfrm>
    </dsp:sp>
    <dsp:sp modelId="{F7FD0EC3-96C4-46A9-BAE8-682C5C6443BA}">
      <dsp:nvSpPr>
        <dsp:cNvPr id="0" name=""/>
        <dsp:cNvSpPr/>
      </dsp:nvSpPr>
      <dsp:spPr>
        <a:xfrm>
          <a:off x="2792174" y="0"/>
          <a:ext cx="2594911" cy="608396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</a:t>
          </a:r>
          <a:r>
            <a:rPr lang="zh-CN" sz="2500" kern="1200" dirty="0"/>
            <a:t>、处置：</a:t>
          </a:r>
        </a:p>
      </dsp:txBody>
      <dsp:txXfrm>
        <a:off x="2792174" y="0"/>
        <a:ext cx="2594911" cy="1825190"/>
      </dsp:txXfrm>
    </dsp:sp>
    <dsp:sp modelId="{04866473-F4F2-43A5-AB58-0611F535905F}">
      <dsp:nvSpPr>
        <dsp:cNvPr id="0" name=""/>
        <dsp:cNvSpPr/>
      </dsp:nvSpPr>
      <dsp:spPr>
        <a:xfrm>
          <a:off x="3051665" y="1826341"/>
          <a:ext cx="2075929" cy="703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834031"/>
                <a:satOff val="30769"/>
                <a:lumOff val="-452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834031"/>
                <a:satOff val="30769"/>
                <a:lumOff val="-452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834031"/>
                <a:satOff val="30769"/>
                <a:lumOff val="-452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保持患儿安静</a:t>
          </a:r>
          <a:r>
            <a:rPr lang="en-US" sz="1200" kern="1200"/>
            <a:t>,</a:t>
          </a:r>
          <a:r>
            <a:rPr lang="zh-CN" sz="1200" kern="1200"/>
            <a:t>烦躁不安应用镇静剂；</a:t>
          </a:r>
        </a:p>
      </dsp:txBody>
      <dsp:txXfrm>
        <a:off x="3072279" y="1846955"/>
        <a:ext cx="2034701" cy="662602"/>
      </dsp:txXfrm>
    </dsp:sp>
    <dsp:sp modelId="{EA86E9C0-05C8-4361-8EA0-C0691A5A42DE}">
      <dsp:nvSpPr>
        <dsp:cNvPr id="0" name=""/>
        <dsp:cNvSpPr/>
      </dsp:nvSpPr>
      <dsp:spPr>
        <a:xfrm>
          <a:off x="3051665" y="2638453"/>
          <a:ext cx="2075929" cy="703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042538"/>
                <a:satOff val="38462"/>
                <a:lumOff val="-56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42538"/>
                <a:satOff val="38462"/>
                <a:lumOff val="-56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42538"/>
                <a:satOff val="38462"/>
                <a:lumOff val="-56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保持呼吸道通畅；</a:t>
          </a:r>
        </a:p>
      </dsp:txBody>
      <dsp:txXfrm>
        <a:off x="3072279" y="2659067"/>
        <a:ext cx="2034701" cy="662602"/>
      </dsp:txXfrm>
    </dsp:sp>
    <dsp:sp modelId="{A099D211-83D1-4349-8ECA-7D0B6F1F7A11}">
      <dsp:nvSpPr>
        <dsp:cNvPr id="0" name=""/>
        <dsp:cNvSpPr/>
      </dsp:nvSpPr>
      <dsp:spPr>
        <a:xfrm>
          <a:off x="3051665" y="3450564"/>
          <a:ext cx="2075929" cy="703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251046"/>
                <a:satOff val="46154"/>
                <a:lumOff val="-67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251046"/>
                <a:satOff val="46154"/>
                <a:lumOff val="-67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251046"/>
                <a:satOff val="46154"/>
                <a:lumOff val="-67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建立静脉通路；</a:t>
          </a:r>
        </a:p>
      </dsp:txBody>
      <dsp:txXfrm>
        <a:off x="3072279" y="3471178"/>
        <a:ext cx="2034701" cy="662602"/>
      </dsp:txXfrm>
    </dsp:sp>
    <dsp:sp modelId="{3EE13E0C-1CF8-4A17-9D21-C2A8E035A706}">
      <dsp:nvSpPr>
        <dsp:cNvPr id="0" name=""/>
        <dsp:cNvSpPr/>
      </dsp:nvSpPr>
      <dsp:spPr>
        <a:xfrm>
          <a:off x="3051665" y="4262676"/>
          <a:ext cx="2075929" cy="703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459553"/>
                <a:satOff val="53846"/>
                <a:lumOff val="-791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459553"/>
                <a:satOff val="53846"/>
                <a:lumOff val="-791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459553"/>
                <a:satOff val="53846"/>
                <a:lumOff val="-791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吸氧</a:t>
          </a:r>
          <a:r>
            <a:rPr lang="en-US" sz="1200" kern="1200"/>
            <a:t>:</a:t>
          </a:r>
          <a:r>
            <a:rPr lang="zh-CN" sz="1200" kern="1200"/>
            <a:t>头罩或面罩</a:t>
          </a:r>
          <a:r>
            <a:rPr lang="en-US" sz="1200" kern="1200"/>
            <a:t>,</a:t>
          </a:r>
          <a:r>
            <a:rPr lang="zh-CN" sz="1200" kern="1200"/>
            <a:t>氧浓度</a:t>
          </a:r>
          <a:r>
            <a:rPr lang="en-US" sz="1200" kern="1200"/>
            <a:t>40%~50%</a:t>
          </a:r>
          <a:r>
            <a:rPr lang="zh-CN" sz="1200" kern="1200"/>
            <a:t>；</a:t>
          </a:r>
        </a:p>
      </dsp:txBody>
      <dsp:txXfrm>
        <a:off x="3072279" y="4283290"/>
        <a:ext cx="2034701" cy="662602"/>
      </dsp:txXfrm>
    </dsp:sp>
    <dsp:sp modelId="{0B72E115-7381-48ED-AAA9-BACE277D29B5}">
      <dsp:nvSpPr>
        <dsp:cNvPr id="0" name=""/>
        <dsp:cNvSpPr/>
      </dsp:nvSpPr>
      <dsp:spPr>
        <a:xfrm>
          <a:off x="3051665" y="5074788"/>
          <a:ext cx="2075929" cy="703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668061"/>
                <a:satOff val="61538"/>
                <a:lumOff val="-905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68061"/>
                <a:satOff val="61538"/>
                <a:lumOff val="-905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68061"/>
                <a:satOff val="61538"/>
                <a:lumOff val="-905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心电监护，监测血气；</a:t>
          </a:r>
        </a:p>
      </dsp:txBody>
      <dsp:txXfrm>
        <a:off x="3072279" y="5095402"/>
        <a:ext cx="2034701" cy="662602"/>
      </dsp:txXfrm>
    </dsp:sp>
    <dsp:sp modelId="{708476D6-C516-4CFF-BD93-9A2B48D03462}">
      <dsp:nvSpPr>
        <dsp:cNvPr id="0" name=""/>
        <dsp:cNvSpPr/>
      </dsp:nvSpPr>
      <dsp:spPr>
        <a:xfrm>
          <a:off x="5581703" y="0"/>
          <a:ext cx="2594911" cy="608396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</a:t>
          </a:r>
          <a:r>
            <a:rPr lang="zh-CN" sz="2500" kern="1200" dirty="0"/>
            <a:t>、用药：</a:t>
          </a:r>
        </a:p>
      </dsp:txBody>
      <dsp:txXfrm>
        <a:off x="5581703" y="0"/>
        <a:ext cx="2594911" cy="1825190"/>
      </dsp:txXfrm>
    </dsp:sp>
    <dsp:sp modelId="{F896394F-973C-457F-BE8F-9F2138778D46}">
      <dsp:nvSpPr>
        <dsp:cNvPr id="0" name=""/>
        <dsp:cNvSpPr/>
      </dsp:nvSpPr>
      <dsp:spPr>
        <a:xfrm>
          <a:off x="5841194" y="1825710"/>
          <a:ext cx="2075929" cy="11952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876569"/>
                <a:satOff val="69231"/>
                <a:lumOff val="-101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76569"/>
                <a:satOff val="69231"/>
                <a:lumOff val="-101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76569"/>
                <a:satOff val="69231"/>
                <a:lumOff val="-101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强心：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西地兰：</a:t>
          </a:r>
          <a:r>
            <a:rPr lang="en-US" sz="900" kern="1200"/>
            <a:t>&lt;2</a:t>
          </a:r>
          <a:r>
            <a:rPr lang="zh-CN" sz="900" kern="1200"/>
            <a:t>岁：</a:t>
          </a:r>
          <a:r>
            <a:rPr lang="en-US" sz="900" kern="1200"/>
            <a:t>0.03-0.04mg/kg</a:t>
          </a:r>
          <a:r>
            <a:rPr lang="zh-CN" sz="900" kern="1200"/>
            <a:t>；</a:t>
          </a:r>
          <a:r>
            <a:rPr lang="en-US" sz="900" kern="1200"/>
            <a:t>&gt;2</a:t>
          </a:r>
          <a:r>
            <a:rPr lang="zh-CN" sz="900" kern="1200"/>
            <a:t>岁：</a:t>
          </a:r>
          <a:r>
            <a:rPr lang="en-US" sz="900" kern="1200"/>
            <a:t>0.02-0.03mg/kg</a:t>
          </a:r>
          <a:r>
            <a:rPr lang="zh-CN" sz="900" kern="1200"/>
            <a:t> 。首次用</a:t>
          </a:r>
          <a:r>
            <a:rPr lang="en-US" sz="900" kern="1200"/>
            <a:t>1/2</a:t>
          </a:r>
          <a:r>
            <a:rPr lang="zh-CN" sz="900" kern="1200"/>
            <a:t>量，余量分两次</a:t>
          </a:r>
          <a:r>
            <a:rPr lang="en-US" sz="900" kern="1200"/>
            <a:t>q4/6h</a:t>
          </a:r>
          <a:r>
            <a:rPr lang="zh-CN" sz="900" kern="1200"/>
            <a:t>缓慢静推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米力农：</a:t>
          </a:r>
          <a:r>
            <a:rPr lang="en-US" sz="900" kern="1200"/>
            <a:t>50ug/kg</a:t>
          </a:r>
          <a:r>
            <a:rPr lang="zh-CN" sz="900" kern="1200"/>
            <a:t> 稀释后静推，后以</a:t>
          </a:r>
          <a:r>
            <a:rPr lang="en-US" sz="900" kern="1200"/>
            <a:t>0.25-0.5ug/kg/min </a:t>
          </a:r>
          <a:r>
            <a:rPr lang="zh-CN" sz="900" kern="1200"/>
            <a:t>泵维</a:t>
          </a:r>
        </a:p>
      </dsp:txBody>
      <dsp:txXfrm>
        <a:off x="5876202" y="1860718"/>
        <a:ext cx="2005913" cy="1125240"/>
      </dsp:txXfrm>
    </dsp:sp>
    <dsp:sp modelId="{9196CF85-4661-4BA0-A09C-40DAE3806ECC}">
      <dsp:nvSpPr>
        <dsp:cNvPr id="0" name=""/>
        <dsp:cNvSpPr/>
      </dsp:nvSpPr>
      <dsp:spPr>
        <a:xfrm>
          <a:off x="5841194" y="3204851"/>
          <a:ext cx="2075929" cy="11952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085076"/>
                <a:satOff val="76923"/>
                <a:lumOff val="-113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085076"/>
                <a:satOff val="76923"/>
                <a:lumOff val="-113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085076"/>
                <a:satOff val="76923"/>
                <a:lumOff val="-113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利尿：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呋塞米：</a:t>
          </a:r>
          <a:r>
            <a:rPr lang="en-US" sz="900" kern="1200"/>
            <a:t>1mg/kg</a:t>
          </a:r>
          <a:r>
            <a:rPr lang="zh-CN" sz="900" kern="1200"/>
            <a:t> </a:t>
          </a:r>
          <a:r>
            <a:rPr lang="en-US" sz="900" kern="1200"/>
            <a:t>iv</a:t>
          </a:r>
          <a:endParaRPr lang="zh-CN" sz="900" kern="1200"/>
        </a:p>
      </dsp:txBody>
      <dsp:txXfrm>
        <a:off x="5876202" y="3239859"/>
        <a:ext cx="2005913" cy="1125240"/>
      </dsp:txXfrm>
    </dsp:sp>
    <dsp:sp modelId="{1062132A-667E-4E43-8821-1537F1B330C8}">
      <dsp:nvSpPr>
        <dsp:cNvPr id="0" name=""/>
        <dsp:cNvSpPr/>
      </dsp:nvSpPr>
      <dsp:spPr>
        <a:xfrm>
          <a:off x="5841194" y="4583993"/>
          <a:ext cx="2075929" cy="11952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293584"/>
                <a:satOff val="84615"/>
                <a:lumOff val="-1244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293584"/>
                <a:satOff val="84615"/>
                <a:lumOff val="-1244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293584"/>
                <a:satOff val="84615"/>
                <a:lumOff val="-1244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血管扩张剂：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多巴胺：</a:t>
          </a:r>
          <a:r>
            <a:rPr lang="en-US" sz="900" kern="1200"/>
            <a:t>5-10ug/kg/min </a:t>
          </a:r>
          <a:r>
            <a:rPr lang="zh-CN" sz="900" kern="1200"/>
            <a:t>泵维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多巴酚丁胺：</a:t>
          </a:r>
          <a:r>
            <a:rPr lang="en-US" sz="900" kern="1200"/>
            <a:t> 5-10ug/kg/min </a:t>
          </a:r>
          <a:r>
            <a:rPr lang="zh-CN" sz="900" kern="1200"/>
            <a:t>泵维</a:t>
          </a:r>
        </a:p>
      </dsp:txBody>
      <dsp:txXfrm>
        <a:off x="5876202" y="4619001"/>
        <a:ext cx="2005913" cy="1125240"/>
      </dsp:txXfrm>
    </dsp:sp>
    <dsp:sp modelId="{02604D43-35BF-4314-9213-BD8C1FA65C92}">
      <dsp:nvSpPr>
        <dsp:cNvPr id="0" name=""/>
        <dsp:cNvSpPr/>
      </dsp:nvSpPr>
      <dsp:spPr>
        <a:xfrm>
          <a:off x="8371233" y="0"/>
          <a:ext cx="2594911" cy="608396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</a:t>
          </a:r>
          <a:r>
            <a:rPr lang="zh-CN" sz="2500" kern="1200" dirty="0"/>
            <a:t>、观察病情变化</a:t>
          </a:r>
        </a:p>
      </dsp:txBody>
      <dsp:txXfrm>
        <a:off x="8371233" y="0"/>
        <a:ext cx="2594911" cy="1825190"/>
      </dsp:txXfrm>
    </dsp:sp>
    <dsp:sp modelId="{7245BAF3-F628-4BE4-9388-FFB4AC76D78F}">
      <dsp:nvSpPr>
        <dsp:cNvPr id="0" name=""/>
        <dsp:cNvSpPr/>
      </dsp:nvSpPr>
      <dsp:spPr>
        <a:xfrm>
          <a:off x="8630724" y="1826972"/>
          <a:ext cx="2075929" cy="1834399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病情稳定转入普通病房</a:t>
          </a:r>
        </a:p>
      </dsp:txBody>
      <dsp:txXfrm>
        <a:off x="8684452" y="1880700"/>
        <a:ext cx="1968473" cy="1726943"/>
      </dsp:txXfrm>
    </dsp:sp>
    <dsp:sp modelId="{49EB472C-B9DE-4FD7-A44B-93BAD9C41C8B}">
      <dsp:nvSpPr>
        <dsp:cNvPr id="0" name=""/>
        <dsp:cNvSpPr/>
      </dsp:nvSpPr>
      <dsp:spPr>
        <a:xfrm>
          <a:off x="8630724" y="3943587"/>
          <a:ext cx="2075929" cy="1834399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难治性心衰转入</a:t>
          </a:r>
          <a:r>
            <a:rPr lang="en-US" sz="1200" kern="1200"/>
            <a:t>PICU</a:t>
          </a:r>
          <a:endParaRPr lang="zh-CN" sz="1200" kern="1200"/>
        </a:p>
      </dsp:txBody>
      <dsp:txXfrm>
        <a:off x="8684452" y="3997315"/>
        <a:ext cx="1968473" cy="17269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9302B-D5CC-4225-BCCF-F8FBC787DC91}">
      <dsp:nvSpPr>
        <dsp:cNvPr id="0" name=""/>
        <dsp:cNvSpPr/>
      </dsp:nvSpPr>
      <dsp:spPr>
        <a:xfrm>
          <a:off x="0" y="139"/>
          <a:ext cx="1865794" cy="48837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急诊抢救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工作制度</a:t>
          </a:r>
          <a:endParaRPr lang="zh-CN" altLang="en-US" sz="700" kern="1200" dirty="0"/>
        </a:p>
      </dsp:txBody>
      <dsp:txXfrm>
        <a:off x="23841" y="23980"/>
        <a:ext cx="1818112" cy="4406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B814E3-5D49-42CC-ABAA-A0DF96EBBE14}">
      <dsp:nvSpPr>
        <dsp:cNvPr id="0" name=""/>
        <dsp:cNvSpPr/>
      </dsp:nvSpPr>
      <dsp:spPr>
        <a:xfrm>
          <a:off x="0" y="12451"/>
          <a:ext cx="10515600" cy="4329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</a:t>
          </a:r>
          <a:r>
            <a:rPr lang="zh-CN" sz="1000" kern="1200" dirty="0"/>
            <a:t>．凡参</a:t>
          </a:r>
          <a:r>
            <a:rPr lang="zh-CN" altLang="zh-CN" sz="1000" kern="1200" dirty="0"/>
            <a:t>的</a:t>
          </a:r>
          <a:r>
            <a:rPr lang="zh-CN" sz="1000" kern="1200" dirty="0"/>
            <a:t>与抢救急诊工作人员，应严格遵守急诊各项规章制度和技术操作规程，对重症抢救患者必须做到全力以赴，分秒必争，给予迅速安置，根据病情及时进行紧急处理，如监测生命体征、吸氧、建立静脉通路、心电监护、心肺复苏、洗胃、配血、止血、准备手术等。</a:t>
          </a:r>
        </a:p>
      </dsp:txBody>
      <dsp:txXfrm>
        <a:off x="21132" y="33583"/>
        <a:ext cx="10473336" cy="390636"/>
      </dsp:txXfrm>
    </dsp:sp>
    <dsp:sp modelId="{2B2F224E-96FE-48B0-9BEB-52FDBEEC2146}">
      <dsp:nvSpPr>
        <dsp:cNvPr id="0" name=""/>
        <dsp:cNvSpPr/>
      </dsp:nvSpPr>
      <dsp:spPr>
        <a:xfrm>
          <a:off x="0" y="474151"/>
          <a:ext cx="10515600" cy="4329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2</a:t>
          </a:r>
          <a:r>
            <a:rPr lang="zh-CN" sz="1000" kern="1200"/>
            <a:t>．参加抢救的医护人员要严肃认真，动作迅速而准确。抢救过程中的指挥者应为在场工作人员中职务最高者，医师、护士在场时应以医师指挥为主，各级人员必须听从指挥，既要明确分工，又要密切协作，指挥者应负指挥职责。</a:t>
          </a:r>
          <a:endParaRPr lang="zh-CN" sz="1000" kern="1200" dirty="0"/>
        </a:p>
      </dsp:txBody>
      <dsp:txXfrm>
        <a:off x="21132" y="495283"/>
        <a:ext cx="10473336" cy="390636"/>
      </dsp:txXfrm>
    </dsp:sp>
    <dsp:sp modelId="{EC4EC949-A95F-4318-9E91-3569ABBE639F}">
      <dsp:nvSpPr>
        <dsp:cNvPr id="0" name=""/>
        <dsp:cNvSpPr/>
      </dsp:nvSpPr>
      <dsp:spPr>
        <a:xfrm>
          <a:off x="0" y="935851"/>
          <a:ext cx="10515600" cy="4329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3</a:t>
          </a:r>
          <a:r>
            <a:rPr lang="zh-CN" sz="1000" kern="1200"/>
            <a:t>．遇有诊断、诊疗、技术操作等方面困难时，应及时请示上级医师，或请会诊迅速予以解决。遇有大批需抢救的病人同时就诊时，应立即报科主任及院领导，以便及时组织抢救。</a:t>
          </a:r>
          <a:endParaRPr lang="zh-CN" sz="1000" kern="1200" dirty="0"/>
        </a:p>
      </dsp:txBody>
      <dsp:txXfrm>
        <a:off x="21132" y="956983"/>
        <a:ext cx="10473336" cy="390636"/>
      </dsp:txXfrm>
    </dsp:sp>
    <dsp:sp modelId="{CA1E535C-CD22-450B-BC71-8BBA5FFF48D7}">
      <dsp:nvSpPr>
        <dsp:cNvPr id="0" name=""/>
        <dsp:cNvSpPr/>
      </dsp:nvSpPr>
      <dsp:spPr>
        <a:xfrm>
          <a:off x="0" y="1397551"/>
          <a:ext cx="10515600" cy="4329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4</a:t>
          </a:r>
          <a:r>
            <a:rPr lang="zh-CN" sz="1000" kern="1200"/>
            <a:t>．对危重不宜搬动病员应就地抢救，待病情稳定后由医师或护士护送到病房或手术室，并通知有关科室和手术室做好准备。</a:t>
          </a:r>
          <a:endParaRPr lang="zh-CN" sz="1000" kern="1200" dirty="0"/>
        </a:p>
      </dsp:txBody>
      <dsp:txXfrm>
        <a:off x="21132" y="1418683"/>
        <a:ext cx="10473336" cy="390636"/>
      </dsp:txXfrm>
    </dsp:sp>
    <dsp:sp modelId="{048DEECB-0C7A-4CF6-9F85-E61CF70B5BC4}">
      <dsp:nvSpPr>
        <dsp:cNvPr id="0" name=""/>
        <dsp:cNvSpPr/>
      </dsp:nvSpPr>
      <dsp:spPr>
        <a:xfrm>
          <a:off x="0" y="1859251"/>
          <a:ext cx="10515600" cy="4329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5</a:t>
          </a:r>
          <a:r>
            <a:rPr lang="zh-CN" sz="1000" kern="1200"/>
            <a:t>、对危重患者，在值班医师未到达前，护士可酌情先抢救处理，如：气管插管、洗胃、止血、给氧、输液、吸痰、人工呼吸、胸外心脏按压等并做好护理记录。</a:t>
          </a:r>
          <a:endParaRPr lang="zh-CN" sz="1000" kern="1200" dirty="0"/>
        </a:p>
      </dsp:txBody>
      <dsp:txXfrm>
        <a:off x="21132" y="1880383"/>
        <a:ext cx="10473336" cy="390636"/>
      </dsp:txXfrm>
    </dsp:sp>
    <dsp:sp modelId="{1E59CF8F-7365-48CA-9B91-1DC44241A3C1}">
      <dsp:nvSpPr>
        <dsp:cNvPr id="0" name=""/>
        <dsp:cNvSpPr/>
      </dsp:nvSpPr>
      <dsp:spPr>
        <a:xfrm>
          <a:off x="0" y="2320951"/>
          <a:ext cx="10515600" cy="4329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6</a:t>
          </a:r>
          <a:r>
            <a:rPr lang="zh-CN" sz="1000" kern="1200"/>
            <a:t>．总值班、药房、放射、化验、麻醉、手术室、功能室等辅助科室及后勤值班人员，必须坚守岗位，积极配合急诊抢救工作，见“急”字印章都要予以优先保证。</a:t>
          </a:r>
          <a:endParaRPr lang="zh-CN" sz="1000" kern="1200" dirty="0"/>
        </a:p>
      </dsp:txBody>
      <dsp:txXfrm>
        <a:off x="21132" y="2342083"/>
        <a:ext cx="10473336" cy="390636"/>
      </dsp:txXfrm>
    </dsp:sp>
    <dsp:sp modelId="{ED08C497-1A63-4BC9-8203-BBF378B5992E}">
      <dsp:nvSpPr>
        <dsp:cNvPr id="0" name=""/>
        <dsp:cNvSpPr/>
      </dsp:nvSpPr>
      <dsp:spPr>
        <a:xfrm>
          <a:off x="0" y="2782651"/>
          <a:ext cx="10515600" cy="4329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7</a:t>
          </a:r>
          <a:r>
            <a:rPr lang="zh-CN" sz="1000" kern="1200"/>
            <a:t>．医护密切配合。口头医嘱要求准确、清楚，尤其是药物的使用，如药名、剂量、给药途径与时间等。护士在执行口头医嘱要求复述一遍，避免有误，并及时记录于病历上，事后由医师补写医嘱及补开处方。</a:t>
          </a:r>
          <a:endParaRPr lang="zh-CN" sz="1000" kern="1200" dirty="0"/>
        </a:p>
      </dsp:txBody>
      <dsp:txXfrm>
        <a:off x="21132" y="2803783"/>
        <a:ext cx="10473336" cy="390636"/>
      </dsp:txXfrm>
    </dsp:sp>
    <dsp:sp modelId="{12663B3F-09F3-4419-8DD1-9B7BBFF0EDEC}">
      <dsp:nvSpPr>
        <dsp:cNvPr id="0" name=""/>
        <dsp:cNvSpPr/>
      </dsp:nvSpPr>
      <dsp:spPr>
        <a:xfrm>
          <a:off x="0" y="3244352"/>
          <a:ext cx="10515600" cy="4329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8</a:t>
          </a:r>
          <a:r>
            <a:rPr lang="zh-CN" sz="1000" kern="1200"/>
            <a:t>．一切抢救工作应做好记录，要求及时、准确、清晰、扼要、完整，并且必须注明执行时间。及时与病员家属沟通，告知病情。</a:t>
          </a:r>
          <a:endParaRPr lang="zh-CN" sz="1000" kern="1200" dirty="0"/>
        </a:p>
      </dsp:txBody>
      <dsp:txXfrm>
        <a:off x="21132" y="3265484"/>
        <a:ext cx="10473336" cy="390636"/>
      </dsp:txXfrm>
    </dsp:sp>
    <dsp:sp modelId="{537041B8-4517-4C44-9003-92D58B40524F}">
      <dsp:nvSpPr>
        <dsp:cNvPr id="0" name=""/>
        <dsp:cNvSpPr/>
      </dsp:nvSpPr>
      <dsp:spPr>
        <a:xfrm>
          <a:off x="0" y="3706052"/>
          <a:ext cx="10515600" cy="4329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9</a:t>
          </a:r>
          <a:r>
            <a:rPr lang="zh-CN" sz="1000" kern="1200"/>
            <a:t>．各种急救药物的安瓿 、输液空瓶、输血空瓶等均集中放在一起，以便统计与查对，避免医疗差错。</a:t>
          </a:r>
          <a:endParaRPr lang="zh-CN" sz="1000" kern="1200" dirty="0"/>
        </a:p>
      </dsp:txBody>
      <dsp:txXfrm>
        <a:off x="21132" y="3727184"/>
        <a:ext cx="10473336" cy="390636"/>
      </dsp:txXfrm>
    </dsp:sp>
    <dsp:sp modelId="{359E9F76-11AE-4955-B678-9D8430A5441D}">
      <dsp:nvSpPr>
        <dsp:cNvPr id="0" name=""/>
        <dsp:cNvSpPr/>
      </dsp:nvSpPr>
      <dsp:spPr>
        <a:xfrm>
          <a:off x="0" y="4167752"/>
          <a:ext cx="10515600" cy="4329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10</a:t>
          </a:r>
          <a:r>
            <a:rPr lang="zh-CN" sz="1000" kern="1200"/>
            <a:t>．病人经抢救后，应根据情况留在监护室及观察室进一步处理，待病情稳定后转有关科室继续诊疗。护送病人前应电话通知接收单位。</a:t>
          </a:r>
          <a:endParaRPr lang="zh-CN" sz="1000" kern="1200" dirty="0"/>
        </a:p>
      </dsp:txBody>
      <dsp:txXfrm>
        <a:off x="21132" y="4188884"/>
        <a:ext cx="10473336" cy="390636"/>
      </dsp:txXfrm>
    </dsp:sp>
    <dsp:sp modelId="{1AB94C63-53D5-4406-BB8F-30BDAEB091F6}">
      <dsp:nvSpPr>
        <dsp:cNvPr id="0" name=""/>
        <dsp:cNvSpPr/>
      </dsp:nvSpPr>
      <dsp:spPr>
        <a:xfrm>
          <a:off x="0" y="4629452"/>
          <a:ext cx="10515600" cy="4329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11</a:t>
          </a:r>
          <a:r>
            <a:rPr lang="zh-CN" sz="1000" kern="1200"/>
            <a:t>．对已住院诊疗的急救病人要定期追踪随访，不断总结抢救经验。</a:t>
          </a:r>
          <a:endParaRPr lang="zh-CN" sz="1000" kern="1200" dirty="0"/>
        </a:p>
      </dsp:txBody>
      <dsp:txXfrm>
        <a:off x="21132" y="4650584"/>
        <a:ext cx="10473336" cy="390636"/>
      </dsp:txXfrm>
    </dsp:sp>
    <dsp:sp modelId="{D4E29C8C-C84A-44BA-BCC0-A7DEF6DB3C5A}">
      <dsp:nvSpPr>
        <dsp:cNvPr id="0" name=""/>
        <dsp:cNvSpPr/>
      </dsp:nvSpPr>
      <dsp:spPr>
        <a:xfrm>
          <a:off x="0" y="5091152"/>
          <a:ext cx="10515600" cy="4329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12</a:t>
          </a:r>
          <a:r>
            <a:rPr lang="zh-CN" sz="1000" kern="1200"/>
            <a:t>．凡涉及法律纠纷的</a:t>
          </a:r>
          <a:r>
            <a:rPr lang="zh-CN" altLang="en-US" sz="1000" kern="1200"/>
            <a:t>有第三方责任人的</a:t>
          </a:r>
          <a:r>
            <a:rPr lang="zh-CN" sz="1000" kern="1200"/>
            <a:t>，在积极救治的同时，要即使向保卫科、院领导报告。</a:t>
          </a:r>
          <a:br>
            <a:rPr lang="zh-CN" sz="1000" kern="1200"/>
          </a:br>
          <a:endParaRPr lang="zh-CN" sz="1000" kern="1200" dirty="0"/>
        </a:p>
      </dsp:txBody>
      <dsp:txXfrm>
        <a:off x="21132" y="5112284"/>
        <a:ext cx="10473336" cy="3906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26348-1C80-406A-923B-64225DBD1896}">
      <dsp:nvSpPr>
        <dsp:cNvPr id="0" name=""/>
        <dsp:cNvSpPr/>
      </dsp:nvSpPr>
      <dsp:spPr>
        <a:xfrm>
          <a:off x="145614" y="33185"/>
          <a:ext cx="1344982" cy="39709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 dirty="0"/>
            <a:t>急诊会诊制度</a:t>
          </a:r>
        </a:p>
      </dsp:txBody>
      <dsp:txXfrm>
        <a:off x="164998" y="52569"/>
        <a:ext cx="1306214" cy="3583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9661D-2738-4069-A278-CBC4C7940FEE}">
      <dsp:nvSpPr>
        <dsp:cNvPr id="0" name=""/>
        <dsp:cNvSpPr/>
      </dsp:nvSpPr>
      <dsp:spPr>
        <a:xfrm>
          <a:off x="0" y="120846"/>
          <a:ext cx="10885118" cy="85227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</a:t>
          </a:r>
          <a:r>
            <a:rPr lang="zh-CN" sz="1400" kern="1200" dirty="0"/>
            <a:t>一</a:t>
          </a:r>
          <a:r>
            <a:rPr lang="en-US" sz="1400" kern="1200" dirty="0"/>
            <a:t>)</a:t>
          </a:r>
          <a:r>
            <a:rPr lang="zh-CN" sz="1400" kern="1200" dirty="0"/>
            <a:t>如遇需处理的急、危、重症病人</a:t>
          </a:r>
          <a:r>
            <a:rPr lang="en-US" sz="1400" kern="1200" dirty="0"/>
            <a:t>,</a:t>
          </a:r>
          <a:r>
            <a:rPr lang="zh-CN" sz="1400" kern="1200" dirty="0"/>
            <a:t>首诊医务人员不得推诿</a:t>
          </a:r>
          <a:r>
            <a:rPr lang="en-US" sz="1400" kern="1200" dirty="0"/>
            <a:t>,</a:t>
          </a:r>
          <a:r>
            <a:rPr lang="zh-CN" sz="1400" kern="1200" dirty="0"/>
            <a:t>应争分夺秒采取最基本的抢救措施</a:t>
          </a:r>
          <a:r>
            <a:rPr lang="en-US" sz="1400" kern="1200" dirty="0"/>
            <a:t>,</a:t>
          </a:r>
          <a:r>
            <a:rPr lang="zh-CN" sz="1400" kern="1200" dirty="0"/>
            <a:t>然后告知相应科室参与处理</a:t>
          </a:r>
          <a:r>
            <a:rPr lang="en-US" sz="1400" kern="1200" dirty="0"/>
            <a:t>,</a:t>
          </a:r>
          <a:r>
            <a:rPr lang="zh-CN" sz="1400" kern="1200" dirty="0"/>
            <a:t>并作交接班记录</a:t>
          </a:r>
          <a:r>
            <a:rPr lang="en-US" sz="1400" kern="1200" dirty="0"/>
            <a:t>,</a:t>
          </a:r>
          <a:r>
            <a:rPr lang="zh-CN" sz="1400" kern="1200" dirty="0"/>
            <a:t>书写抢救记录。</a:t>
          </a:r>
        </a:p>
      </dsp:txBody>
      <dsp:txXfrm>
        <a:off x="41604" y="162450"/>
        <a:ext cx="10801910" cy="769063"/>
      </dsp:txXfrm>
    </dsp:sp>
    <dsp:sp modelId="{213EC6BD-72C8-46F8-AE5F-D67E16DFE541}">
      <dsp:nvSpPr>
        <dsp:cNvPr id="0" name=""/>
        <dsp:cNvSpPr/>
      </dsp:nvSpPr>
      <dsp:spPr>
        <a:xfrm>
          <a:off x="0" y="1013438"/>
          <a:ext cx="10885118" cy="85227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(</a:t>
          </a:r>
          <a:r>
            <a:rPr lang="zh-CN" sz="1400" kern="1200"/>
            <a:t>二</a:t>
          </a:r>
          <a:r>
            <a:rPr lang="en-US" sz="1400" kern="1200"/>
            <a:t>)</a:t>
          </a:r>
          <a:r>
            <a:rPr lang="zh-CN" sz="1400" kern="1200"/>
            <a:t>紧急情况下</a:t>
          </a:r>
          <a:r>
            <a:rPr lang="en-US" sz="1400" kern="1200"/>
            <a:t>,</a:t>
          </a:r>
          <a:r>
            <a:rPr lang="zh-CN" sz="1400" kern="1200"/>
            <a:t>急诊科人员可先电话告知要求急会诊</a:t>
          </a:r>
          <a:r>
            <a:rPr lang="en-US" sz="1400" kern="1200"/>
            <a:t>,</a:t>
          </a:r>
          <a:r>
            <a:rPr lang="zh-CN" sz="1400" kern="1200"/>
            <a:t>被邀科室在岗医师须于</a:t>
          </a:r>
          <a:r>
            <a:rPr lang="en-US" sz="1400" kern="1200"/>
            <a:t>3~5</a:t>
          </a:r>
          <a:r>
            <a:rPr lang="zh-CN" sz="1400" kern="1200"/>
            <a:t>分钟内到达会诊科室</a:t>
          </a:r>
          <a:r>
            <a:rPr lang="en-US" sz="1400" kern="1200"/>
            <a:t>,</a:t>
          </a:r>
          <a:r>
            <a:rPr lang="zh-CN" sz="1400" kern="1200"/>
            <a:t>不在岗被邀会诊医师须在</a:t>
          </a:r>
          <a:r>
            <a:rPr lang="en-US" sz="1400" kern="1200"/>
            <a:t>10</a:t>
          </a:r>
          <a:r>
            <a:rPr lang="zh-CN" sz="1400" kern="1200"/>
            <a:t>分钟内到达会诊科室</a:t>
          </a:r>
          <a:r>
            <a:rPr lang="en-US" sz="1400" kern="1200"/>
            <a:t>,</a:t>
          </a:r>
          <a:r>
            <a:rPr lang="zh-CN" sz="1400" kern="1200"/>
            <a:t>同时要带上本专科所必须的抢救治疗及检查器械设备。特别是遇到涉及多科的危重病人和多发伤病人的抢救</a:t>
          </a:r>
          <a:r>
            <a:rPr lang="en-US" sz="1400" kern="1200"/>
            <a:t>,</a:t>
          </a:r>
          <a:r>
            <a:rPr lang="zh-CN" sz="1400" kern="1200"/>
            <a:t>需及时请多科急会诊</a:t>
          </a:r>
          <a:r>
            <a:rPr lang="en-US" sz="1400" kern="1200"/>
            <a:t>,</a:t>
          </a:r>
          <a:r>
            <a:rPr lang="zh-CN" sz="1400" kern="1200"/>
            <a:t>要求尽早赶到配合抢救。待病情有所缓解或事后在会诊单上补写应邀科室的处理意见。</a:t>
          </a:r>
        </a:p>
      </dsp:txBody>
      <dsp:txXfrm>
        <a:off x="41604" y="1055042"/>
        <a:ext cx="10801910" cy="769063"/>
      </dsp:txXfrm>
    </dsp:sp>
    <dsp:sp modelId="{5FA32AD1-0D1B-4439-B649-2345CB7C8F3B}">
      <dsp:nvSpPr>
        <dsp:cNvPr id="0" name=""/>
        <dsp:cNvSpPr/>
      </dsp:nvSpPr>
      <dsp:spPr>
        <a:xfrm>
          <a:off x="0" y="1906030"/>
          <a:ext cx="10885118" cy="85227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(</a:t>
          </a:r>
          <a:r>
            <a:rPr lang="zh-CN" sz="1400" kern="1200"/>
            <a:t>三</a:t>
          </a:r>
          <a:r>
            <a:rPr lang="en-US" sz="1400" kern="1200"/>
            <a:t>)</a:t>
          </a:r>
          <a:r>
            <a:rPr lang="zh-CN" sz="1400" kern="1200"/>
            <a:t>不超过</a:t>
          </a:r>
          <a:r>
            <a:rPr lang="en-US" sz="1400" kern="1200"/>
            <a:t>24</a:t>
          </a:r>
          <a:r>
            <a:rPr lang="zh-CN" sz="1400" kern="1200"/>
            <a:t>小时的留观病人需会诊时</a:t>
          </a:r>
          <a:r>
            <a:rPr lang="en-US" sz="1400" kern="1200"/>
            <a:t>,</a:t>
          </a:r>
          <a:r>
            <a:rPr lang="zh-CN" sz="1400" kern="1200"/>
            <a:t>可在急诊病历本上注明</a:t>
          </a:r>
          <a:r>
            <a:rPr lang="en-US" sz="1400" kern="1200"/>
            <a:t>"</a:t>
          </a:r>
          <a:r>
            <a:rPr lang="zh-CN" sz="1400" kern="1200"/>
            <a:t>己请</a:t>
          </a:r>
          <a:r>
            <a:rPr lang="en-US" sz="1400" kern="1200"/>
            <a:t>×</a:t>
          </a:r>
          <a:r>
            <a:rPr lang="zh-CN" sz="1400" kern="1200"/>
            <a:t>科急会诊</a:t>
          </a:r>
          <a:r>
            <a:rPr lang="en-US" sz="1400" kern="1200"/>
            <a:t>"</a:t>
          </a:r>
          <a:r>
            <a:rPr lang="zh-CN" sz="1400" kern="1200"/>
            <a:t>字样</a:t>
          </a:r>
          <a:r>
            <a:rPr lang="en-US" sz="1400" kern="1200"/>
            <a:t>,</a:t>
          </a:r>
          <a:r>
            <a:rPr lang="zh-CN" sz="1400" kern="1200"/>
            <a:t>并由观察室值班护士与会诊科室电话联系</a:t>
          </a:r>
          <a:r>
            <a:rPr lang="en-US" sz="1400" kern="1200"/>
            <a:t>,</a:t>
          </a:r>
          <a:r>
            <a:rPr lang="zh-CN" sz="1400" kern="1200"/>
            <a:t>接受会诊科室不得推诿</a:t>
          </a:r>
          <a:r>
            <a:rPr lang="en-US" sz="1400" kern="1200"/>
            <a:t>,</a:t>
          </a:r>
          <a:r>
            <a:rPr lang="zh-CN" sz="1400" kern="1200"/>
            <a:t>并及时前来会诊。超过</a:t>
          </a:r>
          <a:r>
            <a:rPr lang="en-US" sz="1400" kern="1200"/>
            <a:t>24</a:t>
          </a:r>
          <a:r>
            <a:rPr lang="zh-CN" sz="1400" kern="1200"/>
            <a:t>小时的留观病人需会诊时</a:t>
          </a:r>
          <a:r>
            <a:rPr lang="en-US" sz="1400" kern="1200"/>
            <a:t>,</a:t>
          </a:r>
          <a:r>
            <a:rPr lang="zh-CN" sz="1400" kern="1200"/>
            <a:t>除应书写留观病历</a:t>
          </a:r>
          <a:r>
            <a:rPr lang="en-US" sz="1400" kern="1200"/>
            <a:t>,</a:t>
          </a:r>
          <a:r>
            <a:rPr lang="zh-CN" sz="1400" kern="1200"/>
            <a:t>还应填写急会诊单</a:t>
          </a:r>
          <a:r>
            <a:rPr lang="en-US" sz="1400" kern="1200"/>
            <a:t>,</a:t>
          </a:r>
          <a:r>
            <a:rPr lang="zh-CN" sz="1400" kern="1200"/>
            <a:t>由观察室值班护士与会诊科室电话联系</a:t>
          </a:r>
          <a:r>
            <a:rPr lang="en-US" sz="1400" kern="1200"/>
            <a:t>,</a:t>
          </a:r>
          <a:r>
            <a:rPr lang="zh-CN" sz="1400" kern="1200"/>
            <a:t>被邀会诊科室应尽快确定会诊医师并及时到达急诊科。</a:t>
          </a:r>
        </a:p>
      </dsp:txBody>
      <dsp:txXfrm>
        <a:off x="41604" y="1947634"/>
        <a:ext cx="10801910" cy="769063"/>
      </dsp:txXfrm>
    </dsp:sp>
    <dsp:sp modelId="{D42E010F-B798-4E5F-A4DE-97E02930E7CB}">
      <dsp:nvSpPr>
        <dsp:cNvPr id="0" name=""/>
        <dsp:cNvSpPr/>
      </dsp:nvSpPr>
      <dsp:spPr>
        <a:xfrm>
          <a:off x="0" y="2798622"/>
          <a:ext cx="10885118" cy="85227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(</a:t>
          </a:r>
          <a:r>
            <a:rPr lang="zh-CN" sz="1400" kern="1200"/>
            <a:t>四</a:t>
          </a:r>
          <a:r>
            <a:rPr lang="en-US" sz="1400" kern="1200"/>
            <a:t>)</a:t>
          </a:r>
          <a:r>
            <a:rPr lang="zh-CN" sz="1400" kern="1200"/>
            <a:t>会诊时</a:t>
          </a:r>
          <a:r>
            <a:rPr lang="en-US" sz="1400" kern="1200"/>
            <a:t>,</a:t>
          </a:r>
          <a:r>
            <a:rPr lang="zh-CN" sz="1400" kern="1200"/>
            <a:t>急诊医师应为会诊准备好必要的临床资料</a:t>
          </a:r>
          <a:r>
            <a:rPr lang="en-US" sz="1400" kern="1200"/>
            <a:t>,</a:t>
          </a:r>
          <a:r>
            <a:rPr lang="zh-CN" sz="1400" kern="1200"/>
            <a:t>并陪同检查、介绍病情</a:t>
          </a:r>
          <a:r>
            <a:rPr lang="en-US" sz="1400" kern="1200"/>
            <a:t>,</a:t>
          </a:r>
          <a:r>
            <a:rPr lang="zh-CN" sz="1400" kern="1200"/>
            <a:t>应邀医师认真填写好会诊记录。</a:t>
          </a:r>
        </a:p>
      </dsp:txBody>
      <dsp:txXfrm>
        <a:off x="41604" y="2840226"/>
        <a:ext cx="10801910" cy="769063"/>
      </dsp:txXfrm>
    </dsp:sp>
    <dsp:sp modelId="{4963D937-011F-49D7-8BE5-BB2F1E52F876}">
      <dsp:nvSpPr>
        <dsp:cNvPr id="0" name=""/>
        <dsp:cNvSpPr/>
      </dsp:nvSpPr>
      <dsp:spPr>
        <a:xfrm>
          <a:off x="0" y="3691214"/>
          <a:ext cx="10885118" cy="85227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(</a:t>
          </a:r>
          <a:r>
            <a:rPr lang="zh-CN" sz="1400" kern="1200"/>
            <a:t>五</a:t>
          </a:r>
          <a:r>
            <a:rPr lang="en-US" sz="1400" kern="1200"/>
            <a:t>)</a:t>
          </a:r>
          <a:r>
            <a:rPr lang="zh-CN" sz="1400" kern="1200"/>
            <a:t>会诊后需入院治疗者</a:t>
          </a:r>
          <a:r>
            <a:rPr lang="en-US" sz="1400" kern="1200"/>
            <a:t>,</a:t>
          </a:r>
          <a:r>
            <a:rPr lang="zh-CN" sz="1400" kern="1200"/>
            <a:t>接诊或会诊医师开出入院证</a:t>
          </a:r>
          <a:r>
            <a:rPr lang="en-US" sz="1400" kern="1200"/>
            <a:t>,</a:t>
          </a:r>
          <a:r>
            <a:rPr lang="zh-CN" sz="1400" kern="1200"/>
            <a:t>值班护士电话联系住院床位。由医生或护士护送入院。</a:t>
          </a:r>
        </a:p>
      </dsp:txBody>
      <dsp:txXfrm>
        <a:off x="41604" y="3732818"/>
        <a:ext cx="10801910" cy="769063"/>
      </dsp:txXfrm>
    </dsp:sp>
    <dsp:sp modelId="{D044ABE2-B357-4646-99A9-255322FAF37A}">
      <dsp:nvSpPr>
        <dsp:cNvPr id="0" name=""/>
        <dsp:cNvSpPr/>
      </dsp:nvSpPr>
      <dsp:spPr>
        <a:xfrm>
          <a:off x="0" y="4583806"/>
          <a:ext cx="10885118" cy="85227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</a:t>
          </a:r>
          <a:r>
            <a:rPr lang="zh-CN" sz="1400" kern="1200" dirty="0"/>
            <a:t>六</a:t>
          </a:r>
          <a:r>
            <a:rPr lang="en-US" sz="1400" kern="1200" dirty="0"/>
            <a:t>)</a:t>
          </a:r>
          <a:r>
            <a:rPr lang="zh-CN" sz="1400" kern="1200" dirty="0"/>
            <a:t>应邀参加急诊会诊的医师</a:t>
          </a:r>
          <a:r>
            <a:rPr lang="en-US" sz="1400" kern="1200" dirty="0"/>
            <a:t>,</a:t>
          </a:r>
          <a:r>
            <a:rPr lang="zh-CN" sz="1400" kern="1200" dirty="0"/>
            <a:t>应在安排好本科室工作后前去参加会诊</a:t>
          </a:r>
          <a:r>
            <a:rPr lang="en-US" sz="1400" kern="1200" dirty="0"/>
            <a:t>;</a:t>
          </a:r>
          <a:r>
            <a:rPr lang="zh-CN" sz="1400" kern="1200" dirty="0"/>
            <a:t>如遇特殊原因不能参加急诊会诊时</a:t>
          </a:r>
          <a:r>
            <a:rPr lang="en-US" sz="1400" kern="1200" dirty="0"/>
            <a:t>,</a:t>
          </a:r>
          <a:r>
            <a:rPr lang="zh-CN" sz="1400" kern="1200" dirty="0"/>
            <a:t>应及时委派相应专科资质的医师参加。</a:t>
          </a:r>
        </a:p>
      </dsp:txBody>
      <dsp:txXfrm>
        <a:off x="41604" y="4625410"/>
        <a:ext cx="10801910" cy="76906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4139F-8CF1-4735-B781-ABA7B1BE8279}">
      <dsp:nvSpPr>
        <dsp:cNvPr id="0" name=""/>
        <dsp:cNvSpPr/>
      </dsp:nvSpPr>
      <dsp:spPr>
        <a:xfrm>
          <a:off x="4576" y="4685"/>
          <a:ext cx="1357483" cy="316800"/>
        </a:xfrm>
        <a:prstGeom prst="rect">
          <a:avLst/>
        </a:prstGeom>
        <a:gradFill rotWithShape="0">
          <a:gsLst>
            <a:gs pos="0">
              <a:srgbClr val="A5A5A5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rgbClr>
            </a:gs>
            <a:gs pos="50000">
              <a:srgbClr val="A5A5A5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rgbClr>
            </a:gs>
            <a:gs pos="100000">
              <a:srgbClr val="A5A5A5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A5A5A5">
              <a:hueOff val="1807066"/>
              <a:satOff val="66667"/>
              <a:lumOff val="-9804"/>
              <a:alphaOff val="0"/>
            </a:srgb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基本目标</a:t>
          </a:r>
          <a:endParaRPr lang="zh-CN" altLang="en-US" sz="1100" kern="1200" dirty="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4576" y="4685"/>
        <a:ext cx="1357483" cy="316800"/>
      </dsp:txXfrm>
    </dsp:sp>
    <dsp:sp modelId="{33374746-4CEE-4991-840A-22BB22721316}">
      <dsp:nvSpPr>
        <dsp:cNvPr id="0" name=""/>
        <dsp:cNvSpPr/>
      </dsp:nvSpPr>
      <dsp:spPr>
        <a:xfrm>
          <a:off x="4576" y="321485"/>
          <a:ext cx="1357483" cy="5880476"/>
        </a:xfrm>
        <a:prstGeom prst="rect">
          <a:avLst/>
        </a:prstGeom>
        <a:solidFill>
          <a:srgbClr val="A5A5A5">
            <a:tint val="40000"/>
            <a:alpha val="90000"/>
            <a:hueOff val="1690951"/>
            <a:satOff val="83333"/>
            <a:lumOff val="1483"/>
            <a:alphaOff val="0"/>
          </a:srgbClr>
        </a:solidFill>
        <a:ln w="6350" cap="flat" cmpd="sng" algn="ctr">
          <a:solidFill>
            <a:srgbClr val="A5A5A5">
              <a:tint val="40000"/>
              <a:alpha val="90000"/>
              <a:hueOff val="1690951"/>
              <a:satOff val="83333"/>
              <a:lumOff val="1483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1.</a:t>
          </a:r>
          <a:r>
            <a:rPr lang="zh-CN" sz="1100" kern="1200" dirty="0"/>
            <a:t>科室各级各类人员职责落实到位</a:t>
          </a:r>
          <a:r>
            <a:rPr lang="en-US" sz="1100" kern="1200" dirty="0"/>
            <a:t>,</a:t>
          </a:r>
          <a:r>
            <a:rPr lang="zh-CN" sz="1100" kern="1200" dirty="0"/>
            <a:t>职责与核心制度知晓率</a:t>
          </a:r>
          <a:r>
            <a:rPr lang="en-US" sz="1100" kern="1200" dirty="0"/>
            <a:t>100%</a:t>
          </a:r>
          <a:r>
            <a:rPr lang="zh-CN" sz="1100" kern="1200" dirty="0"/>
            <a:t>。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2.</a:t>
          </a:r>
          <a:r>
            <a:rPr lang="zh-CN" sz="1100" kern="1200"/>
            <a:t>积极参加各项院部会议</a:t>
          </a:r>
          <a:r>
            <a:rPr lang="en-US" sz="1100" kern="1200"/>
            <a:t>,</a:t>
          </a:r>
          <a:r>
            <a:rPr lang="zh-CN" sz="1100" kern="1200"/>
            <a:t>认真做好笔记</a:t>
          </a:r>
          <a:r>
            <a:rPr lang="en-US" sz="1100" kern="1200"/>
            <a:t>,</a:t>
          </a:r>
          <a:r>
            <a:rPr lang="zh-CN" sz="1100" kern="1200"/>
            <a:t>及时传达和落实。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3.</a:t>
          </a:r>
          <a:r>
            <a:rPr lang="zh-CN" sz="1100" kern="1200" dirty="0"/>
            <a:t>按时认真组织好科内各项会议并做好记录</a:t>
          </a:r>
          <a:r>
            <a:rPr lang="en-US" sz="1100" kern="1200" dirty="0"/>
            <a:t>,</a:t>
          </a:r>
          <a:r>
            <a:rPr lang="zh-CN" sz="1100" kern="1200" dirty="0"/>
            <a:t>如</a:t>
          </a:r>
          <a:r>
            <a:rPr lang="en-US" sz="1100" kern="1200" dirty="0"/>
            <a:t>:</a:t>
          </a:r>
          <a:r>
            <a:rPr lang="zh-CN" sz="1100" kern="1200" dirty="0"/>
            <a:t>科晨会</a:t>
          </a:r>
          <a:r>
            <a:rPr lang="en-US" sz="1100" kern="1200" dirty="0"/>
            <a:t>,</a:t>
          </a:r>
          <a:r>
            <a:rPr lang="zh-CN" sz="1100" kern="1200" dirty="0"/>
            <a:t>科务会</a:t>
          </a:r>
          <a:r>
            <a:rPr lang="en-US" sz="1100" kern="1200" dirty="0"/>
            <a:t>,</a:t>
          </a:r>
          <a:r>
            <a:rPr lang="zh-CN" sz="1100" kern="1200" dirty="0"/>
            <a:t>月质控例会等。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4</a:t>
          </a:r>
          <a:r>
            <a:rPr lang="zh-CN" sz="1100" kern="1200"/>
            <a:t>加强科室团结协作</a:t>
          </a:r>
          <a:r>
            <a:rPr lang="en-US" sz="1100" kern="1200"/>
            <a:t>,</a:t>
          </a:r>
          <a:r>
            <a:rPr lang="zh-CN" sz="1100" kern="1200"/>
            <a:t>杜绝不良事件发生。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5.</a:t>
          </a:r>
          <a:r>
            <a:rPr lang="zh-CN" sz="1100" kern="1200"/>
            <a:t>各项操作规范化</a:t>
          </a:r>
          <a:r>
            <a:rPr lang="en-US" sz="1100" kern="1200"/>
            <a:t>,</a:t>
          </a:r>
          <a:r>
            <a:rPr lang="zh-CN" sz="1100" kern="1200"/>
            <a:t>符合各专业诊疗操作技术规范、常规</a:t>
          </a:r>
          <a:r>
            <a:rPr lang="en-US" sz="1100" kern="1200"/>
            <a:t>,</a:t>
          </a:r>
          <a:r>
            <a:rPr lang="zh-CN" sz="1100" kern="1200"/>
            <a:t>在年度临床操作评比活动中达标。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6.</a:t>
          </a:r>
          <a:r>
            <a:rPr lang="zh-CN" sz="1100" kern="1200" dirty="0"/>
            <a:t>严格执行急诊核心制度</a:t>
          </a:r>
          <a:r>
            <a:rPr lang="en-US" sz="1100" kern="1200" dirty="0"/>
            <a:t>,</a:t>
          </a:r>
          <a:r>
            <a:rPr lang="zh-CN" sz="1100" kern="1200" dirty="0"/>
            <a:t>按照年度医疗质控工作各项计划</a:t>
          </a:r>
          <a:r>
            <a:rPr lang="en-US" sz="1100" kern="1200" dirty="0"/>
            <a:t>,</a:t>
          </a:r>
          <a:r>
            <a:rPr lang="zh-CN" sz="1100" kern="1200" dirty="0"/>
            <a:t>落实好质量持续改进各项措施</a:t>
          </a:r>
          <a:r>
            <a:rPr lang="en-US" sz="1100" kern="1200" dirty="0"/>
            <a:t>,</a:t>
          </a:r>
          <a:r>
            <a:rPr lang="zh-CN" sz="1100" kern="1200" dirty="0"/>
            <a:t>达到主要“业务量”</a:t>
          </a:r>
          <a:r>
            <a:rPr lang="en-US" sz="1100" kern="1200" dirty="0"/>
            <a:t>,“</a:t>
          </a:r>
          <a:r>
            <a:rPr lang="zh-CN" sz="1100" kern="1200" dirty="0"/>
            <a:t>质量及效率指标”。</a:t>
          </a:r>
        </a:p>
      </dsp:txBody>
      <dsp:txXfrm>
        <a:off x="4576" y="321485"/>
        <a:ext cx="1357483" cy="5880476"/>
      </dsp:txXfrm>
    </dsp:sp>
    <dsp:sp modelId="{93B88D18-6A77-4E07-8A87-DBAA79D7854A}">
      <dsp:nvSpPr>
        <dsp:cNvPr id="0" name=""/>
        <dsp:cNvSpPr/>
      </dsp:nvSpPr>
      <dsp:spPr>
        <a:xfrm>
          <a:off x="1552107" y="4685"/>
          <a:ext cx="1357483" cy="31680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医疗质控目标</a:t>
          </a:r>
          <a:endParaRPr lang="zh-CN" altLang="en-US" sz="1100" kern="120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1552107" y="4685"/>
        <a:ext cx="1357483" cy="316800"/>
      </dsp:txXfrm>
    </dsp:sp>
    <dsp:sp modelId="{04DD2CF1-B610-4849-B291-094BD6603D5E}">
      <dsp:nvSpPr>
        <dsp:cNvPr id="0" name=""/>
        <dsp:cNvSpPr/>
      </dsp:nvSpPr>
      <dsp:spPr>
        <a:xfrm>
          <a:off x="1552107" y="321485"/>
          <a:ext cx="1357483" cy="5880476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(1)</a:t>
          </a:r>
          <a:r>
            <a:rPr lang="zh-CN" sz="1100" kern="1200" dirty="0"/>
            <a:t>急诊人次</a:t>
          </a:r>
          <a:r>
            <a:rPr lang="en-US" sz="1100" kern="1200" dirty="0"/>
            <a:t>:13000</a:t>
          </a:r>
          <a:r>
            <a:rPr lang="zh-CN" sz="1100" kern="1200" dirty="0"/>
            <a:t>人次</a:t>
          </a:r>
          <a:r>
            <a:rPr lang="en-US" sz="1100" kern="1200" dirty="0"/>
            <a:t>/</a:t>
          </a:r>
          <a:r>
            <a:rPr lang="zh-CN" sz="1100" kern="1200" dirty="0"/>
            <a:t>年。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(2)</a:t>
          </a:r>
          <a:r>
            <a:rPr lang="zh-CN" sz="1100" kern="1200"/>
            <a:t>危重病人人次</a:t>
          </a:r>
          <a:r>
            <a:rPr lang="en-US" sz="1100" kern="1200"/>
            <a:t>:1600</a:t>
          </a:r>
          <a:r>
            <a:rPr lang="zh-CN" sz="1100" kern="1200"/>
            <a:t>人次</a:t>
          </a:r>
          <a:r>
            <a:rPr lang="en-US" sz="1100" kern="1200"/>
            <a:t>/</a:t>
          </a:r>
          <a:r>
            <a:rPr lang="zh-CN" sz="1100" kern="1200"/>
            <a:t>年。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(3)</a:t>
          </a:r>
          <a:r>
            <a:rPr lang="zh-CN" sz="1100" kern="1200"/>
            <a:t>院前急救各项医疗文书书写合格率</a:t>
          </a:r>
          <a:r>
            <a:rPr lang="en-US" sz="1100" kern="1200"/>
            <a:t>:90%</a:t>
          </a:r>
          <a:r>
            <a:rPr lang="zh-CN" sz="1100" kern="1200"/>
            <a:t>。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(4)</a:t>
          </a:r>
          <a:r>
            <a:rPr lang="zh-CN" sz="1100" kern="1200"/>
            <a:t>急诊留观病历合格率</a:t>
          </a:r>
          <a:r>
            <a:rPr lang="en-US" sz="1100" kern="1200"/>
            <a:t>:≥90%,</a:t>
          </a:r>
          <a:r>
            <a:rPr lang="zh-CN" sz="1100" kern="1200"/>
            <a:t>无丙级病历。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(5)</a:t>
          </a:r>
          <a:r>
            <a:rPr lang="zh-CN" sz="1100" kern="1200"/>
            <a:t>门急诊处方书写合格率</a:t>
          </a:r>
          <a:r>
            <a:rPr lang="en-US" sz="1100" kern="1200"/>
            <a:t>:90%</a:t>
          </a:r>
          <a:r>
            <a:rPr lang="zh-CN" sz="1100" kern="1200"/>
            <a:t>。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(6)</a:t>
          </a:r>
          <a:r>
            <a:rPr lang="zh-CN" sz="1100" kern="1200"/>
            <a:t>危重病人抢救成功率</a:t>
          </a:r>
          <a:r>
            <a:rPr lang="en-US" sz="1100" kern="1200"/>
            <a:t>:80%</a:t>
          </a:r>
          <a:r>
            <a:rPr lang="zh-CN" sz="1100" kern="1200"/>
            <a:t>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(7)</a:t>
          </a:r>
          <a:r>
            <a:rPr lang="zh-CN" sz="1100" kern="1200"/>
            <a:t>院前急救出诊及时率</a:t>
          </a:r>
          <a:r>
            <a:rPr lang="en-US" sz="1100" kern="1200"/>
            <a:t>:100%</a:t>
          </a:r>
          <a:endParaRPr lang="zh-C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(8)</a:t>
          </a:r>
          <a:r>
            <a:rPr lang="zh-CN" sz="1100" kern="1200"/>
            <a:t>疑难危重死亡病例讨论率</a:t>
          </a:r>
          <a:r>
            <a:rPr lang="en-US" sz="1100" kern="1200"/>
            <a:t>:100%</a:t>
          </a:r>
          <a:r>
            <a:rPr lang="zh-CN" sz="1100" kern="1200"/>
            <a:t>。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(9)</a:t>
          </a:r>
          <a:r>
            <a:rPr lang="zh-CN" sz="1100" kern="1200"/>
            <a:t>成分输血率</a:t>
          </a:r>
          <a:r>
            <a:rPr lang="en-US" sz="1100" kern="1200"/>
            <a:t>:≥90%,</a:t>
          </a:r>
          <a:r>
            <a:rPr lang="zh-CN" sz="1100" kern="1200"/>
            <a:t>全血和成分输血适应症合格率≥</a:t>
          </a:r>
          <a:r>
            <a:rPr lang="en-US" sz="1100" kern="1200"/>
            <a:t>90% </a:t>
          </a:r>
          <a:endParaRPr lang="zh-C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(10)</a:t>
          </a:r>
          <a:r>
            <a:rPr lang="zh-CN" sz="1100" kern="1200"/>
            <a:t>留观病员天数不超过</a:t>
          </a:r>
          <a:r>
            <a:rPr lang="en-US" sz="1100" kern="1200"/>
            <a:t>72</a:t>
          </a:r>
          <a:r>
            <a:rPr lang="zh-CN" sz="1100" kern="1200"/>
            <a:t>小时。</a:t>
          </a:r>
        </a:p>
      </dsp:txBody>
      <dsp:txXfrm>
        <a:off x="1552107" y="321485"/>
        <a:ext cx="1357483" cy="5880476"/>
      </dsp:txXfrm>
    </dsp:sp>
    <dsp:sp modelId="{8397517C-FF78-4A86-97C7-0AAE0B650C5E}">
      <dsp:nvSpPr>
        <dsp:cNvPr id="0" name=""/>
        <dsp:cNvSpPr/>
      </dsp:nvSpPr>
      <dsp:spPr>
        <a:xfrm>
          <a:off x="3099638" y="4685"/>
          <a:ext cx="1357483" cy="316800"/>
        </a:xfrm>
        <a:prstGeom prst="rect">
          <a:avLst/>
        </a:prstGeom>
        <a:gradFill rotWithShape="0">
          <a:gsLst>
            <a:gs pos="0">
              <a:srgbClr val="ED7D3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ED7D3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医疗安全目标</a:t>
          </a:r>
          <a:endParaRPr lang="zh-CN" altLang="en-US" sz="1100" kern="120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3099638" y="4685"/>
        <a:ext cx="1357483" cy="316800"/>
      </dsp:txXfrm>
    </dsp:sp>
    <dsp:sp modelId="{6F6425D2-15C2-4DDD-BBA7-F540AF15FE33}">
      <dsp:nvSpPr>
        <dsp:cNvPr id="0" name=""/>
        <dsp:cNvSpPr/>
      </dsp:nvSpPr>
      <dsp:spPr>
        <a:xfrm>
          <a:off x="3099638" y="321485"/>
          <a:ext cx="1357483" cy="5880476"/>
        </a:xfrm>
        <a:prstGeom prst="rect">
          <a:avLst/>
        </a:prstGeom>
        <a:solidFill>
          <a:srgbClr val="ED7D31">
            <a:tint val="40000"/>
            <a:alpha val="9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ED7D31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1.</a:t>
          </a:r>
          <a:r>
            <a:rPr lang="zh-CN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医疗不良事件报告率</a:t>
          </a: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100%,</a:t>
          </a:r>
          <a:r>
            <a:rPr lang="zh-CN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科室登记规范</a:t>
          </a: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,</a:t>
          </a:r>
          <a:r>
            <a:rPr lang="zh-CN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有切实有效可行的整改措施及记录。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2.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每季度投诉不得超过</a:t>
          </a: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3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例</a:t>
          </a: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,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不得有同类投诉发生</a:t>
          </a: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,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投诉及纠纷处理及时率医疗</a:t>
          </a: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100%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。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3.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严格执行</a:t>
          </a: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《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医患沟通制度</a:t>
          </a: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》,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急诊医疗风险及防范告知执行到位率</a:t>
          </a: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100%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。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4.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有重大影响的投诉</a:t>
          </a: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,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上访事件或负主要责任的三级以上医疗事故零发生</a:t>
          </a: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,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赔付纠纷金额控制在业务收入的</a:t>
          </a: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0.05%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以下。</a:t>
          </a:r>
        </a:p>
      </dsp:txBody>
      <dsp:txXfrm>
        <a:off x="3099638" y="321485"/>
        <a:ext cx="1357483" cy="5880476"/>
      </dsp:txXfrm>
    </dsp:sp>
    <dsp:sp modelId="{5F68371B-DA32-4BB5-AC10-9A6958F4C84E}">
      <dsp:nvSpPr>
        <dsp:cNvPr id="0" name=""/>
        <dsp:cNvSpPr/>
      </dsp:nvSpPr>
      <dsp:spPr>
        <a:xfrm>
          <a:off x="4647168" y="4685"/>
          <a:ext cx="1357483" cy="316800"/>
        </a:xfrm>
        <a:prstGeom prst="rect">
          <a:avLst/>
        </a:prstGeom>
        <a:gradFill rotWithShape="0">
          <a:gsLst>
            <a:gs pos="0">
              <a:srgbClr val="FFC000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FFC000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FFC000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FFC00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院感质控</a:t>
          </a:r>
          <a:r>
            <a:rPr lang="zh-CN" sz="11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目标</a:t>
          </a:r>
          <a:endParaRPr lang="zh-CN" altLang="en-US" sz="1100" kern="1200" dirty="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4647168" y="4685"/>
        <a:ext cx="1357483" cy="316800"/>
      </dsp:txXfrm>
    </dsp:sp>
    <dsp:sp modelId="{46FEA87E-282C-4AB1-9984-6FE98C9C1564}">
      <dsp:nvSpPr>
        <dsp:cNvPr id="0" name=""/>
        <dsp:cNvSpPr/>
      </dsp:nvSpPr>
      <dsp:spPr>
        <a:xfrm>
          <a:off x="4647168" y="321485"/>
          <a:ext cx="1357483" cy="5880476"/>
        </a:xfrm>
        <a:prstGeom prst="rect">
          <a:avLst/>
        </a:prstGeom>
        <a:solidFill>
          <a:srgbClr val="FFC000">
            <a:tint val="40000"/>
            <a:alpha val="9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FFC000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1.</a:t>
          </a:r>
          <a:r>
            <a:rPr lang="zh-CN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认真执行</a:t>
          </a: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《</a:t>
          </a:r>
          <a:r>
            <a:rPr lang="zh-CN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医院感染管理办法</a:t>
          </a: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》,</a:t>
          </a:r>
          <a:r>
            <a:rPr lang="zh-CN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及时报告院感病例</a:t>
          </a: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,</a:t>
          </a:r>
          <a:r>
            <a:rPr lang="zh-CN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院感率</a:t>
          </a: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8%,</a:t>
          </a:r>
          <a:r>
            <a:rPr lang="zh-CN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漏报率</a:t>
          </a: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20%,1</a:t>
          </a:r>
          <a:r>
            <a:rPr lang="zh-CN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类手术切口感染率小于</a:t>
          </a: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0.5%</a:t>
          </a:r>
          <a:r>
            <a:rPr lang="zh-CN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。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2.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严格遵循标准预防原则和手卫生规范</a:t>
          </a: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,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诊疗操作时正确佩戴帽子、口罩</a:t>
          </a: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,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院感必要时戴手套、护目镜等。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3.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一次性无菌医疗用品严禁重复使用</a:t>
          </a: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,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可重复使用医疗用品必须按要求消毒处理</a:t>
          </a: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,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不使用过期物品。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4.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医疗垃圾必须分类放置</a:t>
          </a: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,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包装袋</a:t>
          </a: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(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物</a:t>
          </a: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),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装置符合要求</a:t>
          </a: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,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医疗废物规范处置率</a:t>
          </a: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100%</a:t>
          </a:r>
          <a:endParaRPr lang="zh-CN" sz="11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 panose="020F0502020204030204"/>
            <a:ea typeface="+mn-ea"/>
            <a:cs typeface="+mn-cs"/>
          </a:endParaRPr>
        </a:p>
      </dsp:txBody>
      <dsp:txXfrm>
        <a:off x="4647168" y="321485"/>
        <a:ext cx="1357483" cy="5880476"/>
      </dsp:txXfrm>
    </dsp:sp>
    <dsp:sp modelId="{535C85CC-0213-432F-9CA5-708F199E7C49}">
      <dsp:nvSpPr>
        <dsp:cNvPr id="0" name=""/>
        <dsp:cNvSpPr/>
      </dsp:nvSpPr>
      <dsp:spPr>
        <a:xfrm>
          <a:off x="6194699" y="4685"/>
          <a:ext cx="1357483" cy="31680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/>
            <a:t>防保质控目标</a:t>
          </a:r>
        </a:p>
      </dsp:txBody>
      <dsp:txXfrm>
        <a:off x="6194699" y="4685"/>
        <a:ext cx="1357483" cy="316800"/>
      </dsp:txXfrm>
    </dsp:sp>
    <dsp:sp modelId="{F8BB3BDA-874E-4737-8750-092857929824}">
      <dsp:nvSpPr>
        <dsp:cNvPr id="0" name=""/>
        <dsp:cNvSpPr/>
      </dsp:nvSpPr>
      <dsp:spPr>
        <a:xfrm>
          <a:off x="6194699" y="321485"/>
          <a:ext cx="1357483" cy="5880476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1.</a:t>
          </a:r>
          <a:r>
            <a:rPr lang="zh-CN" sz="1100" kern="1200"/>
            <a:t>做好传染病预防与控制工作</a:t>
          </a:r>
          <a:r>
            <a:rPr lang="en-US" sz="1100" kern="1200"/>
            <a:t>,</a:t>
          </a:r>
          <a:r>
            <a:rPr lang="zh-CN" sz="1100" kern="1200"/>
            <a:t>及时登记、上报、转诊传染病病例</a:t>
          </a:r>
          <a:r>
            <a:rPr lang="en-US" sz="1100" kern="1200"/>
            <a:t>,</a:t>
          </a:r>
          <a:r>
            <a:rPr lang="zh-CN" sz="1100" kern="1200"/>
            <a:t>传染病防保及时登记报告率</a:t>
          </a:r>
          <a:r>
            <a:rPr lang="en-US" sz="1100" kern="1200"/>
            <a:t>100%,</a:t>
          </a:r>
          <a:r>
            <a:rPr lang="zh-CN" sz="1100" kern="1200"/>
            <a:t>漏报率为</a:t>
          </a:r>
          <a:r>
            <a:rPr lang="en-US" sz="1100" kern="1200"/>
            <a:t>0</a:t>
          </a:r>
          <a:r>
            <a:rPr lang="zh-CN" sz="1100" kern="1200"/>
            <a:t>。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2.</a:t>
          </a:r>
          <a:r>
            <a:rPr lang="zh-CN" sz="1100" kern="1200"/>
            <a:t>严格执行</a:t>
          </a:r>
          <a:r>
            <a:rPr lang="en-US" sz="1100" kern="1200"/>
            <a:t>《</a:t>
          </a:r>
          <a:r>
            <a:rPr lang="zh-CN" sz="1100" kern="1200"/>
            <a:t>死亡病理报告等级制度</a:t>
          </a:r>
          <a:r>
            <a:rPr lang="en-US" sz="1100" kern="1200"/>
            <a:t>》,</a:t>
          </a:r>
          <a:r>
            <a:rPr lang="zh-CN" sz="1100" kern="1200"/>
            <a:t>死亡病例及时报告率</a:t>
          </a:r>
          <a:r>
            <a:rPr lang="en-US" sz="1100" kern="1200"/>
            <a:t>100%</a:t>
          </a:r>
          <a:endParaRPr lang="zh-C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100" kern="1200"/>
            <a:t>科研技术项目及人才培养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3.</a:t>
          </a:r>
          <a:r>
            <a:rPr lang="zh-CN" sz="1100" kern="1200"/>
            <a:t>按</a:t>
          </a:r>
          <a:r>
            <a:rPr lang="en-US" sz="1100" kern="1200"/>
            <a:t>《</a:t>
          </a:r>
          <a:r>
            <a:rPr lang="zh-CN" sz="1100" kern="1200"/>
            <a:t>等级评审标准</a:t>
          </a:r>
          <a:r>
            <a:rPr lang="en-US" sz="1100" kern="1200"/>
            <a:t>》</a:t>
          </a:r>
          <a:r>
            <a:rPr lang="zh-CN" sz="1100" kern="1200"/>
            <a:t>所规定的三甲医院临床科室技术标准的</a:t>
          </a:r>
          <a:r>
            <a:rPr lang="en-US" sz="1100" kern="1200"/>
            <a:t>80%</a:t>
          </a:r>
          <a:r>
            <a:rPr lang="zh-CN" sz="1100" kern="1200"/>
            <a:t>以上。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4.</a:t>
          </a:r>
          <a:r>
            <a:rPr lang="zh-CN" sz="1100" kern="1200"/>
            <a:t>新技术</a:t>
          </a:r>
          <a:r>
            <a:rPr lang="en-US" sz="1100" kern="1200"/>
            <a:t>,</a:t>
          </a:r>
          <a:r>
            <a:rPr lang="zh-CN" sz="1100" kern="1200"/>
            <a:t>新项目的应用与开展必须符合</a:t>
          </a:r>
          <a:r>
            <a:rPr lang="en-US" sz="1100" kern="1200"/>
            <a:t>《</a:t>
          </a:r>
          <a:r>
            <a:rPr lang="zh-CN" sz="1100" kern="1200"/>
            <a:t>医院医疗技术准入管理规章</a:t>
          </a:r>
          <a:r>
            <a:rPr lang="en-US" sz="1100" kern="1200"/>
            <a:t>》</a:t>
          </a:r>
          <a:r>
            <a:rPr lang="zh-CN" sz="1100" kern="1200"/>
            <a:t>中标技术的相关规定目科研项目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5.</a:t>
          </a:r>
          <a:r>
            <a:rPr lang="zh-CN" sz="1100" kern="1200"/>
            <a:t>科室人员参加院部各项培训和考核科室制订有“三基三严”培训计划</a:t>
          </a:r>
          <a:r>
            <a:rPr lang="en-US" sz="1100" kern="1200"/>
            <a:t>,</a:t>
          </a:r>
          <a:r>
            <a:rPr lang="zh-CN" sz="1100" kern="1200"/>
            <a:t>与人并及时落实</a:t>
          </a:r>
          <a:r>
            <a:rPr lang="en-US" sz="1100" kern="1200"/>
            <a:t>,</a:t>
          </a:r>
          <a:r>
            <a:rPr lang="zh-CN" sz="1100" kern="1200"/>
            <a:t>合格率</a:t>
          </a:r>
          <a:r>
            <a:rPr lang="en-US" sz="1100" kern="1200"/>
            <a:t>100%</a:t>
          </a:r>
          <a:r>
            <a:rPr lang="zh-CN" sz="1100" kern="1200"/>
            <a:t>。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6.</a:t>
          </a:r>
          <a:r>
            <a:rPr lang="zh-CN" sz="1100" kern="1200"/>
            <a:t>继教达标率</a:t>
          </a:r>
          <a:r>
            <a:rPr lang="en-US" sz="1100" kern="1200"/>
            <a:t>100%</a:t>
          </a:r>
          <a:endParaRPr lang="zh-C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7.</a:t>
          </a:r>
          <a:r>
            <a:rPr lang="zh-CN" sz="1100" kern="1200"/>
            <a:t>在省、市级以上刊物发表有效论文</a:t>
          </a:r>
          <a:r>
            <a:rPr lang="en-US" sz="1100" kern="1200"/>
            <a:t>2</a:t>
          </a:r>
          <a:r>
            <a:rPr lang="zh-CN" sz="1100" kern="1200"/>
            <a:t>篇。</a:t>
          </a:r>
        </a:p>
      </dsp:txBody>
      <dsp:txXfrm>
        <a:off x="6194699" y="321485"/>
        <a:ext cx="1357483" cy="5880476"/>
      </dsp:txXfrm>
    </dsp:sp>
    <dsp:sp modelId="{7FE5BE59-69B2-409F-B884-7E062D774DE5}">
      <dsp:nvSpPr>
        <dsp:cNvPr id="0" name=""/>
        <dsp:cNvSpPr/>
      </dsp:nvSpPr>
      <dsp:spPr>
        <a:xfrm>
          <a:off x="7742230" y="4685"/>
          <a:ext cx="1357483" cy="316800"/>
        </a:xfrm>
        <a:prstGeom prst="rect">
          <a:avLst/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服务评价</a:t>
          </a:r>
          <a:endParaRPr lang="zh-CN" altLang="en-US" sz="1100" kern="120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7742230" y="4685"/>
        <a:ext cx="1357483" cy="316800"/>
      </dsp:txXfrm>
    </dsp:sp>
    <dsp:sp modelId="{C98FFB56-CD02-4A0D-9557-719A673E3EAE}">
      <dsp:nvSpPr>
        <dsp:cNvPr id="0" name=""/>
        <dsp:cNvSpPr/>
      </dsp:nvSpPr>
      <dsp:spPr>
        <a:xfrm>
          <a:off x="7742230" y="321485"/>
          <a:ext cx="1357483" cy="5880476"/>
        </a:xfrm>
        <a:prstGeom prst="rect">
          <a:avLst/>
        </a:prstGeom>
        <a:solidFill>
          <a:srgbClr val="5B9BD5">
            <a:tint val="40000"/>
            <a:alpha val="9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5B9BD5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1.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加强急诊医患沟通管理。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2.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病员和社会满意度</a:t>
          </a:r>
          <a:r>
            <a:rPr lang="en-US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90%</a:t>
          </a:r>
          <a:r>
            <a:rPr lang="zh-CN" sz="11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+mn-ea"/>
              <a:cs typeface="+mn-cs"/>
            </a:rPr>
            <a:t>以上。</a:t>
          </a:r>
        </a:p>
      </dsp:txBody>
      <dsp:txXfrm>
        <a:off x="7742230" y="321485"/>
        <a:ext cx="1357483" cy="5880476"/>
      </dsp:txXfrm>
    </dsp:sp>
    <dsp:sp modelId="{3253DE6F-68B6-40EE-A367-34B341FEE6E3}">
      <dsp:nvSpPr>
        <dsp:cNvPr id="0" name=""/>
        <dsp:cNvSpPr/>
      </dsp:nvSpPr>
      <dsp:spPr>
        <a:xfrm>
          <a:off x="9289760" y="4685"/>
          <a:ext cx="1357483" cy="3168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/>
            <a:t>其他</a:t>
          </a:r>
        </a:p>
      </dsp:txBody>
      <dsp:txXfrm>
        <a:off x="9289760" y="4685"/>
        <a:ext cx="1357483" cy="316800"/>
      </dsp:txXfrm>
    </dsp:sp>
    <dsp:sp modelId="{65A04885-00D4-4916-AD8E-D98375140D0C}">
      <dsp:nvSpPr>
        <dsp:cNvPr id="0" name=""/>
        <dsp:cNvSpPr/>
      </dsp:nvSpPr>
      <dsp:spPr>
        <a:xfrm>
          <a:off x="9289760" y="321485"/>
          <a:ext cx="1357483" cy="588047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1.</a:t>
          </a:r>
          <a:r>
            <a:rPr lang="zh-CN" sz="1100" kern="1200"/>
            <a:t>急诊车辆的管理符合相关规定</a:t>
          </a:r>
          <a:r>
            <a:rPr lang="en-US" sz="1100" kern="1200"/>
            <a:t>,</a:t>
          </a:r>
          <a:r>
            <a:rPr lang="zh-CN" sz="1100" kern="1200"/>
            <a:t>确保安全</a:t>
          </a:r>
          <a:r>
            <a:rPr lang="en-US" sz="1100" kern="1200"/>
            <a:t>,</a:t>
          </a:r>
          <a:r>
            <a:rPr lang="zh-CN" sz="1100" kern="1200"/>
            <a:t>有效出车</a:t>
          </a:r>
          <a:r>
            <a:rPr lang="en-US" sz="1100" kern="1200"/>
            <a:t>,</a:t>
          </a:r>
          <a:r>
            <a:rPr lang="zh-CN" sz="1100" kern="1200"/>
            <a:t>出车及时率</a:t>
          </a:r>
          <a:r>
            <a:rPr lang="en-US" sz="1100" kern="1200"/>
            <a:t>100%</a:t>
          </a:r>
          <a:r>
            <a:rPr lang="zh-CN" sz="1100" kern="1200"/>
            <a:t>。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2.</a:t>
          </a:r>
          <a:r>
            <a:rPr lang="zh-CN" sz="1100" kern="1200"/>
            <a:t>科室设备保管完好</a:t>
          </a:r>
          <a:r>
            <a:rPr lang="en-US" sz="1100" kern="1200"/>
            <a:t>,</a:t>
          </a:r>
          <a:r>
            <a:rPr lang="zh-CN" sz="1100" kern="1200"/>
            <a:t>设备操作规范</a:t>
          </a:r>
          <a:r>
            <a:rPr lang="en-US" sz="1100" kern="1200"/>
            <a:t>,</a:t>
          </a:r>
          <a:r>
            <a:rPr lang="zh-CN" sz="1100" kern="1200"/>
            <a:t>维护使用记录完整</a:t>
          </a:r>
          <a:r>
            <a:rPr lang="en-US" sz="1100" kern="1200"/>
            <a:t>,</a:t>
          </a:r>
          <a:r>
            <a:rPr lang="zh-CN" sz="1100" kern="1200"/>
            <a:t>急诊急救物品完方面好率</a:t>
          </a:r>
          <a:r>
            <a:rPr lang="en-US" sz="1100" kern="1200"/>
            <a:t>100%</a:t>
          </a:r>
          <a:endParaRPr lang="zh-C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3.</a:t>
          </a:r>
          <a:r>
            <a:rPr lang="zh-CN" sz="1100" kern="1200"/>
            <a:t>做好各项卫生应急工作</a:t>
          </a:r>
          <a:r>
            <a:rPr lang="en-US" sz="1100" kern="1200"/>
            <a:t>,</a:t>
          </a:r>
          <a:r>
            <a:rPr lang="zh-CN" sz="1100" kern="1200"/>
            <a:t>突发应急事件处置或临时指令性任务完成率</a:t>
          </a:r>
          <a:r>
            <a:rPr lang="en-US" sz="1100" kern="1200"/>
            <a:t>100%</a:t>
          </a:r>
          <a:endParaRPr lang="zh-CN" sz="1100" kern="1200"/>
        </a:p>
      </dsp:txBody>
      <dsp:txXfrm>
        <a:off x="9289760" y="321485"/>
        <a:ext cx="1357483" cy="58804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FE2B7-EC91-411B-9322-5E579667CCD8}">
      <dsp:nvSpPr>
        <dsp:cNvPr id="0" name=""/>
        <dsp:cNvSpPr/>
      </dsp:nvSpPr>
      <dsp:spPr>
        <a:xfrm>
          <a:off x="0" y="724"/>
          <a:ext cx="2276604" cy="393120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急诊科医疗质量与安全管理指标</a:t>
          </a:r>
        </a:p>
      </dsp:txBody>
      <dsp:txXfrm>
        <a:off x="19191" y="19915"/>
        <a:ext cx="2238222" cy="354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88A8D-23E8-4722-A9C0-AE20F4FDB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5EF894-E86C-4713-9670-56466A52E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FF7ED-6F6F-4EB9-A571-96440D48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A2E8-2BF7-4E66-AF89-EC679D8B8CB7}" type="datetimeFigureOut">
              <a:rPr lang="zh-CN" altLang="en-US" smtClean="0"/>
              <a:t>2020/3/2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E90D1C-4D27-4D78-B0DF-0076FEB2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5E0823-C29F-49A2-8964-5313EC05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34A3-F8C6-434B-92B0-CA7805924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19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894F8-F189-491D-8A74-7E883702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02A013-D38D-4511-AD5C-644A7A2A4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034E3-FF85-41A7-8DC9-A762B324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A2E8-2BF7-4E66-AF89-EC679D8B8CB7}" type="datetimeFigureOut">
              <a:rPr lang="zh-CN" altLang="en-US" smtClean="0"/>
              <a:t>2020/3/2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8CE88A-9CA0-47F7-8D8B-3806EE81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AE6E1F-D120-445C-B411-FB1961629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34A3-F8C6-434B-92B0-CA7805924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41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EE0CBF-B74D-4924-8E2B-F2D6F0F46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7D232B-E001-41BD-8CF1-9BF5F15C0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19318-0AAF-4087-BDB7-22ADE5F2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A2E8-2BF7-4E66-AF89-EC679D8B8CB7}" type="datetimeFigureOut">
              <a:rPr lang="zh-CN" altLang="en-US" smtClean="0"/>
              <a:t>2020/3/2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7B5D33-1D95-4DFE-8909-A93E3DF8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7BAEA0-26D3-4661-A8C2-DBF7A309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34A3-F8C6-434B-92B0-CA7805924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05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639FF-0761-4D66-A50A-889EDDD3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EC1EF-3CF5-4F80-9869-6513E0176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0C696F-42D8-4776-80CA-ECAE54BD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A2E8-2BF7-4E66-AF89-EC679D8B8CB7}" type="datetimeFigureOut">
              <a:rPr lang="zh-CN" altLang="en-US" smtClean="0"/>
              <a:t>2020/3/2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C95AFA-DFEA-4A52-8A0F-2F8432CB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02B8C-7BE5-4917-A654-C747C05F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34A3-F8C6-434B-92B0-CA7805924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30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4471F-5144-4334-B547-04D7DD1F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92DE8D-4A2C-4EA3-ABDF-3B54BD9DB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A969F6-28DA-469F-91A3-EBD804FE5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A2E8-2BF7-4E66-AF89-EC679D8B8CB7}" type="datetimeFigureOut">
              <a:rPr lang="zh-CN" altLang="en-US" smtClean="0"/>
              <a:t>2020/3/2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3595F-5946-4457-878B-81BD9E1A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4DF7E-7B94-454A-9CF9-0C6FF4C4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34A3-F8C6-434B-92B0-CA7805924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32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4690E-F1AC-4BC4-8BF2-CEDCD3D9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E21C7-9630-4FBC-94BB-07D0AE0C9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4B74AC-7ACC-4281-B6D3-EAA458615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350483-A892-4B08-8B10-DA99BC47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A2E8-2BF7-4E66-AF89-EC679D8B8CB7}" type="datetimeFigureOut">
              <a:rPr lang="zh-CN" altLang="en-US" smtClean="0"/>
              <a:t>2020/3/2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D4A31B-52BB-4105-AD4E-5FD82031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2CBC79-31D7-4005-B34E-A2AF80DB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34A3-F8C6-434B-92B0-CA7805924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6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F347C-2F1A-4F08-AE80-4C635C5F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C6CC94-CB28-44A2-8063-232F92325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D22773-DF03-458B-9A58-46163BA00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A8DDC0-5390-431A-AA14-A298896E5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626DE1-B213-412D-90E8-D904F243F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7DD1CD-0D45-42B5-9FD3-B45C90A81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A2E8-2BF7-4E66-AF89-EC679D8B8CB7}" type="datetimeFigureOut">
              <a:rPr lang="zh-CN" altLang="en-US" smtClean="0"/>
              <a:t>2020/3/2 Monday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CFDAAB-1199-4ACC-AA0C-03696B960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11F05E-7F42-46A0-A096-7140DD132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34A3-F8C6-434B-92B0-CA7805924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8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C03C3-D006-41E4-BAE3-3015BED4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574C60-4D70-40E2-A72E-696079DD2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A2E8-2BF7-4E66-AF89-EC679D8B8CB7}" type="datetimeFigureOut">
              <a:rPr lang="zh-CN" altLang="en-US" smtClean="0"/>
              <a:t>2020/3/2 Monday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2D9FDB-4564-4610-BC23-48716397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85AADE-E3B3-416F-B38D-FA09F50E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34A3-F8C6-434B-92B0-CA7805924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96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77C419-E9C0-4C1C-8194-E95903E8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A2E8-2BF7-4E66-AF89-EC679D8B8CB7}" type="datetimeFigureOut">
              <a:rPr lang="zh-CN" altLang="en-US" smtClean="0"/>
              <a:t>2020/3/2 Monday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B5A659-7186-43FD-B2C0-310DD6E9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EADB83-D7E9-4A18-8735-373F72E3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34A3-F8C6-434B-92B0-CA7805924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30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B9373-5FC5-4BA8-897F-CD068CE0C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8E8EE-07FF-4DED-879C-A53CA1EAE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E8055F-884F-4940-916A-0B2695690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733AA0-D7C4-46B3-A934-1FCE3DD63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A2E8-2BF7-4E66-AF89-EC679D8B8CB7}" type="datetimeFigureOut">
              <a:rPr lang="zh-CN" altLang="en-US" smtClean="0"/>
              <a:t>2020/3/2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C5D71F-93C3-4CCA-8534-EC38AF66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EFA431-3E3F-41A2-BD49-3686135B6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34A3-F8C6-434B-92B0-CA7805924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22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BF952-47AF-4A94-A407-C73AF1443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DFD64D-F0CC-4F47-A3FD-29DD34A15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6D5FA-3BE0-4A64-BA5A-D63063EDB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3E4912-1B78-4278-9F1D-C2C854810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A2E8-2BF7-4E66-AF89-EC679D8B8CB7}" type="datetimeFigureOut">
              <a:rPr lang="zh-CN" altLang="en-US" smtClean="0"/>
              <a:t>2020/3/2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95E376-4E6E-4AB5-A856-1AF7E26D8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1790F0-0DBD-4498-A058-5F8DF5D99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34A3-F8C6-434B-92B0-CA7805924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7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51E6B2-B178-45BC-9FAB-DFD7B8B09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72ECDA-7A36-44D5-BC62-BCC683E0A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62126A-98EB-459D-B700-AD395025E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BA2E8-2BF7-4E66-AF89-EC679D8B8CB7}" type="datetimeFigureOut">
              <a:rPr lang="zh-CN" altLang="en-US" smtClean="0"/>
              <a:t>2020/3/2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EB982-FC82-4E04-9CE5-912A261F3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4C5686-691B-4F5A-8E3B-7D15547BF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334A3-F8C6-434B-92B0-CA7805924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2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B56B2457-2339-4822-9DDC-C997474C7D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0118308"/>
              </p:ext>
            </p:extLst>
          </p:nvPr>
        </p:nvGraphicFramePr>
        <p:xfrm>
          <a:off x="1610139" y="198783"/>
          <a:ext cx="9289774" cy="6340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Rectangle 3">
            <a:extLst>
              <a:ext uri="{FF2B5EF4-FFF2-40B4-BE49-F238E27FC236}">
                <a16:creationId xmlns:a16="http://schemas.microsoft.com/office/drawing/2014/main" id="{C2C49E49-31DC-411E-BCB6-AD5734F7F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839009"/>
            <a:ext cx="602973" cy="2769989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1294992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小儿高热惊厥抢救流程</a:t>
            </a:r>
          </a:p>
        </p:txBody>
      </p:sp>
    </p:spTree>
    <p:extLst>
      <p:ext uri="{BB962C8B-B14F-4D97-AF65-F5344CB8AC3E}">
        <p14:creationId xmlns:p14="http://schemas.microsoft.com/office/powerpoint/2010/main" val="398088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B2F0D80C-4BFB-4F98-A9BE-929960F2D3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007291"/>
              </p:ext>
            </p:extLst>
          </p:nvPr>
        </p:nvGraphicFramePr>
        <p:xfrm>
          <a:off x="0" y="1"/>
          <a:ext cx="12192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005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23CCAEF-0DB8-4203-8D74-09F7B400450B}"/>
              </a:ext>
            </a:extLst>
          </p:cNvPr>
          <p:cNvSpPr txBox="1"/>
          <p:nvPr/>
        </p:nvSpPr>
        <p:spPr>
          <a:xfrm>
            <a:off x="4932948" y="120317"/>
            <a:ext cx="2326104" cy="276999"/>
          </a:xfrm>
          <a:prstGeom prst="rect">
            <a:avLst/>
          </a:prstGeom>
          <a:solidFill>
            <a:srgbClr val="E1E1E1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儿童心力衰竭的急诊服务流程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55939C41-F60F-4848-A24F-7BD44C60FC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851918"/>
              </p:ext>
            </p:extLst>
          </p:nvPr>
        </p:nvGraphicFramePr>
        <p:xfrm>
          <a:off x="838199" y="545432"/>
          <a:ext cx="10968789" cy="6083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779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59B1A9F0-4AA5-4D75-9355-6474E21CF9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0959044"/>
              </p:ext>
            </p:extLst>
          </p:nvPr>
        </p:nvGraphicFramePr>
        <p:xfrm>
          <a:off x="5148782" y="225468"/>
          <a:ext cx="1865794" cy="488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2F6E03B7-D29C-4E7A-808D-E140A87058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8555282"/>
              </p:ext>
            </p:extLst>
          </p:nvPr>
        </p:nvGraphicFramePr>
        <p:xfrm>
          <a:off x="838199" y="914401"/>
          <a:ext cx="10515600" cy="5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20875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8F63766C-058A-4F9D-9A6F-A57C1EFA4C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2684755"/>
              </p:ext>
            </p:extLst>
          </p:nvPr>
        </p:nvGraphicFramePr>
        <p:xfrm>
          <a:off x="5277894" y="156575"/>
          <a:ext cx="1636212" cy="463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52039460-BD24-401F-B38A-BFFF636021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448250"/>
              </p:ext>
            </p:extLst>
          </p:nvPr>
        </p:nvGraphicFramePr>
        <p:xfrm>
          <a:off x="670142" y="620038"/>
          <a:ext cx="10885118" cy="555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991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D85E47-5039-469A-A6C3-D95E0EFDA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3879"/>
            <a:ext cx="10515600" cy="584339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一、留观条件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、濒死患者及诊断原因不明患者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、病情需要住院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但涉及专科无床位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且一时不能转出者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但传染病、精神病、脑血管意外患者不予留观。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二、凡留观病人应由接诊医生开出留观医嘱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建立观察门诊病历。值班医生负责观察处理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严密观察病情变化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随叫随到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及时采取有效的诊疗措施。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三、值班护士应主动巡视病员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按时进行诊疗护理并记录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发现病情变化及时报告医师。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四、急诊观察室值班医师早晚各查房一次对重症患者随时查看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随时记录病情变化。主治医师每日至少查房一次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科主任每天查房一次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及时修订诊疗计划。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五、观察值班医师你下班前应巡视一遍病人写好交班记录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并在床头交接班。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六、留观时间不得超过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留观时间超过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小时或诊断明确者必须收入相关专科诊治。若留观超过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病情未见好转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应报告科主任研讨进一步诊疗方案。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七、留观期间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病情确需要住院者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应及时收住入院。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八、留观者只许留一人陪伴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特殊情况除外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九、留观治疗后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经医师复查病情确已好转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可予出院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写好出院小结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并告知注意事项。对病情稳定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由于多种原因不能及时出院者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应积极做出出院解释工作。十、急诊留观病房床位须加强周转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并保留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张床以备急需。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FE4341-2FFF-4E9B-9517-58A2D2F7CEA3}"/>
              </a:ext>
            </a:extLst>
          </p:cNvPr>
          <p:cNvSpPr txBox="1"/>
          <p:nvPr/>
        </p:nvSpPr>
        <p:spPr>
          <a:xfrm>
            <a:off x="4896633" y="235142"/>
            <a:ext cx="2398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急诊科留观患者管理制度与流程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75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9DE3E98A-B877-4A9F-B19E-78FEF99F8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059795"/>
              </p:ext>
            </p:extLst>
          </p:nvPr>
        </p:nvGraphicFramePr>
        <p:xfrm>
          <a:off x="770089" y="557406"/>
          <a:ext cx="10651821" cy="6206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68F9E8C2-9028-48F7-80F9-B865E1E3CD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035794"/>
              </p:ext>
            </p:extLst>
          </p:nvPr>
        </p:nvGraphicFramePr>
        <p:xfrm>
          <a:off x="4957697" y="93946"/>
          <a:ext cx="2276604" cy="394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9853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3571</Words>
  <Application>Microsoft Office PowerPoint</Application>
  <PresentationFormat>宽屏</PresentationFormat>
  <Paragraphs>163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chbbll</dc:creator>
  <cp:lastModifiedBy>chbbll</cp:lastModifiedBy>
  <cp:revision>34</cp:revision>
  <dcterms:created xsi:type="dcterms:W3CDTF">2020-03-01T10:08:38Z</dcterms:created>
  <dcterms:modified xsi:type="dcterms:W3CDTF">2020-03-02T09:26:41Z</dcterms:modified>
</cp:coreProperties>
</file>