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5" r:id="rId3"/>
    <p:sldId id="258" r:id="rId4"/>
    <p:sldId id="257" r:id="rId5"/>
    <p:sldId id="259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8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5372E-F75A-4BE9-AEA6-99C859FC0E6E}" type="datetimeFigureOut">
              <a:rPr lang="en-ZA" smtClean="0"/>
              <a:t>2015-02-23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432B-4AAA-4E96-84D6-AA43885A1B6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609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5372E-F75A-4BE9-AEA6-99C859FC0E6E}" type="datetimeFigureOut">
              <a:rPr lang="en-ZA" smtClean="0"/>
              <a:t>2015-02-23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432B-4AAA-4E96-84D6-AA43885A1B6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741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5372E-F75A-4BE9-AEA6-99C859FC0E6E}" type="datetimeFigureOut">
              <a:rPr lang="en-ZA" smtClean="0"/>
              <a:t>2015-02-23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432B-4AAA-4E96-84D6-AA43885A1B6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3751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5372E-F75A-4BE9-AEA6-99C859FC0E6E}" type="datetimeFigureOut">
              <a:rPr lang="en-ZA" smtClean="0"/>
              <a:t>2015-02-23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432B-4AAA-4E96-84D6-AA43885A1B6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4249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5372E-F75A-4BE9-AEA6-99C859FC0E6E}" type="datetimeFigureOut">
              <a:rPr lang="en-ZA" smtClean="0"/>
              <a:t>2015-02-23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432B-4AAA-4E96-84D6-AA43885A1B6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9362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5372E-F75A-4BE9-AEA6-99C859FC0E6E}" type="datetimeFigureOut">
              <a:rPr lang="en-ZA" smtClean="0"/>
              <a:t>2015-02-23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432B-4AAA-4E96-84D6-AA43885A1B6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4972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5372E-F75A-4BE9-AEA6-99C859FC0E6E}" type="datetimeFigureOut">
              <a:rPr lang="en-ZA" smtClean="0"/>
              <a:t>2015-02-23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432B-4AAA-4E96-84D6-AA43885A1B6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4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5372E-F75A-4BE9-AEA6-99C859FC0E6E}" type="datetimeFigureOut">
              <a:rPr lang="en-ZA" smtClean="0"/>
              <a:t>2015-02-23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432B-4AAA-4E96-84D6-AA43885A1B6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5574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5372E-F75A-4BE9-AEA6-99C859FC0E6E}" type="datetimeFigureOut">
              <a:rPr lang="en-ZA" smtClean="0"/>
              <a:t>2015-02-23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432B-4AAA-4E96-84D6-AA43885A1B6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6515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5372E-F75A-4BE9-AEA6-99C859FC0E6E}" type="datetimeFigureOut">
              <a:rPr lang="en-ZA" smtClean="0"/>
              <a:t>2015-02-23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432B-4AAA-4E96-84D6-AA43885A1B6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45713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5372E-F75A-4BE9-AEA6-99C859FC0E6E}" type="datetimeFigureOut">
              <a:rPr lang="en-ZA" smtClean="0"/>
              <a:t>2015-02-23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432B-4AAA-4E96-84D6-AA43885A1B6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6520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5372E-F75A-4BE9-AEA6-99C859FC0E6E}" type="datetimeFigureOut">
              <a:rPr lang="en-ZA" smtClean="0"/>
              <a:t>2015-02-23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9432B-4AAA-4E96-84D6-AA43885A1B6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2707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1" y="-2667000"/>
            <a:ext cx="68580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2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Oval 275"/>
          <p:cNvSpPr/>
          <p:nvPr/>
        </p:nvSpPr>
        <p:spPr>
          <a:xfrm>
            <a:off x="6745530" y="771577"/>
            <a:ext cx="1645508" cy="1678370"/>
          </a:xfrm>
          <a:prstGeom prst="ellipse">
            <a:avLst/>
          </a:prstGeom>
          <a:effectLst>
            <a:glow>
              <a:schemeClr val="accent1">
                <a:alpha val="42000"/>
              </a:schemeClr>
            </a:glow>
            <a:softEdge rad="46990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5" name="Oval 274"/>
          <p:cNvSpPr/>
          <p:nvPr/>
        </p:nvSpPr>
        <p:spPr>
          <a:xfrm>
            <a:off x="1400175" y="1950392"/>
            <a:ext cx="1686683" cy="1720368"/>
          </a:xfrm>
          <a:prstGeom prst="ellipse">
            <a:avLst/>
          </a:prstGeom>
          <a:effectLst>
            <a:glow rad="673100">
              <a:srgbClr val="FFFF00">
                <a:alpha val="40000"/>
              </a:srgbClr>
            </a:glow>
            <a:reflection stA="45000" endPos="0" dist="50800" dir="5400000" sy="-100000" algn="bl" rotWithShape="0"/>
            <a:softEdge rad="57150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33" name="Group 32"/>
          <p:cNvGrpSpPr/>
          <p:nvPr/>
        </p:nvGrpSpPr>
        <p:grpSpPr>
          <a:xfrm>
            <a:off x="9507235" y="1722644"/>
            <a:ext cx="276256" cy="802160"/>
            <a:chOff x="2382534" y="875274"/>
            <a:chExt cx="764578" cy="2220094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749378" y="1736124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2471351" y="2601097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747319" y="2601097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2471350" y="1736124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747318" y="1736124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471350" y="1167714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" name="Can 18"/>
            <p:cNvSpPr/>
            <p:nvPr/>
          </p:nvSpPr>
          <p:spPr>
            <a:xfrm>
              <a:off x="2527985" y="1011200"/>
              <a:ext cx="438664" cy="317152"/>
            </a:xfrm>
            <a:prstGeom prst="ca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8" name="Parallelogram 17"/>
            <p:cNvSpPr/>
            <p:nvPr/>
          </p:nvSpPr>
          <p:spPr>
            <a:xfrm>
              <a:off x="2382534" y="875274"/>
              <a:ext cx="764578" cy="271849"/>
            </a:xfrm>
            <a:prstGeom prst="parallelogram">
              <a:avLst>
                <a:gd name="adj" fmla="val 88636"/>
              </a:avLst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2749378" y="988541"/>
              <a:ext cx="315098" cy="321275"/>
            </a:xfrm>
            <a:custGeom>
              <a:avLst/>
              <a:gdLst>
                <a:gd name="connsiteX0" fmla="*/ 0 w 315098"/>
                <a:gd name="connsiteY0" fmla="*/ 0 h 321275"/>
                <a:gd name="connsiteX1" fmla="*/ 30892 w 315098"/>
                <a:gd name="connsiteY1" fmla="*/ 6178 h 321275"/>
                <a:gd name="connsiteX2" fmla="*/ 271849 w 315098"/>
                <a:gd name="connsiteY2" fmla="*/ 18535 h 321275"/>
                <a:gd name="connsiteX3" fmla="*/ 290384 w 315098"/>
                <a:gd name="connsiteY3" fmla="*/ 24713 h 321275"/>
                <a:gd name="connsiteX4" fmla="*/ 296563 w 315098"/>
                <a:gd name="connsiteY4" fmla="*/ 61783 h 321275"/>
                <a:gd name="connsiteX5" fmla="*/ 302741 w 315098"/>
                <a:gd name="connsiteY5" fmla="*/ 92675 h 321275"/>
                <a:gd name="connsiteX6" fmla="*/ 308919 w 315098"/>
                <a:gd name="connsiteY6" fmla="*/ 111210 h 321275"/>
                <a:gd name="connsiteX7" fmla="*/ 315098 w 315098"/>
                <a:gd name="connsiteY7" fmla="*/ 135924 h 321275"/>
                <a:gd name="connsiteX8" fmla="*/ 308919 w 315098"/>
                <a:gd name="connsiteY8" fmla="*/ 259491 h 321275"/>
                <a:gd name="connsiteX9" fmla="*/ 302741 w 315098"/>
                <a:gd name="connsiteY9" fmla="*/ 278027 h 321275"/>
                <a:gd name="connsiteX10" fmla="*/ 308919 w 315098"/>
                <a:gd name="connsiteY10" fmla="*/ 321275 h 32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5098" h="321275">
                  <a:moveTo>
                    <a:pt x="0" y="0"/>
                  </a:moveTo>
                  <a:cubicBezTo>
                    <a:pt x="10297" y="2059"/>
                    <a:pt x="20463" y="4951"/>
                    <a:pt x="30892" y="6178"/>
                  </a:cubicBezTo>
                  <a:cubicBezTo>
                    <a:pt x="105316" y="14933"/>
                    <a:pt x="204035" y="16023"/>
                    <a:pt x="271849" y="18535"/>
                  </a:cubicBezTo>
                  <a:cubicBezTo>
                    <a:pt x="278027" y="20594"/>
                    <a:pt x="287153" y="19059"/>
                    <a:pt x="290384" y="24713"/>
                  </a:cubicBezTo>
                  <a:cubicBezTo>
                    <a:pt x="296599" y="35590"/>
                    <a:pt x="294322" y="49458"/>
                    <a:pt x="296563" y="61783"/>
                  </a:cubicBezTo>
                  <a:cubicBezTo>
                    <a:pt x="298442" y="72115"/>
                    <a:pt x="300194" y="82487"/>
                    <a:pt x="302741" y="92675"/>
                  </a:cubicBezTo>
                  <a:cubicBezTo>
                    <a:pt x="304320" y="98993"/>
                    <a:pt x="307130" y="104948"/>
                    <a:pt x="308919" y="111210"/>
                  </a:cubicBezTo>
                  <a:cubicBezTo>
                    <a:pt x="311252" y="119375"/>
                    <a:pt x="313038" y="127686"/>
                    <a:pt x="315098" y="135924"/>
                  </a:cubicBezTo>
                  <a:cubicBezTo>
                    <a:pt x="313038" y="177113"/>
                    <a:pt x="312492" y="218406"/>
                    <a:pt x="308919" y="259491"/>
                  </a:cubicBezTo>
                  <a:cubicBezTo>
                    <a:pt x="308355" y="265979"/>
                    <a:pt x="302741" y="271514"/>
                    <a:pt x="302741" y="278027"/>
                  </a:cubicBezTo>
                  <a:cubicBezTo>
                    <a:pt x="302741" y="292589"/>
                    <a:pt x="308919" y="321275"/>
                    <a:pt x="308919" y="321275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32" name="Group 31"/>
          <p:cNvGrpSpPr/>
          <p:nvPr/>
        </p:nvGrpSpPr>
        <p:grpSpPr>
          <a:xfrm flipH="1">
            <a:off x="1838233" y="2189950"/>
            <a:ext cx="257780" cy="802160"/>
            <a:chOff x="5086862" y="1062679"/>
            <a:chExt cx="663147" cy="2063581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5385486" y="1767016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107459" y="2631989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383427" y="2631989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5107458" y="1767016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383426" y="1767016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5107458" y="1198606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1" name="Oval 30"/>
            <p:cNvSpPr/>
            <p:nvPr/>
          </p:nvSpPr>
          <p:spPr>
            <a:xfrm>
              <a:off x="5086862" y="1062679"/>
              <a:ext cx="663147" cy="2100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34" name="Group 33"/>
          <p:cNvGrpSpPr/>
          <p:nvPr/>
        </p:nvGrpSpPr>
        <p:grpSpPr>
          <a:xfrm flipH="1">
            <a:off x="2220300" y="2189950"/>
            <a:ext cx="257780" cy="802160"/>
            <a:chOff x="5086862" y="1062679"/>
            <a:chExt cx="663147" cy="2063581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5385486" y="1767016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5107459" y="2631989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383427" y="2631989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5107458" y="1767016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383426" y="1767016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5107458" y="1198606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1" name="Oval 40"/>
            <p:cNvSpPr/>
            <p:nvPr/>
          </p:nvSpPr>
          <p:spPr>
            <a:xfrm>
              <a:off x="5086862" y="1062679"/>
              <a:ext cx="663147" cy="2100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42" name="Group 41"/>
          <p:cNvGrpSpPr/>
          <p:nvPr/>
        </p:nvGrpSpPr>
        <p:grpSpPr>
          <a:xfrm flipH="1">
            <a:off x="1681023" y="2516580"/>
            <a:ext cx="257780" cy="802160"/>
            <a:chOff x="5086862" y="1062679"/>
            <a:chExt cx="663147" cy="2063581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5385486" y="1767016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5107459" y="2631989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383427" y="2631989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5107458" y="1767016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383426" y="1767016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107458" y="1198606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9" name="Oval 48"/>
            <p:cNvSpPr/>
            <p:nvPr/>
          </p:nvSpPr>
          <p:spPr>
            <a:xfrm>
              <a:off x="5086862" y="1062679"/>
              <a:ext cx="663147" cy="2100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50" name="Group 49"/>
          <p:cNvGrpSpPr/>
          <p:nvPr/>
        </p:nvGrpSpPr>
        <p:grpSpPr>
          <a:xfrm flipH="1">
            <a:off x="2103818" y="2470946"/>
            <a:ext cx="257780" cy="802160"/>
            <a:chOff x="5086862" y="1062679"/>
            <a:chExt cx="663147" cy="2063581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5385486" y="1767016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107459" y="2631989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383427" y="2631989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5107458" y="1767016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383426" y="1767016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5107458" y="1198606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7" name="Oval 56"/>
            <p:cNvSpPr/>
            <p:nvPr/>
          </p:nvSpPr>
          <p:spPr>
            <a:xfrm>
              <a:off x="5086862" y="1062679"/>
              <a:ext cx="663147" cy="2100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58" name="Group 57"/>
          <p:cNvGrpSpPr/>
          <p:nvPr/>
        </p:nvGrpSpPr>
        <p:grpSpPr>
          <a:xfrm flipH="1">
            <a:off x="2478080" y="2420513"/>
            <a:ext cx="257780" cy="802160"/>
            <a:chOff x="5086862" y="1062679"/>
            <a:chExt cx="663147" cy="2063581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5385486" y="1767016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107459" y="2631989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383427" y="2631989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107458" y="1767016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5383426" y="1767016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5107458" y="1198606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5" name="Oval 64"/>
            <p:cNvSpPr/>
            <p:nvPr/>
          </p:nvSpPr>
          <p:spPr>
            <a:xfrm>
              <a:off x="5086862" y="1062679"/>
              <a:ext cx="663147" cy="2100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66" name="Group 65"/>
          <p:cNvGrpSpPr/>
          <p:nvPr/>
        </p:nvGrpSpPr>
        <p:grpSpPr>
          <a:xfrm flipH="1">
            <a:off x="1889866" y="2708714"/>
            <a:ext cx="257780" cy="802160"/>
            <a:chOff x="5086862" y="1062679"/>
            <a:chExt cx="663147" cy="2063581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5385486" y="1767016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5107459" y="2631989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383427" y="2631989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5107458" y="1767016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383426" y="1767016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5107458" y="1198606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3" name="Oval 72"/>
            <p:cNvSpPr/>
            <p:nvPr/>
          </p:nvSpPr>
          <p:spPr>
            <a:xfrm>
              <a:off x="5086862" y="1062679"/>
              <a:ext cx="663147" cy="2100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74" name="Group 73"/>
          <p:cNvGrpSpPr/>
          <p:nvPr/>
        </p:nvGrpSpPr>
        <p:grpSpPr>
          <a:xfrm flipH="1">
            <a:off x="2349190" y="2718816"/>
            <a:ext cx="257780" cy="802160"/>
            <a:chOff x="5086862" y="1062679"/>
            <a:chExt cx="663147" cy="2063581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5385486" y="1767016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5107459" y="2631989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383427" y="2631989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5107458" y="1767016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383426" y="1767016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5107458" y="1198606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1" name="Oval 80"/>
            <p:cNvSpPr/>
            <p:nvPr/>
          </p:nvSpPr>
          <p:spPr>
            <a:xfrm>
              <a:off x="5086862" y="1062679"/>
              <a:ext cx="663147" cy="2100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82" name="Group 81"/>
          <p:cNvGrpSpPr/>
          <p:nvPr/>
        </p:nvGrpSpPr>
        <p:grpSpPr>
          <a:xfrm flipH="1">
            <a:off x="6637718" y="4528346"/>
            <a:ext cx="257780" cy="802160"/>
            <a:chOff x="5086862" y="1062679"/>
            <a:chExt cx="663147" cy="2063581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5385486" y="1767016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5107459" y="2631989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5383427" y="2631989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5107458" y="1767016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383426" y="1767016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107458" y="1198606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9" name="Oval 88"/>
            <p:cNvSpPr/>
            <p:nvPr/>
          </p:nvSpPr>
          <p:spPr>
            <a:xfrm>
              <a:off x="5086862" y="1062679"/>
              <a:ext cx="663147" cy="2100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90" name="Group 89"/>
          <p:cNvGrpSpPr/>
          <p:nvPr/>
        </p:nvGrpSpPr>
        <p:grpSpPr>
          <a:xfrm flipH="1">
            <a:off x="5723318" y="1026148"/>
            <a:ext cx="257780" cy="802160"/>
            <a:chOff x="5086862" y="1062679"/>
            <a:chExt cx="663147" cy="2063581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5385486" y="1767016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5107459" y="2631989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5383427" y="2631989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5107458" y="1767016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5383426" y="1767016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5107458" y="1198606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7" name="Oval 96"/>
            <p:cNvSpPr/>
            <p:nvPr/>
          </p:nvSpPr>
          <p:spPr>
            <a:xfrm>
              <a:off x="5086862" y="1062679"/>
              <a:ext cx="663147" cy="2100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98" name="Group 97"/>
          <p:cNvGrpSpPr/>
          <p:nvPr/>
        </p:nvGrpSpPr>
        <p:grpSpPr>
          <a:xfrm flipH="1">
            <a:off x="4018343" y="4737292"/>
            <a:ext cx="257780" cy="802160"/>
            <a:chOff x="5086862" y="1062679"/>
            <a:chExt cx="663147" cy="2063581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5385486" y="1767016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5107459" y="2631989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5383427" y="2631989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>
              <a:off x="5107458" y="1767016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5383426" y="1767016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>
            <a:xfrm>
              <a:off x="5107458" y="1198606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5" name="Oval 104"/>
            <p:cNvSpPr/>
            <p:nvPr/>
          </p:nvSpPr>
          <p:spPr>
            <a:xfrm>
              <a:off x="5086862" y="1062679"/>
              <a:ext cx="663147" cy="2100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06" name="Group 105"/>
          <p:cNvGrpSpPr/>
          <p:nvPr/>
        </p:nvGrpSpPr>
        <p:grpSpPr>
          <a:xfrm flipH="1">
            <a:off x="2086002" y="5347318"/>
            <a:ext cx="257780" cy="802160"/>
            <a:chOff x="5086862" y="1062679"/>
            <a:chExt cx="663147" cy="2063581"/>
          </a:xfrm>
        </p:grpSpPr>
        <p:cxnSp>
          <p:nvCxnSpPr>
            <p:cNvPr id="107" name="Straight Connector 106"/>
            <p:cNvCxnSpPr/>
            <p:nvPr/>
          </p:nvCxnSpPr>
          <p:spPr>
            <a:xfrm>
              <a:off x="5385486" y="1767016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5107459" y="2631989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5383427" y="2631989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H="1">
              <a:off x="5107458" y="1767016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5383426" y="1767016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5107458" y="1198606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3" name="Oval 112"/>
            <p:cNvSpPr/>
            <p:nvPr/>
          </p:nvSpPr>
          <p:spPr>
            <a:xfrm>
              <a:off x="5086862" y="1062679"/>
              <a:ext cx="663147" cy="2100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14" name="Group 113"/>
          <p:cNvGrpSpPr/>
          <p:nvPr/>
        </p:nvGrpSpPr>
        <p:grpSpPr>
          <a:xfrm flipH="1">
            <a:off x="2957968" y="1244299"/>
            <a:ext cx="257780" cy="802160"/>
            <a:chOff x="5086862" y="1062679"/>
            <a:chExt cx="663147" cy="2063581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5385486" y="1767016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>
              <a:off x="5107459" y="2631989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5383427" y="2631989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5107458" y="1767016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5383426" y="1767016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5107458" y="1198606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1" name="Oval 120"/>
            <p:cNvSpPr/>
            <p:nvPr/>
          </p:nvSpPr>
          <p:spPr>
            <a:xfrm>
              <a:off x="5086862" y="1062679"/>
              <a:ext cx="663147" cy="2100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22" name="Group 121"/>
          <p:cNvGrpSpPr/>
          <p:nvPr/>
        </p:nvGrpSpPr>
        <p:grpSpPr>
          <a:xfrm flipH="1">
            <a:off x="9783491" y="5443385"/>
            <a:ext cx="257780" cy="802160"/>
            <a:chOff x="5086862" y="1062679"/>
            <a:chExt cx="663147" cy="2063581"/>
          </a:xfrm>
        </p:grpSpPr>
        <p:cxnSp>
          <p:nvCxnSpPr>
            <p:cNvPr id="123" name="Straight Connector 122"/>
            <p:cNvCxnSpPr/>
            <p:nvPr/>
          </p:nvCxnSpPr>
          <p:spPr>
            <a:xfrm>
              <a:off x="5385486" y="1767016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H="1">
              <a:off x="5107459" y="2631989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5383427" y="2631989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>
              <a:off x="5107458" y="1767016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5383426" y="1767016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Oval 127"/>
            <p:cNvSpPr/>
            <p:nvPr/>
          </p:nvSpPr>
          <p:spPr>
            <a:xfrm>
              <a:off x="5107458" y="1198606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9" name="Oval 128"/>
            <p:cNvSpPr/>
            <p:nvPr/>
          </p:nvSpPr>
          <p:spPr>
            <a:xfrm>
              <a:off x="5086862" y="1062679"/>
              <a:ext cx="663147" cy="2100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86624" y="5193587"/>
            <a:ext cx="276256" cy="802160"/>
            <a:chOff x="2382534" y="875274"/>
            <a:chExt cx="764578" cy="2220094"/>
          </a:xfrm>
        </p:grpSpPr>
        <p:cxnSp>
          <p:nvCxnSpPr>
            <p:cNvPr id="131" name="Straight Connector 130"/>
            <p:cNvCxnSpPr/>
            <p:nvPr/>
          </p:nvCxnSpPr>
          <p:spPr>
            <a:xfrm>
              <a:off x="2749378" y="1736124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>
              <a:off x="2471351" y="2601097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2747319" y="2601097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H="1">
              <a:off x="2471350" y="1736124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2747318" y="1736124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Oval 135"/>
            <p:cNvSpPr/>
            <p:nvPr/>
          </p:nvSpPr>
          <p:spPr>
            <a:xfrm>
              <a:off x="2471350" y="1167714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7" name="Can 136"/>
            <p:cNvSpPr/>
            <p:nvPr/>
          </p:nvSpPr>
          <p:spPr>
            <a:xfrm>
              <a:off x="2527985" y="1011200"/>
              <a:ext cx="438664" cy="317152"/>
            </a:xfrm>
            <a:prstGeom prst="ca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8" name="Parallelogram 137"/>
            <p:cNvSpPr/>
            <p:nvPr/>
          </p:nvSpPr>
          <p:spPr>
            <a:xfrm>
              <a:off x="2382534" y="875274"/>
              <a:ext cx="764578" cy="271849"/>
            </a:xfrm>
            <a:prstGeom prst="parallelogram">
              <a:avLst>
                <a:gd name="adj" fmla="val 88636"/>
              </a:avLst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9" name="Freeform 138"/>
            <p:cNvSpPr/>
            <p:nvPr/>
          </p:nvSpPr>
          <p:spPr>
            <a:xfrm>
              <a:off x="2749378" y="988541"/>
              <a:ext cx="315098" cy="321275"/>
            </a:xfrm>
            <a:custGeom>
              <a:avLst/>
              <a:gdLst>
                <a:gd name="connsiteX0" fmla="*/ 0 w 315098"/>
                <a:gd name="connsiteY0" fmla="*/ 0 h 321275"/>
                <a:gd name="connsiteX1" fmla="*/ 30892 w 315098"/>
                <a:gd name="connsiteY1" fmla="*/ 6178 h 321275"/>
                <a:gd name="connsiteX2" fmla="*/ 271849 w 315098"/>
                <a:gd name="connsiteY2" fmla="*/ 18535 h 321275"/>
                <a:gd name="connsiteX3" fmla="*/ 290384 w 315098"/>
                <a:gd name="connsiteY3" fmla="*/ 24713 h 321275"/>
                <a:gd name="connsiteX4" fmla="*/ 296563 w 315098"/>
                <a:gd name="connsiteY4" fmla="*/ 61783 h 321275"/>
                <a:gd name="connsiteX5" fmla="*/ 302741 w 315098"/>
                <a:gd name="connsiteY5" fmla="*/ 92675 h 321275"/>
                <a:gd name="connsiteX6" fmla="*/ 308919 w 315098"/>
                <a:gd name="connsiteY6" fmla="*/ 111210 h 321275"/>
                <a:gd name="connsiteX7" fmla="*/ 315098 w 315098"/>
                <a:gd name="connsiteY7" fmla="*/ 135924 h 321275"/>
                <a:gd name="connsiteX8" fmla="*/ 308919 w 315098"/>
                <a:gd name="connsiteY8" fmla="*/ 259491 h 321275"/>
                <a:gd name="connsiteX9" fmla="*/ 302741 w 315098"/>
                <a:gd name="connsiteY9" fmla="*/ 278027 h 321275"/>
                <a:gd name="connsiteX10" fmla="*/ 308919 w 315098"/>
                <a:gd name="connsiteY10" fmla="*/ 321275 h 32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5098" h="321275">
                  <a:moveTo>
                    <a:pt x="0" y="0"/>
                  </a:moveTo>
                  <a:cubicBezTo>
                    <a:pt x="10297" y="2059"/>
                    <a:pt x="20463" y="4951"/>
                    <a:pt x="30892" y="6178"/>
                  </a:cubicBezTo>
                  <a:cubicBezTo>
                    <a:pt x="105316" y="14933"/>
                    <a:pt x="204035" y="16023"/>
                    <a:pt x="271849" y="18535"/>
                  </a:cubicBezTo>
                  <a:cubicBezTo>
                    <a:pt x="278027" y="20594"/>
                    <a:pt x="287153" y="19059"/>
                    <a:pt x="290384" y="24713"/>
                  </a:cubicBezTo>
                  <a:cubicBezTo>
                    <a:pt x="296599" y="35590"/>
                    <a:pt x="294322" y="49458"/>
                    <a:pt x="296563" y="61783"/>
                  </a:cubicBezTo>
                  <a:cubicBezTo>
                    <a:pt x="298442" y="72115"/>
                    <a:pt x="300194" y="82487"/>
                    <a:pt x="302741" y="92675"/>
                  </a:cubicBezTo>
                  <a:cubicBezTo>
                    <a:pt x="304320" y="98993"/>
                    <a:pt x="307130" y="104948"/>
                    <a:pt x="308919" y="111210"/>
                  </a:cubicBezTo>
                  <a:cubicBezTo>
                    <a:pt x="311252" y="119375"/>
                    <a:pt x="313038" y="127686"/>
                    <a:pt x="315098" y="135924"/>
                  </a:cubicBezTo>
                  <a:cubicBezTo>
                    <a:pt x="313038" y="177113"/>
                    <a:pt x="312492" y="218406"/>
                    <a:pt x="308919" y="259491"/>
                  </a:cubicBezTo>
                  <a:cubicBezTo>
                    <a:pt x="308355" y="265979"/>
                    <a:pt x="302741" y="271514"/>
                    <a:pt x="302741" y="278027"/>
                  </a:cubicBezTo>
                  <a:cubicBezTo>
                    <a:pt x="302741" y="292589"/>
                    <a:pt x="308919" y="321275"/>
                    <a:pt x="308919" y="321275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3257988" y="5748398"/>
            <a:ext cx="276256" cy="802160"/>
            <a:chOff x="2382534" y="875274"/>
            <a:chExt cx="764578" cy="2220094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2749378" y="1736124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H="1">
              <a:off x="2471351" y="2601097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2747319" y="2601097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2471350" y="1736124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2747318" y="1736124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Oval 145"/>
            <p:cNvSpPr/>
            <p:nvPr/>
          </p:nvSpPr>
          <p:spPr>
            <a:xfrm>
              <a:off x="2471350" y="1167714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7" name="Can 146"/>
            <p:cNvSpPr/>
            <p:nvPr/>
          </p:nvSpPr>
          <p:spPr>
            <a:xfrm>
              <a:off x="2527985" y="1011200"/>
              <a:ext cx="438664" cy="317152"/>
            </a:xfrm>
            <a:prstGeom prst="ca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8" name="Parallelogram 147"/>
            <p:cNvSpPr/>
            <p:nvPr/>
          </p:nvSpPr>
          <p:spPr>
            <a:xfrm>
              <a:off x="2382534" y="875274"/>
              <a:ext cx="764578" cy="271849"/>
            </a:xfrm>
            <a:prstGeom prst="parallelogram">
              <a:avLst>
                <a:gd name="adj" fmla="val 88636"/>
              </a:avLst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2749378" y="988541"/>
              <a:ext cx="315098" cy="321275"/>
            </a:xfrm>
            <a:custGeom>
              <a:avLst/>
              <a:gdLst>
                <a:gd name="connsiteX0" fmla="*/ 0 w 315098"/>
                <a:gd name="connsiteY0" fmla="*/ 0 h 321275"/>
                <a:gd name="connsiteX1" fmla="*/ 30892 w 315098"/>
                <a:gd name="connsiteY1" fmla="*/ 6178 h 321275"/>
                <a:gd name="connsiteX2" fmla="*/ 271849 w 315098"/>
                <a:gd name="connsiteY2" fmla="*/ 18535 h 321275"/>
                <a:gd name="connsiteX3" fmla="*/ 290384 w 315098"/>
                <a:gd name="connsiteY3" fmla="*/ 24713 h 321275"/>
                <a:gd name="connsiteX4" fmla="*/ 296563 w 315098"/>
                <a:gd name="connsiteY4" fmla="*/ 61783 h 321275"/>
                <a:gd name="connsiteX5" fmla="*/ 302741 w 315098"/>
                <a:gd name="connsiteY5" fmla="*/ 92675 h 321275"/>
                <a:gd name="connsiteX6" fmla="*/ 308919 w 315098"/>
                <a:gd name="connsiteY6" fmla="*/ 111210 h 321275"/>
                <a:gd name="connsiteX7" fmla="*/ 315098 w 315098"/>
                <a:gd name="connsiteY7" fmla="*/ 135924 h 321275"/>
                <a:gd name="connsiteX8" fmla="*/ 308919 w 315098"/>
                <a:gd name="connsiteY8" fmla="*/ 259491 h 321275"/>
                <a:gd name="connsiteX9" fmla="*/ 302741 w 315098"/>
                <a:gd name="connsiteY9" fmla="*/ 278027 h 321275"/>
                <a:gd name="connsiteX10" fmla="*/ 308919 w 315098"/>
                <a:gd name="connsiteY10" fmla="*/ 321275 h 32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5098" h="321275">
                  <a:moveTo>
                    <a:pt x="0" y="0"/>
                  </a:moveTo>
                  <a:cubicBezTo>
                    <a:pt x="10297" y="2059"/>
                    <a:pt x="20463" y="4951"/>
                    <a:pt x="30892" y="6178"/>
                  </a:cubicBezTo>
                  <a:cubicBezTo>
                    <a:pt x="105316" y="14933"/>
                    <a:pt x="204035" y="16023"/>
                    <a:pt x="271849" y="18535"/>
                  </a:cubicBezTo>
                  <a:cubicBezTo>
                    <a:pt x="278027" y="20594"/>
                    <a:pt x="287153" y="19059"/>
                    <a:pt x="290384" y="24713"/>
                  </a:cubicBezTo>
                  <a:cubicBezTo>
                    <a:pt x="296599" y="35590"/>
                    <a:pt x="294322" y="49458"/>
                    <a:pt x="296563" y="61783"/>
                  </a:cubicBezTo>
                  <a:cubicBezTo>
                    <a:pt x="298442" y="72115"/>
                    <a:pt x="300194" y="82487"/>
                    <a:pt x="302741" y="92675"/>
                  </a:cubicBezTo>
                  <a:cubicBezTo>
                    <a:pt x="304320" y="98993"/>
                    <a:pt x="307130" y="104948"/>
                    <a:pt x="308919" y="111210"/>
                  </a:cubicBezTo>
                  <a:cubicBezTo>
                    <a:pt x="311252" y="119375"/>
                    <a:pt x="313038" y="127686"/>
                    <a:pt x="315098" y="135924"/>
                  </a:cubicBezTo>
                  <a:cubicBezTo>
                    <a:pt x="313038" y="177113"/>
                    <a:pt x="312492" y="218406"/>
                    <a:pt x="308919" y="259491"/>
                  </a:cubicBezTo>
                  <a:cubicBezTo>
                    <a:pt x="308355" y="265979"/>
                    <a:pt x="302741" y="271514"/>
                    <a:pt x="302741" y="278027"/>
                  </a:cubicBezTo>
                  <a:cubicBezTo>
                    <a:pt x="302741" y="292589"/>
                    <a:pt x="308919" y="321275"/>
                    <a:pt x="308919" y="321275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8084831" y="5541450"/>
            <a:ext cx="276256" cy="802160"/>
            <a:chOff x="2382534" y="875274"/>
            <a:chExt cx="764578" cy="2220094"/>
          </a:xfrm>
        </p:grpSpPr>
        <p:cxnSp>
          <p:nvCxnSpPr>
            <p:cNvPr id="151" name="Straight Connector 150"/>
            <p:cNvCxnSpPr/>
            <p:nvPr/>
          </p:nvCxnSpPr>
          <p:spPr>
            <a:xfrm>
              <a:off x="2749378" y="1736124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H="1">
              <a:off x="2471351" y="2601097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2747319" y="2601097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H="1">
              <a:off x="2471350" y="1736124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2747318" y="1736124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6" name="Oval 155"/>
            <p:cNvSpPr/>
            <p:nvPr/>
          </p:nvSpPr>
          <p:spPr>
            <a:xfrm>
              <a:off x="2471350" y="1167714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7" name="Can 156"/>
            <p:cNvSpPr/>
            <p:nvPr/>
          </p:nvSpPr>
          <p:spPr>
            <a:xfrm>
              <a:off x="2527985" y="1011200"/>
              <a:ext cx="438664" cy="317152"/>
            </a:xfrm>
            <a:prstGeom prst="ca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8" name="Parallelogram 157"/>
            <p:cNvSpPr/>
            <p:nvPr/>
          </p:nvSpPr>
          <p:spPr>
            <a:xfrm>
              <a:off x="2382534" y="875274"/>
              <a:ext cx="764578" cy="271849"/>
            </a:xfrm>
            <a:prstGeom prst="parallelogram">
              <a:avLst>
                <a:gd name="adj" fmla="val 88636"/>
              </a:avLst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9" name="Freeform 158"/>
            <p:cNvSpPr/>
            <p:nvPr/>
          </p:nvSpPr>
          <p:spPr>
            <a:xfrm>
              <a:off x="2749378" y="988541"/>
              <a:ext cx="315098" cy="321275"/>
            </a:xfrm>
            <a:custGeom>
              <a:avLst/>
              <a:gdLst>
                <a:gd name="connsiteX0" fmla="*/ 0 w 315098"/>
                <a:gd name="connsiteY0" fmla="*/ 0 h 321275"/>
                <a:gd name="connsiteX1" fmla="*/ 30892 w 315098"/>
                <a:gd name="connsiteY1" fmla="*/ 6178 h 321275"/>
                <a:gd name="connsiteX2" fmla="*/ 271849 w 315098"/>
                <a:gd name="connsiteY2" fmla="*/ 18535 h 321275"/>
                <a:gd name="connsiteX3" fmla="*/ 290384 w 315098"/>
                <a:gd name="connsiteY3" fmla="*/ 24713 h 321275"/>
                <a:gd name="connsiteX4" fmla="*/ 296563 w 315098"/>
                <a:gd name="connsiteY4" fmla="*/ 61783 h 321275"/>
                <a:gd name="connsiteX5" fmla="*/ 302741 w 315098"/>
                <a:gd name="connsiteY5" fmla="*/ 92675 h 321275"/>
                <a:gd name="connsiteX6" fmla="*/ 308919 w 315098"/>
                <a:gd name="connsiteY6" fmla="*/ 111210 h 321275"/>
                <a:gd name="connsiteX7" fmla="*/ 315098 w 315098"/>
                <a:gd name="connsiteY7" fmla="*/ 135924 h 321275"/>
                <a:gd name="connsiteX8" fmla="*/ 308919 w 315098"/>
                <a:gd name="connsiteY8" fmla="*/ 259491 h 321275"/>
                <a:gd name="connsiteX9" fmla="*/ 302741 w 315098"/>
                <a:gd name="connsiteY9" fmla="*/ 278027 h 321275"/>
                <a:gd name="connsiteX10" fmla="*/ 308919 w 315098"/>
                <a:gd name="connsiteY10" fmla="*/ 321275 h 32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5098" h="321275">
                  <a:moveTo>
                    <a:pt x="0" y="0"/>
                  </a:moveTo>
                  <a:cubicBezTo>
                    <a:pt x="10297" y="2059"/>
                    <a:pt x="20463" y="4951"/>
                    <a:pt x="30892" y="6178"/>
                  </a:cubicBezTo>
                  <a:cubicBezTo>
                    <a:pt x="105316" y="14933"/>
                    <a:pt x="204035" y="16023"/>
                    <a:pt x="271849" y="18535"/>
                  </a:cubicBezTo>
                  <a:cubicBezTo>
                    <a:pt x="278027" y="20594"/>
                    <a:pt x="287153" y="19059"/>
                    <a:pt x="290384" y="24713"/>
                  </a:cubicBezTo>
                  <a:cubicBezTo>
                    <a:pt x="296599" y="35590"/>
                    <a:pt x="294322" y="49458"/>
                    <a:pt x="296563" y="61783"/>
                  </a:cubicBezTo>
                  <a:cubicBezTo>
                    <a:pt x="298442" y="72115"/>
                    <a:pt x="300194" y="82487"/>
                    <a:pt x="302741" y="92675"/>
                  </a:cubicBezTo>
                  <a:cubicBezTo>
                    <a:pt x="304320" y="98993"/>
                    <a:pt x="307130" y="104948"/>
                    <a:pt x="308919" y="111210"/>
                  </a:cubicBezTo>
                  <a:cubicBezTo>
                    <a:pt x="311252" y="119375"/>
                    <a:pt x="313038" y="127686"/>
                    <a:pt x="315098" y="135924"/>
                  </a:cubicBezTo>
                  <a:cubicBezTo>
                    <a:pt x="313038" y="177113"/>
                    <a:pt x="312492" y="218406"/>
                    <a:pt x="308919" y="259491"/>
                  </a:cubicBezTo>
                  <a:cubicBezTo>
                    <a:pt x="308355" y="265979"/>
                    <a:pt x="302741" y="271514"/>
                    <a:pt x="302741" y="278027"/>
                  </a:cubicBezTo>
                  <a:cubicBezTo>
                    <a:pt x="302741" y="292589"/>
                    <a:pt x="308919" y="321275"/>
                    <a:pt x="308919" y="321275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10787599" y="4290581"/>
            <a:ext cx="276256" cy="802160"/>
            <a:chOff x="2382534" y="875274"/>
            <a:chExt cx="764578" cy="2220094"/>
          </a:xfrm>
        </p:grpSpPr>
        <p:cxnSp>
          <p:nvCxnSpPr>
            <p:cNvPr id="161" name="Straight Connector 160"/>
            <p:cNvCxnSpPr/>
            <p:nvPr/>
          </p:nvCxnSpPr>
          <p:spPr>
            <a:xfrm>
              <a:off x="2749378" y="1736124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H="1">
              <a:off x="2471351" y="2601097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2747319" y="2601097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H="1">
              <a:off x="2471350" y="1736124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2747318" y="1736124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Oval 165"/>
            <p:cNvSpPr/>
            <p:nvPr/>
          </p:nvSpPr>
          <p:spPr>
            <a:xfrm>
              <a:off x="2471350" y="1167714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7" name="Can 166"/>
            <p:cNvSpPr/>
            <p:nvPr/>
          </p:nvSpPr>
          <p:spPr>
            <a:xfrm>
              <a:off x="2527985" y="1011200"/>
              <a:ext cx="438664" cy="317152"/>
            </a:xfrm>
            <a:prstGeom prst="ca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8" name="Parallelogram 167"/>
            <p:cNvSpPr/>
            <p:nvPr/>
          </p:nvSpPr>
          <p:spPr>
            <a:xfrm>
              <a:off x="2382534" y="875274"/>
              <a:ext cx="764578" cy="271849"/>
            </a:xfrm>
            <a:prstGeom prst="parallelogram">
              <a:avLst>
                <a:gd name="adj" fmla="val 88636"/>
              </a:avLst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9" name="Freeform 168"/>
            <p:cNvSpPr/>
            <p:nvPr/>
          </p:nvSpPr>
          <p:spPr>
            <a:xfrm>
              <a:off x="2749378" y="988541"/>
              <a:ext cx="315098" cy="321275"/>
            </a:xfrm>
            <a:custGeom>
              <a:avLst/>
              <a:gdLst>
                <a:gd name="connsiteX0" fmla="*/ 0 w 315098"/>
                <a:gd name="connsiteY0" fmla="*/ 0 h 321275"/>
                <a:gd name="connsiteX1" fmla="*/ 30892 w 315098"/>
                <a:gd name="connsiteY1" fmla="*/ 6178 h 321275"/>
                <a:gd name="connsiteX2" fmla="*/ 271849 w 315098"/>
                <a:gd name="connsiteY2" fmla="*/ 18535 h 321275"/>
                <a:gd name="connsiteX3" fmla="*/ 290384 w 315098"/>
                <a:gd name="connsiteY3" fmla="*/ 24713 h 321275"/>
                <a:gd name="connsiteX4" fmla="*/ 296563 w 315098"/>
                <a:gd name="connsiteY4" fmla="*/ 61783 h 321275"/>
                <a:gd name="connsiteX5" fmla="*/ 302741 w 315098"/>
                <a:gd name="connsiteY5" fmla="*/ 92675 h 321275"/>
                <a:gd name="connsiteX6" fmla="*/ 308919 w 315098"/>
                <a:gd name="connsiteY6" fmla="*/ 111210 h 321275"/>
                <a:gd name="connsiteX7" fmla="*/ 315098 w 315098"/>
                <a:gd name="connsiteY7" fmla="*/ 135924 h 321275"/>
                <a:gd name="connsiteX8" fmla="*/ 308919 w 315098"/>
                <a:gd name="connsiteY8" fmla="*/ 259491 h 321275"/>
                <a:gd name="connsiteX9" fmla="*/ 302741 w 315098"/>
                <a:gd name="connsiteY9" fmla="*/ 278027 h 321275"/>
                <a:gd name="connsiteX10" fmla="*/ 308919 w 315098"/>
                <a:gd name="connsiteY10" fmla="*/ 321275 h 32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5098" h="321275">
                  <a:moveTo>
                    <a:pt x="0" y="0"/>
                  </a:moveTo>
                  <a:cubicBezTo>
                    <a:pt x="10297" y="2059"/>
                    <a:pt x="20463" y="4951"/>
                    <a:pt x="30892" y="6178"/>
                  </a:cubicBezTo>
                  <a:cubicBezTo>
                    <a:pt x="105316" y="14933"/>
                    <a:pt x="204035" y="16023"/>
                    <a:pt x="271849" y="18535"/>
                  </a:cubicBezTo>
                  <a:cubicBezTo>
                    <a:pt x="278027" y="20594"/>
                    <a:pt x="287153" y="19059"/>
                    <a:pt x="290384" y="24713"/>
                  </a:cubicBezTo>
                  <a:cubicBezTo>
                    <a:pt x="296599" y="35590"/>
                    <a:pt x="294322" y="49458"/>
                    <a:pt x="296563" y="61783"/>
                  </a:cubicBezTo>
                  <a:cubicBezTo>
                    <a:pt x="298442" y="72115"/>
                    <a:pt x="300194" y="82487"/>
                    <a:pt x="302741" y="92675"/>
                  </a:cubicBezTo>
                  <a:cubicBezTo>
                    <a:pt x="304320" y="98993"/>
                    <a:pt x="307130" y="104948"/>
                    <a:pt x="308919" y="111210"/>
                  </a:cubicBezTo>
                  <a:cubicBezTo>
                    <a:pt x="311252" y="119375"/>
                    <a:pt x="313038" y="127686"/>
                    <a:pt x="315098" y="135924"/>
                  </a:cubicBezTo>
                  <a:cubicBezTo>
                    <a:pt x="313038" y="177113"/>
                    <a:pt x="312492" y="218406"/>
                    <a:pt x="308919" y="259491"/>
                  </a:cubicBezTo>
                  <a:cubicBezTo>
                    <a:pt x="308355" y="265979"/>
                    <a:pt x="302741" y="271514"/>
                    <a:pt x="302741" y="278027"/>
                  </a:cubicBezTo>
                  <a:cubicBezTo>
                    <a:pt x="302741" y="292589"/>
                    <a:pt x="308919" y="321275"/>
                    <a:pt x="308919" y="321275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8222959" y="3273106"/>
            <a:ext cx="276256" cy="802160"/>
            <a:chOff x="2382534" y="875274"/>
            <a:chExt cx="764578" cy="2220094"/>
          </a:xfrm>
        </p:grpSpPr>
        <p:cxnSp>
          <p:nvCxnSpPr>
            <p:cNvPr id="171" name="Straight Connector 170"/>
            <p:cNvCxnSpPr/>
            <p:nvPr/>
          </p:nvCxnSpPr>
          <p:spPr>
            <a:xfrm>
              <a:off x="2749378" y="1736124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H="1">
              <a:off x="2471351" y="2601097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2747319" y="2601097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H="1">
              <a:off x="2471350" y="1736124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2747318" y="1736124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2471350" y="1167714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77" name="Can 176"/>
            <p:cNvSpPr/>
            <p:nvPr/>
          </p:nvSpPr>
          <p:spPr>
            <a:xfrm>
              <a:off x="2527985" y="1011200"/>
              <a:ext cx="438664" cy="317152"/>
            </a:xfrm>
            <a:prstGeom prst="ca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78" name="Parallelogram 177"/>
            <p:cNvSpPr/>
            <p:nvPr/>
          </p:nvSpPr>
          <p:spPr>
            <a:xfrm>
              <a:off x="2382534" y="875274"/>
              <a:ext cx="764578" cy="271849"/>
            </a:xfrm>
            <a:prstGeom prst="parallelogram">
              <a:avLst>
                <a:gd name="adj" fmla="val 88636"/>
              </a:avLst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79" name="Freeform 178"/>
            <p:cNvSpPr/>
            <p:nvPr/>
          </p:nvSpPr>
          <p:spPr>
            <a:xfrm>
              <a:off x="2749378" y="988541"/>
              <a:ext cx="315098" cy="321275"/>
            </a:xfrm>
            <a:custGeom>
              <a:avLst/>
              <a:gdLst>
                <a:gd name="connsiteX0" fmla="*/ 0 w 315098"/>
                <a:gd name="connsiteY0" fmla="*/ 0 h 321275"/>
                <a:gd name="connsiteX1" fmla="*/ 30892 w 315098"/>
                <a:gd name="connsiteY1" fmla="*/ 6178 h 321275"/>
                <a:gd name="connsiteX2" fmla="*/ 271849 w 315098"/>
                <a:gd name="connsiteY2" fmla="*/ 18535 h 321275"/>
                <a:gd name="connsiteX3" fmla="*/ 290384 w 315098"/>
                <a:gd name="connsiteY3" fmla="*/ 24713 h 321275"/>
                <a:gd name="connsiteX4" fmla="*/ 296563 w 315098"/>
                <a:gd name="connsiteY4" fmla="*/ 61783 h 321275"/>
                <a:gd name="connsiteX5" fmla="*/ 302741 w 315098"/>
                <a:gd name="connsiteY5" fmla="*/ 92675 h 321275"/>
                <a:gd name="connsiteX6" fmla="*/ 308919 w 315098"/>
                <a:gd name="connsiteY6" fmla="*/ 111210 h 321275"/>
                <a:gd name="connsiteX7" fmla="*/ 315098 w 315098"/>
                <a:gd name="connsiteY7" fmla="*/ 135924 h 321275"/>
                <a:gd name="connsiteX8" fmla="*/ 308919 w 315098"/>
                <a:gd name="connsiteY8" fmla="*/ 259491 h 321275"/>
                <a:gd name="connsiteX9" fmla="*/ 302741 w 315098"/>
                <a:gd name="connsiteY9" fmla="*/ 278027 h 321275"/>
                <a:gd name="connsiteX10" fmla="*/ 308919 w 315098"/>
                <a:gd name="connsiteY10" fmla="*/ 321275 h 32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5098" h="321275">
                  <a:moveTo>
                    <a:pt x="0" y="0"/>
                  </a:moveTo>
                  <a:cubicBezTo>
                    <a:pt x="10297" y="2059"/>
                    <a:pt x="20463" y="4951"/>
                    <a:pt x="30892" y="6178"/>
                  </a:cubicBezTo>
                  <a:cubicBezTo>
                    <a:pt x="105316" y="14933"/>
                    <a:pt x="204035" y="16023"/>
                    <a:pt x="271849" y="18535"/>
                  </a:cubicBezTo>
                  <a:cubicBezTo>
                    <a:pt x="278027" y="20594"/>
                    <a:pt x="287153" y="19059"/>
                    <a:pt x="290384" y="24713"/>
                  </a:cubicBezTo>
                  <a:cubicBezTo>
                    <a:pt x="296599" y="35590"/>
                    <a:pt x="294322" y="49458"/>
                    <a:pt x="296563" y="61783"/>
                  </a:cubicBezTo>
                  <a:cubicBezTo>
                    <a:pt x="298442" y="72115"/>
                    <a:pt x="300194" y="82487"/>
                    <a:pt x="302741" y="92675"/>
                  </a:cubicBezTo>
                  <a:cubicBezTo>
                    <a:pt x="304320" y="98993"/>
                    <a:pt x="307130" y="104948"/>
                    <a:pt x="308919" y="111210"/>
                  </a:cubicBezTo>
                  <a:cubicBezTo>
                    <a:pt x="311252" y="119375"/>
                    <a:pt x="313038" y="127686"/>
                    <a:pt x="315098" y="135924"/>
                  </a:cubicBezTo>
                  <a:cubicBezTo>
                    <a:pt x="313038" y="177113"/>
                    <a:pt x="312492" y="218406"/>
                    <a:pt x="308919" y="259491"/>
                  </a:cubicBezTo>
                  <a:cubicBezTo>
                    <a:pt x="308355" y="265979"/>
                    <a:pt x="302741" y="271514"/>
                    <a:pt x="302741" y="278027"/>
                  </a:cubicBezTo>
                  <a:cubicBezTo>
                    <a:pt x="302741" y="292589"/>
                    <a:pt x="308919" y="321275"/>
                    <a:pt x="308919" y="321275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7344210" y="961409"/>
            <a:ext cx="276256" cy="802160"/>
            <a:chOff x="2382534" y="875274"/>
            <a:chExt cx="764578" cy="2220094"/>
          </a:xfrm>
        </p:grpSpPr>
        <p:cxnSp>
          <p:nvCxnSpPr>
            <p:cNvPr id="181" name="Straight Connector 180"/>
            <p:cNvCxnSpPr/>
            <p:nvPr/>
          </p:nvCxnSpPr>
          <p:spPr>
            <a:xfrm>
              <a:off x="2749378" y="1736124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H="1">
              <a:off x="2471351" y="2601097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2747319" y="2601097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flipH="1">
              <a:off x="2471350" y="1736124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2747318" y="1736124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Oval 185"/>
            <p:cNvSpPr/>
            <p:nvPr/>
          </p:nvSpPr>
          <p:spPr>
            <a:xfrm>
              <a:off x="2471350" y="1167714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87" name="Can 186"/>
            <p:cNvSpPr/>
            <p:nvPr/>
          </p:nvSpPr>
          <p:spPr>
            <a:xfrm>
              <a:off x="2527985" y="1011200"/>
              <a:ext cx="438664" cy="317152"/>
            </a:xfrm>
            <a:prstGeom prst="ca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88" name="Parallelogram 187"/>
            <p:cNvSpPr/>
            <p:nvPr/>
          </p:nvSpPr>
          <p:spPr>
            <a:xfrm>
              <a:off x="2382534" y="875274"/>
              <a:ext cx="764578" cy="271849"/>
            </a:xfrm>
            <a:prstGeom prst="parallelogram">
              <a:avLst>
                <a:gd name="adj" fmla="val 88636"/>
              </a:avLst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89" name="Freeform 188"/>
            <p:cNvSpPr/>
            <p:nvPr/>
          </p:nvSpPr>
          <p:spPr>
            <a:xfrm>
              <a:off x="2749378" y="988541"/>
              <a:ext cx="315098" cy="321275"/>
            </a:xfrm>
            <a:custGeom>
              <a:avLst/>
              <a:gdLst>
                <a:gd name="connsiteX0" fmla="*/ 0 w 315098"/>
                <a:gd name="connsiteY0" fmla="*/ 0 h 321275"/>
                <a:gd name="connsiteX1" fmla="*/ 30892 w 315098"/>
                <a:gd name="connsiteY1" fmla="*/ 6178 h 321275"/>
                <a:gd name="connsiteX2" fmla="*/ 271849 w 315098"/>
                <a:gd name="connsiteY2" fmla="*/ 18535 h 321275"/>
                <a:gd name="connsiteX3" fmla="*/ 290384 w 315098"/>
                <a:gd name="connsiteY3" fmla="*/ 24713 h 321275"/>
                <a:gd name="connsiteX4" fmla="*/ 296563 w 315098"/>
                <a:gd name="connsiteY4" fmla="*/ 61783 h 321275"/>
                <a:gd name="connsiteX5" fmla="*/ 302741 w 315098"/>
                <a:gd name="connsiteY5" fmla="*/ 92675 h 321275"/>
                <a:gd name="connsiteX6" fmla="*/ 308919 w 315098"/>
                <a:gd name="connsiteY6" fmla="*/ 111210 h 321275"/>
                <a:gd name="connsiteX7" fmla="*/ 315098 w 315098"/>
                <a:gd name="connsiteY7" fmla="*/ 135924 h 321275"/>
                <a:gd name="connsiteX8" fmla="*/ 308919 w 315098"/>
                <a:gd name="connsiteY8" fmla="*/ 259491 h 321275"/>
                <a:gd name="connsiteX9" fmla="*/ 302741 w 315098"/>
                <a:gd name="connsiteY9" fmla="*/ 278027 h 321275"/>
                <a:gd name="connsiteX10" fmla="*/ 308919 w 315098"/>
                <a:gd name="connsiteY10" fmla="*/ 321275 h 32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5098" h="321275">
                  <a:moveTo>
                    <a:pt x="0" y="0"/>
                  </a:moveTo>
                  <a:cubicBezTo>
                    <a:pt x="10297" y="2059"/>
                    <a:pt x="20463" y="4951"/>
                    <a:pt x="30892" y="6178"/>
                  </a:cubicBezTo>
                  <a:cubicBezTo>
                    <a:pt x="105316" y="14933"/>
                    <a:pt x="204035" y="16023"/>
                    <a:pt x="271849" y="18535"/>
                  </a:cubicBezTo>
                  <a:cubicBezTo>
                    <a:pt x="278027" y="20594"/>
                    <a:pt x="287153" y="19059"/>
                    <a:pt x="290384" y="24713"/>
                  </a:cubicBezTo>
                  <a:cubicBezTo>
                    <a:pt x="296599" y="35590"/>
                    <a:pt x="294322" y="49458"/>
                    <a:pt x="296563" y="61783"/>
                  </a:cubicBezTo>
                  <a:cubicBezTo>
                    <a:pt x="298442" y="72115"/>
                    <a:pt x="300194" y="82487"/>
                    <a:pt x="302741" y="92675"/>
                  </a:cubicBezTo>
                  <a:cubicBezTo>
                    <a:pt x="304320" y="98993"/>
                    <a:pt x="307130" y="104948"/>
                    <a:pt x="308919" y="111210"/>
                  </a:cubicBezTo>
                  <a:cubicBezTo>
                    <a:pt x="311252" y="119375"/>
                    <a:pt x="313038" y="127686"/>
                    <a:pt x="315098" y="135924"/>
                  </a:cubicBezTo>
                  <a:cubicBezTo>
                    <a:pt x="313038" y="177113"/>
                    <a:pt x="312492" y="218406"/>
                    <a:pt x="308919" y="259491"/>
                  </a:cubicBezTo>
                  <a:cubicBezTo>
                    <a:pt x="308355" y="265979"/>
                    <a:pt x="302741" y="271514"/>
                    <a:pt x="302741" y="278027"/>
                  </a:cubicBezTo>
                  <a:cubicBezTo>
                    <a:pt x="302741" y="292589"/>
                    <a:pt x="308919" y="321275"/>
                    <a:pt x="308919" y="321275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7107392" y="1142856"/>
            <a:ext cx="276256" cy="802160"/>
            <a:chOff x="2382534" y="875274"/>
            <a:chExt cx="764578" cy="2220094"/>
          </a:xfrm>
        </p:grpSpPr>
        <p:cxnSp>
          <p:nvCxnSpPr>
            <p:cNvPr id="191" name="Straight Connector 190"/>
            <p:cNvCxnSpPr/>
            <p:nvPr/>
          </p:nvCxnSpPr>
          <p:spPr>
            <a:xfrm>
              <a:off x="2749378" y="1736124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>
              <a:off x="2471351" y="2601097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747319" y="2601097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flipH="1">
              <a:off x="2471350" y="1736124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2747318" y="1736124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6" name="Oval 195"/>
            <p:cNvSpPr/>
            <p:nvPr/>
          </p:nvSpPr>
          <p:spPr>
            <a:xfrm>
              <a:off x="2471350" y="1167714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7" name="Can 196"/>
            <p:cNvSpPr/>
            <p:nvPr/>
          </p:nvSpPr>
          <p:spPr>
            <a:xfrm>
              <a:off x="2527985" y="1011200"/>
              <a:ext cx="438664" cy="317152"/>
            </a:xfrm>
            <a:prstGeom prst="ca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8" name="Parallelogram 197"/>
            <p:cNvSpPr/>
            <p:nvPr/>
          </p:nvSpPr>
          <p:spPr>
            <a:xfrm>
              <a:off x="2382534" y="875274"/>
              <a:ext cx="764578" cy="271849"/>
            </a:xfrm>
            <a:prstGeom prst="parallelogram">
              <a:avLst>
                <a:gd name="adj" fmla="val 88636"/>
              </a:avLst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9" name="Freeform 198"/>
            <p:cNvSpPr/>
            <p:nvPr/>
          </p:nvSpPr>
          <p:spPr>
            <a:xfrm>
              <a:off x="2749378" y="988541"/>
              <a:ext cx="315098" cy="321275"/>
            </a:xfrm>
            <a:custGeom>
              <a:avLst/>
              <a:gdLst>
                <a:gd name="connsiteX0" fmla="*/ 0 w 315098"/>
                <a:gd name="connsiteY0" fmla="*/ 0 h 321275"/>
                <a:gd name="connsiteX1" fmla="*/ 30892 w 315098"/>
                <a:gd name="connsiteY1" fmla="*/ 6178 h 321275"/>
                <a:gd name="connsiteX2" fmla="*/ 271849 w 315098"/>
                <a:gd name="connsiteY2" fmla="*/ 18535 h 321275"/>
                <a:gd name="connsiteX3" fmla="*/ 290384 w 315098"/>
                <a:gd name="connsiteY3" fmla="*/ 24713 h 321275"/>
                <a:gd name="connsiteX4" fmla="*/ 296563 w 315098"/>
                <a:gd name="connsiteY4" fmla="*/ 61783 h 321275"/>
                <a:gd name="connsiteX5" fmla="*/ 302741 w 315098"/>
                <a:gd name="connsiteY5" fmla="*/ 92675 h 321275"/>
                <a:gd name="connsiteX6" fmla="*/ 308919 w 315098"/>
                <a:gd name="connsiteY6" fmla="*/ 111210 h 321275"/>
                <a:gd name="connsiteX7" fmla="*/ 315098 w 315098"/>
                <a:gd name="connsiteY7" fmla="*/ 135924 h 321275"/>
                <a:gd name="connsiteX8" fmla="*/ 308919 w 315098"/>
                <a:gd name="connsiteY8" fmla="*/ 259491 h 321275"/>
                <a:gd name="connsiteX9" fmla="*/ 302741 w 315098"/>
                <a:gd name="connsiteY9" fmla="*/ 278027 h 321275"/>
                <a:gd name="connsiteX10" fmla="*/ 308919 w 315098"/>
                <a:gd name="connsiteY10" fmla="*/ 321275 h 32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5098" h="321275">
                  <a:moveTo>
                    <a:pt x="0" y="0"/>
                  </a:moveTo>
                  <a:cubicBezTo>
                    <a:pt x="10297" y="2059"/>
                    <a:pt x="20463" y="4951"/>
                    <a:pt x="30892" y="6178"/>
                  </a:cubicBezTo>
                  <a:cubicBezTo>
                    <a:pt x="105316" y="14933"/>
                    <a:pt x="204035" y="16023"/>
                    <a:pt x="271849" y="18535"/>
                  </a:cubicBezTo>
                  <a:cubicBezTo>
                    <a:pt x="278027" y="20594"/>
                    <a:pt x="287153" y="19059"/>
                    <a:pt x="290384" y="24713"/>
                  </a:cubicBezTo>
                  <a:cubicBezTo>
                    <a:pt x="296599" y="35590"/>
                    <a:pt x="294322" y="49458"/>
                    <a:pt x="296563" y="61783"/>
                  </a:cubicBezTo>
                  <a:cubicBezTo>
                    <a:pt x="298442" y="72115"/>
                    <a:pt x="300194" y="82487"/>
                    <a:pt x="302741" y="92675"/>
                  </a:cubicBezTo>
                  <a:cubicBezTo>
                    <a:pt x="304320" y="98993"/>
                    <a:pt x="307130" y="104948"/>
                    <a:pt x="308919" y="111210"/>
                  </a:cubicBezTo>
                  <a:cubicBezTo>
                    <a:pt x="311252" y="119375"/>
                    <a:pt x="313038" y="127686"/>
                    <a:pt x="315098" y="135924"/>
                  </a:cubicBezTo>
                  <a:cubicBezTo>
                    <a:pt x="313038" y="177113"/>
                    <a:pt x="312492" y="218406"/>
                    <a:pt x="308919" y="259491"/>
                  </a:cubicBezTo>
                  <a:cubicBezTo>
                    <a:pt x="308355" y="265979"/>
                    <a:pt x="302741" y="271514"/>
                    <a:pt x="302741" y="278027"/>
                  </a:cubicBezTo>
                  <a:cubicBezTo>
                    <a:pt x="302741" y="292589"/>
                    <a:pt x="308919" y="321275"/>
                    <a:pt x="308919" y="321275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7406159" y="1209082"/>
            <a:ext cx="276256" cy="802160"/>
            <a:chOff x="2382534" y="875274"/>
            <a:chExt cx="764578" cy="2220094"/>
          </a:xfrm>
        </p:grpSpPr>
        <p:cxnSp>
          <p:nvCxnSpPr>
            <p:cNvPr id="201" name="Straight Connector 200"/>
            <p:cNvCxnSpPr/>
            <p:nvPr/>
          </p:nvCxnSpPr>
          <p:spPr>
            <a:xfrm>
              <a:off x="2749378" y="1736124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H="1">
              <a:off x="2471351" y="2601097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2747319" y="2601097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H="1">
              <a:off x="2471350" y="1736124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2747318" y="1736124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6" name="Oval 205"/>
            <p:cNvSpPr/>
            <p:nvPr/>
          </p:nvSpPr>
          <p:spPr>
            <a:xfrm>
              <a:off x="2471350" y="1167714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7" name="Can 206"/>
            <p:cNvSpPr/>
            <p:nvPr/>
          </p:nvSpPr>
          <p:spPr>
            <a:xfrm>
              <a:off x="2527985" y="1011200"/>
              <a:ext cx="438664" cy="317152"/>
            </a:xfrm>
            <a:prstGeom prst="ca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8" name="Parallelogram 207"/>
            <p:cNvSpPr/>
            <p:nvPr/>
          </p:nvSpPr>
          <p:spPr>
            <a:xfrm>
              <a:off x="2382534" y="875274"/>
              <a:ext cx="764578" cy="271849"/>
            </a:xfrm>
            <a:prstGeom prst="parallelogram">
              <a:avLst>
                <a:gd name="adj" fmla="val 88636"/>
              </a:avLst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9" name="Freeform 208"/>
            <p:cNvSpPr/>
            <p:nvPr/>
          </p:nvSpPr>
          <p:spPr>
            <a:xfrm>
              <a:off x="2749378" y="988541"/>
              <a:ext cx="315098" cy="321275"/>
            </a:xfrm>
            <a:custGeom>
              <a:avLst/>
              <a:gdLst>
                <a:gd name="connsiteX0" fmla="*/ 0 w 315098"/>
                <a:gd name="connsiteY0" fmla="*/ 0 h 321275"/>
                <a:gd name="connsiteX1" fmla="*/ 30892 w 315098"/>
                <a:gd name="connsiteY1" fmla="*/ 6178 h 321275"/>
                <a:gd name="connsiteX2" fmla="*/ 271849 w 315098"/>
                <a:gd name="connsiteY2" fmla="*/ 18535 h 321275"/>
                <a:gd name="connsiteX3" fmla="*/ 290384 w 315098"/>
                <a:gd name="connsiteY3" fmla="*/ 24713 h 321275"/>
                <a:gd name="connsiteX4" fmla="*/ 296563 w 315098"/>
                <a:gd name="connsiteY4" fmla="*/ 61783 h 321275"/>
                <a:gd name="connsiteX5" fmla="*/ 302741 w 315098"/>
                <a:gd name="connsiteY5" fmla="*/ 92675 h 321275"/>
                <a:gd name="connsiteX6" fmla="*/ 308919 w 315098"/>
                <a:gd name="connsiteY6" fmla="*/ 111210 h 321275"/>
                <a:gd name="connsiteX7" fmla="*/ 315098 w 315098"/>
                <a:gd name="connsiteY7" fmla="*/ 135924 h 321275"/>
                <a:gd name="connsiteX8" fmla="*/ 308919 w 315098"/>
                <a:gd name="connsiteY8" fmla="*/ 259491 h 321275"/>
                <a:gd name="connsiteX9" fmla="*/ 302741 w 315098"/>
                <a:gd name="connsiteY9" fmla="*/ 278027 h 321275"/>
                <a:gd name="connsiteX10" fmla="*/ 308919 w 315098"/>
                <a:gd name="connsiteY10" fmla="*/ 321275 h 32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5098" h="321275">
                  <a:moveTo>
                    <a:pt x="0" y="0"/>
                  </a:moveTo>
                  <a:cubicBezTo>
                    <a:pt x="10297" y="2059"/>
                    <a:pt x="20463" y="4951"/>
                    <a:pt x="30892" y="6178"/>
                  </a:cubicBezTo>
                  <a:cubicBezTo>
                    <a:pt x="105316" y="14933"/>
                    <a:pt x="204035" y="16023"/>
                    <a:pt x="271849" y="18535"/>
                  </a:cubicBezTo>
                  <a:cubicBezTo>
                    <a:pt x="278027" y="20594"/>
                    <a:pt x="287153" y="19059"/>
                    <a:pt x="290384" y="24713"/>
                  </a:cubicBezTo>
                  <a:cubicBezTo>
                    <a:pt x="296599" y="35590"/>
                    <a:pt x="294322" y="49458"/>
                    <a:pt x="296563" y="61783"/>
                  </a:cubicBezTo>
                  <a:cubicBezTo>
                    <a:pt x="298442" y="72115"/>
                    <a:pt x="300194" y="82487"/>
                    <a:pt x="302741" y="92675"/>
                  </a:cubicBezTo>
                  <a:cubicBezTo>
                    <a:pt x="304320" y="98993"/>
                    <a:pt x="307130" y="104948"/>
                    <a:pt x="308919" y="111210"/>
                  </a:cubicBezTo>
                  <a:cubicBezTo>
                    <a:pt x="311252" y="119375"/>
                    <a:pt x="313038" y="127686"/>
                    <a:pt x="315098" y="135924"/>
                  </a:cubicBezTo>
                  <a:cubicBezTo>
                    <a:pt x="313038" y="177113"/>
                    <a:pt x="312492" y="218406"/>
                    <a:pt x="308919" y="259491"/>
                  </a:cubicBezTo>
                  <a:cubicBezTo>
                    <a:pt x="308355" y="265979"/>
                    <a:pt x="302741" y="271514"/>
                    <a:pt x="302741" y="278027"/>
                  </a:cubicBezTo>
                  <a:cubicBezTo>
                    <a:pt x="302741" y="292589"/>
                    <a:pt x="308919" y="321275"/>
                    <a:pt x="308919" y="321275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7609468" y="1072401"/>
            <a:ext cx="276256" cy="802160"/>
            <a:chOff x="2382534" y="875274"/>
            <a:chExt cx="764578" cy="2220094"/>
          </a:xfrm>
        </p:grpSpPr>
        <p:cxnSp>
          <p:nvCxnSpPr>
            <p:cNvPr id="211" name="Straight Connector 210"/>
            <p:cNvCxnSpPr/>
            <p:nvPr/>
          </p:nvCxnSpPr>
          <p:spPr>
            <a:xfrm>
              <a:off x="2749378" y="1736124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H="1">
              <a:off x="2471351" y="2601097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2747319" y="2601097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H="1">
              <a:off x="2471350" y="1736124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2747318" y="1736124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2471350" y="1167714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17" name="Can 216"/>
            <p:cNvSpPr/>
            <p:nvPr/>
          </p:nvSpPr>
          <p:spPr>
            <a:xfrm>
              <a:off x="2527985" y="1011200"/>
              <a:ext cx="438664" cy="317152"/>
            </a:xfrm>
            <a:prstGeom prst="ca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18" name="Parallelogram 217"/>
            <p:cNvSpPr/>
            <p:nvPr/>
          </p:nvSpPr>
          <p:spPr>
            <a:xfrm>
              <a:off x="2382534" y="875274"/>
              <a:ext cx="764578" cy="271849"/>
            </a:xfrm>
            <a:prstGeom prst="parallelogram">
              <a:avLst>
                <a:gd name="adj" fmla="val 88636"/>
              </a:avLst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19" name="Freeform 218"/>
            <p:cNvSpPr/>
            <p:nvPr/>
          </p:nvSpPr>
          <p:spPr>
            <a:xfrm>
              <a:off x="2749378" y="988541"/>
              <a:ext cx="315098" cy="321275"/>
            </a:xfrm>
            <a:custGeom>
              <a:avLst/>
              <a:gdLst>
                <a:gd name="connsiteX0" fmla="*/ 0 w 315098"/>
                <a:gd name="connsiteY0" fmla="*/ 0 h 321275"/>
                <a:gd name="connsiteX1" fmla="*/ 30892 w 315098"/>
                <a:gd name="connsiteY1" fmla="*/ 6178 h 321275"/>
                <a:gd name="connsiteX2" fmla="*/ 271849 w 315098"/>
                <a:gd name="connsiteY2" fmla="*/ 18535 h 321275"/>
                <a:gd name="connsiteX3" fmla="*/ 290384 w 315098"/>
                <a:gd name="connsiteY3" fmla="*/ 24713 h 321275"/>
                <a:gd name="connsiteX4" fmla="*/ 296563 w 315098"/>
                <a:gd name="connsiteY4" fmla="*/ 61783 h 321275"/>
                <a:gd name="connsiteX5" fmla="*/ 302741 w 315098"/>
                <a:gd name="connsiteY5" fmla="*/ 92675 h 321275"/>
                <a:gd name="connsiteX6" fmla="*/ 308919 w 315098"/>
                <a:gd name="connsiteY6" fmla="*/ 111210 h 321275"/>
                <a:gd name="connsiteX7" fmla="*/ 315098 w 315098"/>
                <a:gd name="connsiteY7" fmla="*/ 135924 h 321275"/>
                <a:gd name="connsiteX8" fmla="*/ 308919 w 315098"/>
                <a:gd name="connsiteY8" fmla="*/ 259491 h 321275"/>
                <a:gd name="connsiteX9" fmla="*/ 302741 w 315098"/>
                <a:gd name="connsiteY9" fmla="*/ 278027 h 321275"/>
                <a:gd name="connsiteX10" fmla="*/ 308919 w 315098"/>
                <a:gd name="connsiteY10" fmla="*/ 321275 h 32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5098" h="321275">
                  <a:moveTo>
                    <a:pt x="0" y="0"/>
                  </a:moveTo>
                  <a:cubicBezTo>
                    <a:pt x="10297" y="2059"/>
                    <a:pt x="20463" y="4951"/>
                    <a:pt x="30892" y="6178"/>
                  </a:cubicBezTo>
                  <a:cubicBezTo>
                    <a:pt x="105316" y="14933"/>
                    <a:pt x="204035" y="16023"/>
                    <a:pt x="271849" y="18535"/>
                  </a:cubicBezTo>
                  <a:cubicBezTo>
                    <a:pt x="278027" y="20594"/>
                    <a:pt x="287153" y="19059"/>
                    <a:pt x="290384" y="24713"/>
                  </a:cubicBezTo>
                  <a:cubicBezTo>
                    <a:pt x="296599" y="35590"/>
                    <a:pt x="294322" y="49458"/>
                    <a:pt x="296563" y="61783"/>
                  </a:cubicBezTo>
                  <a:cubicBezTo>
                    <a:pt x="298442" y="72115"/>
                    <a:pt x="300194" y="82487"/>
                    <a:pt x="302741" y="92675"/>
                  </a:cubicBezTo>
                  <a:cubicBezTo>
                    <a:pt x="304320" y="98993"/>
                    <a:pt x="307130" y="104948"/>
                    <a:pt x="308919" y="111210"/>
                  </a:cubicBezTo>
                  <a:cubicBezTo>
                    <a:pt x="311252" y="119375"/>
                    <a:pt x="313038" y="127686"/>
                    <a:pt x="315098" y="135924"/>
                  </a:cubicBezTo>
                  <a:cubicBezTo>
                    <a:pt x="313038" y="177113"/>
                    <a:pt x="312492" y="218406"/>
                    <a:pt x="308919" y="259491"/>
                  </a:cubicBezTo>
                  <a:cubicBezTo>
                    <a:pt x="308355" y="265979"/>
                    <a:pt x="302741" y="271514"/>
                    <a:pt x="302741" y="278027"/>
                  </a:cubicBezTo>
                  <a:cubicBezTo>
                    <a:pt x="302741" y="292589"/>
                    <a:pt x="308919" y="321275"/>
                    <a:pt x="308919" y="321275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7671145" y="1317446"/>
            <a:ext cx="276256" cy="802160"/>
            <a:chOff x="2382534" y="875274"/>
            <a:chExt cx="764578" cy="2220094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2749378" y="1736124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H="1">
              <a:off x="2471351" y="2601097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2747319" y="2601097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flipH="1">
              <a:off x="2471350" y="1736124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2747318" y="1736124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6" name="Oval 225"/>
            <p:cNvSpPr/>
            <p:nvPr/>
          </p:nvSpPr>
          <p:spPr>
            <a:xfrm>
              <a:off x="2471350" y="1167714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27" name="Can 226"/>
            <p:cNvSpPr/>
            <p:nvPr/>
          </p:nvSpPr>
          <p:spPr>
            <a:xfrm>
              <a:off x="2527985" y="1011200"/>
              <a:ext cx="438664" cy="317152"/>
            </a:xfrm>
            <a:prstGeom prst="ca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28" name="Parallelogram 227"/>
            <p:cNvSpPr/>
            <p:nvPr/>
          </p:nvSpPr>
          <p:spPr>
            <a:xfrm>
              <a:off x="2382534" y="875274"/>
              <a:ext cx="764578" cy="271849"/>
            </a:xfrm>
            <a:prstGeom prst="parallelogram">
              <a:avLst>
                <a:gd name="adj" fmla="val 88636"/>
              </a:avLst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29" name="Freeform 228"/>
            <p:cNvSpPr/>
            <p:nvPr/>
          </p:nvSpPr>
          <p:spPr>
            <a:xfrm>
              <a:off x="2749378" y="988541"/>
              <a:ext cx="315098" cy="321275"/>
            </a:xfrm>
            <a:custGeom>
              <a:avLst/>
              <a:gdLst>
                <a:gd name="connsiteX0" fmla="*/ 0 w 315098"/>
                <a:gd name="connsiteY0" fmla="*/ 0 h 321275"/>
                <a:gd name="connsiteX1" fmla="*/ 30892 w 315098"/>
                <a:gd name="connsiteY1" fmla="*/ 6178 h 321275"/>
                <a:gd name="connsiteX2" fmla="*/ 271849 w 315098"/>
                <a:gd name="connsiteY2" fmla="*/ 18535 h 321275"/>
                <a:gd name="connsiteX3" fmla="*/ 290384 w 315098"/>
                <a:gd name="connsiteY3" fmla="*/ 24713 h 321275"/>
                <a:gd name="connsiteX4" fmla="*/ 296563 w 315098"/>
                <a:gd name="connsiteY4" fmla="*/ 61783 h 321275"/>
                <a:gd name="connsiteX5" fmla="*/ 302741 w 315098"/>
                <a:gd name="connsiteY5" fmla="*/ 92675 h 321275"/>
                <a:gd name="connsiteX6" fmla="*/ 308919 w 315098"/>
                <a:gd name="connsiteY6" fmla="*/ 111210 h 321275"/>
                <a:gd name="connsiteX7" fmla="*/ 315098 w 315098"/>
                <a:gd name="connsiteY7" fmla="*/ 135924 h 321275"/>
                <a:gd name="connsiteX8" fmla="*/ 308919 w 315098"/>
                <a:gd name="connsiteY8" fmla="*/ 259491 h 321275"/>
                <a:gd name="connsiteX9" fmla="*/ 302741 w 315098"/>
                <a:gd name="connsiteY9" fmla="*/ 278027 h 321275"/>
                <a:gd name="connsiteX10" fmla="*/ 308919 w 315098"/>
                <a:gd name="connsiteY10" fmla="*/ 321275 h 32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5098" h="321275">
                  <a:moveTo>
                    <a:pt x="0" y="0"/>
                  </a:moveTo>
                  <a:cubicBezTo>
                    <a:pt x="10297" y="2059"/>
                    <a:pt x="20463" y="4951"/>
                    <a:pt x="30892" y="6178"/>
                  </a:cubicBezTo>
                  <a:cubicBezTo>
                    <a:pt x="105316" y="14933"/>
                    <a:pt x="204035" y="16023"/>
                    <a:pt x="271849" y="18535"/>
                  </a:cubicBezTo>
                  <a:cubicBezTo>
                    <a:pt x="278027" y="20594"/>
                    <a:pt x="287153" y="19059"/>
                    <a:pt x="290384" y="24713"/>
                  </a:cubicBezTo>
                  <a:cubicBezTo>
                    <a:pt x="296599" y="35590"/>
                    <a:pt x="294322" y="49458"/>
                    <a:pt x="296563" y="61783"/>
                  </a:cubicBezTo>
                  <a:cubicBezTo>
                    <a:pt x="298442" y="72115"/>
                    <a:pt x="300194" y="82487"/>
                    <a:pt x="302741" y="92675"/>
                  </a:cubicBezTo>
                  <a:cubicBezTo>
                    <a:pt x="304320" y="98993"/>
                    <a:pt x="307130" y="104948"/>
                    <a:pt x="308919" y="111210"/>
                  </a:cubicBezTo>
                  <a:cubicBezTo>
                    <a:pt x="311252" y="119375"/>
                    <a:pt x="313038" y="127686"/>
                    <a:pt x="315098" y="135924"/>
                  </a:cubicBezTo>
                  <a:cubicBezTo>
                    <a:pt x="313038" y="177113"/>
                    <a:pt x="312492" y="218406"/>
                    <a:pt x="308919" y="259491"/>
                  </a:cubicBezTo>
                  <a:cubicBezTo>
                    <a:pt x="308355" y="265979"/>
                    <a:pt x="302741" y="271514"/>
                    <a:pt x="302741" y="278027"/>
                  </a:cubicBezTo>
                  <a:cubicBezTo>
                    <a:pt x="302741" y="292589"/>
                    <a:pt x="308919" y="321275"/>
                    <a:pt x="308919" y="321275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4214479" y="3150623"/>
            <a:ext cx="276256" cy="802160"/>
            <a:chOff x="2382534" y="875274"/>
            <a:chExt cx="764578" cy="2220094"/>
          </a:xfrm>
        </p:grpSpPr>
        <p:cxnSp>
          <p:nvCxnSpPr>
            <p:cNvPr id="231" name="Straight Connector 230"/>
            <p:cNvCxnSpPr/>
            <p:nvPr/>
          </p:nvCxnSpPr>
          <p:spPr>
            <a:xfrm>
              <a:off x="2749378" y="1736124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 flipH="1">
              <a:off x="2471351" y="2601097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2747319" y="2601097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flipH="1">
              <a:off x="2471350" y="1736124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2747318" y="1736124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6" name="Oval 235"/>
            <p:cNvSpPr/>
            <p:nvPr/>
          </p:nvSpPr>
          <p:spPr>
            <a:xfrm>
              <a:off x="2471350" y="1167714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37" name="Can 236"/>
            <p:cNvSpPr/>
            <p:nvPr/>
          </p:nvSpPr>
          <p:spPr>
            <a:xfrm>
              <a:off x="2527985" y="1011200"/>
              <a:ext cx="438664" cy="317152"/>
            </a:xfrm>
            <a:prstGeom prst="ca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38" name="Parallelogram 237"/>
            <p:cNvSpPr/>
            <p:nvPr/>
          </p:nvSpPr>
          <p:spPr>
            <a:xfrm>
              <a:off x="2382534" y="875274"/>
              <a:ext cx="764578" cy="271849"/>
            </a:xfrm>
            <a:prstGeom prst="parallelogram">
              <a:avLst>
                <a:gd name="adj" fmla="val 88636"/>
              </a:avLst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39" name="Freeform 238"/>
            <p:cNvSpPr/>
            <p:nvPr/>
          </p:nvSpPr>
          <p:spPr>
            <a:xfrm>
              <a:off x="2749378" y="988541"/>
              <a:ext cx="315098" cy="321275"/>
            </a:xfrm>
            <a:custGeom>
              <a:avLst/>
              <a:gdLst>
                <a:gd name="connsiteX0" fmla="*/ 0 w 315098"/>
                <a:gd name="connsiteY0" fmla="*/ 0 h 321275"/>
                <a:gd name="connsiteX1" fmla="*/ 30892 w 315098"/>
                <a:gd name="connsiteY1" fmla="*/ 6178 h 321275"/>
                <a:gd name="connsiteX2" fmla="*/ 271849 w 315098"/>
                <a:gd name="connsiteY2" fmla="*/ 18535 h 321275"/>
                <a:gd name="connsiteX3" fmla="*/ 290384 w 315098"/>
                <a:gd name="connsiteY3" fmla="*/ 24713 h 321275"/>
                <a:gd name="connsiteX4" fmla="*/ 296563 w 315098"/>
                <a:gd name="connsiteY4" fmla="*/ 61783 h 321275"/>
                <a:gd name="connsiteX5" fmla="*/ 302741 w 315098"/>
                <a:gd name="connsiteY5" fmla="*/ 92675 h 321275"/>
                <a:gd name="connsiteX6" fmla="*/ 308919 w 315098"/>
                <a:gd name="connsiteY6" fmla="*/ 111210 h 321275"/>
                <a:gd name="connsiteX7" fmla="*/ 315098 w 315098"/>
                <a:gd name="connsiteY7" fmla="*/ 135924 h 321275"/>
                <a:gd name="connsiteX8" fmla="*/ 308919 w 315098"/>
                <a:gd name="connsiteY8" fmla="*/ 259491 h 321275"/>
                <a:gd name="connsiteX9" fmla="*/ 302741 w 315098"/>
                <a:gd name="connsiteY9" fmla="*/ 278027 h 321275"/>
                <a:gd name="connsiteX10" fmla="*/ 308919 w 315098"/>
                <a:gd name="connsiteY10" fmla="*/ 321275 h 32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5098" h="321275">
                  <a:moveTo>
                    <a:pt x="0" y="0"/>
                  </a:moveTo>
                  <a:cubicBezTo>
                    <a:pt x="10297" y="2059"/>
                    <a:pt x="20463" y="4951"/>
                    <a:pt x="30892" y="6178"/>
                  </a:cubicBezTo>
                  <a:cubicBezTo>
                    <a:pt x="105316" y="14933"/>
                    <a:pt x="204035" y="16023"/>
                    <a:pt x="271849" y="18535"/>
                  </a:cubicBezTo>
                  <a:cubicBezTo>
                    <a:pt x="278027" y="20594"/>
                    <a:pt x="287153" y="19059"/>
                    <a:pt x="290384" y="24713"/>
                  </a:cubicBezTo>
                  <a:cubicBezTo>
                    <a:pt x="296599" y="35590"/>
                    <a:pt x="294322" y="49458"/>
                    <a:pt x="296563" y="61783"/>
                  </a:cubicBezTo>
                  <a:cubicBezTo>
                    <a:pt x="298442" y="72115"/>
                    <a:pt x="300194" y="82487"/>
                    <a:pt x="302741" y="92675"/>
                  </a:cubicBezTo>
                  <a:cubicBezTo>
                    <a:pt x="304320" y="98993"/>
                    <a:pt x="307130" y="104948"/>
                    <a:pt x="308919" y="111210"/>
                  </a:cubicBezTo>
                  <a:cubicBezTo>
                    <a:pt x="311252" y="119375"/>
                    <a:pt x="313038" y="127686"/>
                    <a:pt x="315098" y="135924"/>
                  </a:cubicBezTo>
                  <a:cubicBezTo>
                    <a:pt x="313038" y="177113"/>
                    <a:pt x="312492" y="218406"/>
                    <a:pt x="308919" y="259491"/>
                  </a:cubicBezTo>
                  <a:cubicBezTo>
                    <a:pt x="308355" y="265979"/>
                    <a:pt x="302741" y="271514"/>
                    <a:pt x="302741" y="278027"/>
                  </a:cubicBezTo>
                  <a:cubicBezTo>
                    <a:pt x="302741" y="292589"/>
                    <a:pt x="308919" y="321275"/>
                    <a:pt x="308919" y="321275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494894" y="820025"/>
            <a:ext cx="276256" cy="802160"/>
            <a:chOff x="2382534" y="875274"/>
            <a:chExt cx="764578" cy="2220094"/>
          </a:xfrm>
        </p:grpSpPr>
        <p:cxnSp>
          <p:nvCxnSpPr>
            <p:cNvPr id="241" name="Straight Connector 240"/>
            <p:cNvCxnSpPr/>
            <p:nvPr/>
          </p:nvCxnSpPr>
          <p:spPr>
            <a:xfrm>
              <a:off x="2749378" y="1736124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flipH="1">
              <a:off x="2471351" y="2601097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2747319" y="2601097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flipH="1">
              <a:off x="2471350" y="1736124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2747318" y="1736124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6" name="Oval 245"/>
            <p:cNvSpPr/>
            <p:nvPr/>
          </p:nvSpPr>
          <p:spPr>
            <a:xfrm>
              <a:off x="2471350" y="1167714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47" name="Can 246"/>
            <p:cNvSpPr/>
            <p:nvPr/>
          </p:nvSpPr>
          <p:spPr>
            <a:xfrm>
              <a:off x="2527985" y="1011200"/>
              <a:ext cx="438664" cy="317152"/>
            </a:xfrm>
            <a:prstGeom prst="ca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48" name="Parallelogram 247"/>
            <p:cNvSpPr/>
            <p:nvPr/>
          </p:nvSpPr>
          <p:spPr>
            <a:xfrm>
              <a:off x="2382534" y="875274"/>
              <a:ext cx="764578" cy="271849"/>
            </a:xfrm>
            <a:prstGeom prst="parallelogram">
              <a:avLst>
                <a:gd name="adj" fmla="val 88636"/>
              </a:avLst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49" name="Freeform 248"/>
            <p:cNvSpPr/>
            <p:nvPr/>
          </p:nvSpPr>
          <p:spPr>
            <a:xfrm>
              <a:off x="2749378" y="988541"/>
              <a:ext cx="315098" cy="321275"/>
            </a:xfrm>
            <a:custGeom>
              <a:avLst/>
              <a:gdLst>
                <a:gd name="connsiteX0" fmla="*/ 0 w 315098"/>
                <a:gd name="connsiteY0" fmla="*/ 0 h 321275"/>
                <a:gd name="connsiteX1" fmla="*/ 30892 w 315098"/>
                <a:gd name="connsiteY1" fmla="*/ 6178 h 321275"/>
                <a:gd name="connsiteX2" fmla="*/ 271849 w 315098"/>
                <a:gd name="connsiteY2" fmla="*/ 18535 h 321275"/>
                <a:gd name="connsiteX3" fmla="*/ 290384 w 315098"/>
                <a:gd name="connsiteY3" fmla="*/ 24713 h 321275"/>
                <a:gd name="connsiteX4" fmla="*/ 296563 w 315098"/>
                <a:gd name="connsiteY4" fmla="*/ 61783 h 321275"/>
                <a:gd name="connsiteX5" fmla="*/ 302741 w 315098"/>
                <a:gd name="connsiteY5" fmla="*/ 92675 h 321275"/>
                <a:gd name="connsiteX6" fmla="*/ 308919 w 315098"/>
                <a:gd name="connsiteY6" fmla="*/ 111210 h 321275"/>
                <a:gd name="connsiteX7" fmla="*/ 315098 w 315098"/>
                <a:gd name="connsiteY7" fmla="*/ 135924 h 321275"/>
                <a:gd name="connsiteX8" fmla="*/ 308919 w 315098"/>
                <a:gd name="connsiteY8" fmla="*/ 259491 h 321275"/>
                <a:gd name="connsiteX9" fmla="*/ 302741 w 315098"/>
                <a:gd name="connsiteY9" fmla="*/ 278027 h 321275"/>
                <a:gd name="connsiteX10" fmla="*/ 308919 w 315098"/>
                <a:gd name="connsiteY10" fmla="*/ 321275 h 32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5098" h="321275">
                  <a:moveTo>
                    <a:pt x="0" y="0"/>
                  </a:moveTo>
                  <a:cubicBezTo>
                    <a:pt x="10297" y="2059"/>
                    <a:pt x="20463" y="4951"/>
                    <a:pt x="30892" y="6178"/>
                  </a:cubicBezTo>
                  <a:cubicBezTo>
                    <a:pt x="105316" y="14933"/>
                    <a:pt x="204035" y="16023"/>
                    <a:pt x="271849" y="18535"/>
                  </a:cubicBezTo>
                  <a:cubicBezTo>
                    <a:pt x="278027" y="20594"/>
                    <a:pt x="287153" y="19059"/>
                    <a:pt x="290384" y="24713"/>
                  </a:cubicBezTo>
                  <a:cubicBezTo>
                    <a:pt x="296599" y="35590"/>
                    <a:pt x="294322" y="49458"/>
                    <a:pt x="296563" y="61783"/>
                  </a:cubicBezTo>
                  <a:cubicBezTo>
                    <a:pt x="298442" y="72115"/>
                    <a:pt x="300194" y="82487"/>
                    <a:pt x="302741" y="92675"/>
                  </a:cubicBezTo>
                  <a:cubicBezTo>
                    <a:pt x="304320" y="98993"/>
                    <a:pt x="307130" y="104948"/>
                    <a:pt x="308919" y="111210"/>
                  </a:cubicBezTo>
                  <a:cubicBezTo>
                    <a:pt x="311252" y="119375"/>
                    <a:pt x="313038" y="127686"/>
                    <a:pt x="315098" y="135924"/>
                  </a:cubicBezTo>
                  <a:cubicBezTo>
                    <a:pt x="313038" y="177113"/>
                    <a:pt x="312492" y="218406"/>
                    <a:pt x="308919" y="259491"/>
                  </a:cubicBezTo>
                  <a:cubicBezTo>
                    <a:pt x="308355" y="265979"/>
                    <a:pt x="302741" y="271514"/>
                    <a:pt x="302741" y="278027"/>
                  </a:cubicBezTo>
                  <a:cubicBezTo>
                    <a:pt x="302741" y="292589"/>
                    <a:pt x="308919" y="321275"/>
                    <a:pt x="308919" y="321275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11167584" y="2957895"/>
            <a:ext cx="276256" cy="802160"/>
            <a:chOff x="2382534" y="875274"/>
            <a:chExt cx="764578" cy="2220094"/>
          </a:xfrm>
        </p:grpSpPr>
        <p:cxnSp>
          <p:nvCxnSpPr>
            <p:cNvPr id="251" name="Straight Connector 250"/>
            <p:cNvCxnSpPr/>
            <p:nvPr/>
          </p:nvCxnSpPr>
          <p:spPr>
            <a:xfrm>
              <a:off x="2749378" y="1736124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flipH="1">
              <a:off x="2471351" y="2601097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747319" y="2601097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flipH="1">
              <a:off x="2471350" y="1736124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2747318" y="1736124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6" name="Oval 255"/>
            <p:cNvSpPr/>
            <p:nvPr/>
          </p:nvSpPr>
          <p:spPr>
            <a:xfrm>
              <a:off x="2471350" y="1167714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7" name="Can 256"/>
            <p:cNvSpPr/>
            <p:nvPr/>
          </p:nvSpPr>
          <p:spPr>
            <a:xfrm>
              <a:off x="2527985" y="1011200"/>
              <a:ext cx="438664" cy="317152"/>
            </a:xfrm>
            <a:prstGeom prst="ca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8" name="Parallelogram 257"/>
            <p:cNvSpPr/>
            <p:nvPr/>
          </p:nvSpPr>
          <p:spPr>
            <a:xfrm>
              <a:off x="2382534" y="875274"/>
              <a:ext cx="764578" cy="271849"/>
            </a:xfrm>
            <a:prstGeom prst="parallelogram">
              <a:avLst>
                <a:gd name="adj" fmla="val 88636"/>
              </a:avLst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9" name="Freeform 258"/>
            <p:cNvSpPr/>
            <p:nvPr/>
          </p:nvSpPr>
          <p:spPr>
            <a:xfrm>
              <a:off x="2749378" y="988541"/>
              <a:ext cx="315098" cy="321275"/>
            </a:xfrm>
            <a:custGeom>
              <a:avLst/>
              <a:gdLst>
                <a:gd name="connsiteX0" fmla="*/ 0 w 315098"/>
                <a:gd name="connsiteY0" fmla="*/ 0 h 321275"/>
                <a:gd name="connsiteX1" fmla="*/ 30892 w 315098"/>
                <a:gd name="connsiteY1" fmla="*/ 6178 h 321275"/>
                <a:gd name="connsiteX2" fmla="*/ 271849 w 315098"/>
                <a:gd name="connsiteY2" fmla="*/ 18535 h 321275"/>
                <a:gd name="connsiteX3" fmla="*/ 290384 w 315098"/>
                <a:gd name="connsiteY3" fmla="*/ 24713 h 321275"/>
                <a:gd name="connsiteX4" fmla="*/ 296563 w 315098"/>
                <a:gd name="connsiteY4" fmla="*/ 61783 h 321275"/>
                <a:gd name="connsiteX5" fmla="*/ 302741 w 315098"/>
                <a:gd name="connsiteY5" fmla="*/ 92675 h 321275"/>
                <a:gd name="connsiteX6" fmla="*/ 308919 w 315098"/>
                <a:gd name="connsiteY6" fmla="*/ 111210 h 321275"/>
                <a:gd name="connsiteX7" fmla="*/ 315098 w 315098"/>
                <a:gd name="connsiteY7" fmla="*/ 135924 h 321275"/>
                <a:gd name="connsiteX8" fmla="*/ 308919 w 315098"/>
                <a:gd name="connsiteY8" fmla="*/ 259491 h 321275"/>
                <a:gd name="connsiteX9" fmla="*/ 302741 w 315098"/>
                <a:gd name="connsiteY9" fmla="*/ 278027 h 321275"/>
                <a:gd name="connsiteX10" fmla="*/ 308919 w 315098"/>
                <a:gd name="connsiteY10" fmla="*/ 321275 h 32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5098" h="321275">
                  <a:moveTo>
                    <a:pt x="0" y="0"/>
                  </a:moveTo>
                  <a:cubicBezTo>
                    <a:pt x="10297" y="2059"/>
                    <a:pt x="20463" y="4951"/>
                    <a:pt x="30892" y="6178"/>
                  </a:cubicBezTo>
                  <a:cubicBezTo>
                    <a:pt x="105316" y="14933"/>
                    <a:pt x="204035" y="16023"/>
                    <a:pt x="271849" y="18535"/>
                  </a:cubicBezTo>
                  <a:cubicBezTo>
                    <a:pt x="278027" y="20594"/>
                    <a:pt x="287153" y="19059"/>
                    <a:pt x="290384" y="24713"/>
                  </a:cubicBezTo>
                  <a:cubicBezTo>
                    <a:pt x="296599" y="35590"/>
                    <a:pt x="294322" y="49458"/>
                    <a:pt x="296563" y="61783"/>
                  </a:cubicBezTo>
                  <a:cubicBezTo>
                    <a:pt x="298442" y="72115"/>
                    <a:pt x="300194" y="82487"/>
                    <a:pt x="302741" y="92675"/>
                  </a:cubicBezTo>
                  <a:cubicBezTo>
                    <a:pt x="304320" y="98993"/>
                    <a:pt x="307130" y="104948"/>
                    <a:pt x="308919" y="111210"/>
                  </a:cubicBezTo>
                  <a:cubicBezTo>
                    <a:pt x="311252" y="119375"/>
                    <a:pt x="313038" y="127686"/>
                    <a:pt x="315098" y="135924"/>
                  </a:cubicBezTo>
                  <a:cubicBezTo>
                    <a:pt x="313038" y="177113"/>
                    <a:pt x="312492" y="218406"/>
                    <a:pt x="308919" y="259491"/>
                  </a:cubicBezTo>
                  <a:cubicBezTo>
                    <a:pt x="308355" y="265979"/>
                    <a:pt x="302741" y="271514"/>
                    <a:pt x="302741" y="278027"/>
                  </a:cubicBezTo>
                  <a:cubicBezTo>
                    <a:pt x="302741" y="292589"/>
                    <a:pt x="308919" y="321275"/>
                    <a:pt x="308919" y="321275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261" name="Freeform 260"/>
          <p:cNvSpPr/>
          <p:nvPr/>
        </p:nvSpPr>
        <p:spPr>
          <a:xfrm>
            <a:off x="3514725" y="1323975"/>
            <a:ext cx="2305050" cy="1838325"/>
          </a:xfrm>
          <a:custGeom>
            <a:avLst/>
            <a:gdLst>
              <a:gd name="connsiteX0" fmla="*/ 0 w 2305050"/>
              <a:gd name="connsiteY0" fmla="*/ 1276350 h 1838325"/>
              <a:gd name="connsiteX1" fmla="*/ 66675 w 2305050"/>
              <a:gd name="connsiteY1" fmla="*/ 1228725 h 1838325"/>
              <a:gd name="connsiteX2" fmla="*/ 123825 w 2305050"/>
              <a:gd name="connsiteY2" fmla="*/ 1152525 h 1838325"/>
              <a:gd name="connsiteX3" fmla="*/ 152400 w 2305050"/>
              <a:gd name="connsiteY3" fmla="*/ 1057275 h 1838325"/>
              <a:gd name="connsiteX4" fmla="*/ 161925 w 2305050"/>
              <a:gd name="connsiteY4" fmla="*/ 1009650 h 1838325"/>
              <a:gd name="connsiteX5" fmla="*/ 171450 w 2305050"/>
              <a:gd name="connsiteY5" fmla="*/ 981075 h 1838325"/>
              <a:gd name="connsiteX6" fmla="*/ 190500 w 2305050"/>
              <a:gd name="connsiteY6" fmla="*/ 895350 h 1838325"/>
              <a:gd name="connsiteX7" fmla="*/ 200025 w 2305050"/>
              <a:gd name="connsiteY7" fmla="*/ 828675 h 1838325"/>
              <a:gd name="connsiteX8" fmla="*/ 209550 w 2305050"/>
              <a:gd name="connsiteY8" fmla="*/ 781050 h 1838325"/>
              <a:gd name="connsiteX9" fmla="*/ 219075 w 2305050"/>
              <a:gd name="connsiteY9" fmla="*/ 695325 h 1838325"/>
              <a:gd name="connsiteX10" fmla="*/ 238125 w 2305050"/>
              <a:gd name="connsiteY10" fmla="*/ 628650 h 1838325"/>
              <a:gd name="connsiteX11" fmla="*/ 266700 w 2305050"/>
              <a:gd name="connsiteY11" fmla="*/ 552450 h 1838325"/>
              <a:gd name="connsiteX12" fmla="*/ 285750 w 2305050"/>
              <a:gd name="connsiteY12" fmla="*/ 457200 h 1838325"/>
              <a:gd name="connsiteX13" fmla="*/ 304800 w 2305050"/>
              <a:gd name="connsiteY13" fmla="*/ 390525 h 1838325"/>
              <a:gd name="connsiteX14" fmla="*/ 323850 w 2305050"/>
              <a:gd name="connsiteY14" fmla="*/ 361950 h 1838325"/>
              <a:gd name="connsiteX15" fmla="*/ 352425 w 2305050"/>
              <a:gd name="connsiteY15" fmla="*/ 276225 h 1838325"/>
              <a:gd name="connsiteX16" fmla="*/ 409575 w 2305050"/>
              <a:gd name="connsiteY16" fmla="*/ 190500 h 1838325"/>
              <a:gd name="connsiteX17" fmla="*/ 419100 w 2305050"/>
              <a:gd name="connsiteY17" fmla="*/ 161925 h 1838325"/>
              <a:gd name="connsiteX18" fmla="*/ 447675 w 2305050"/>
              <a:gd name="connsiteY18" fmla="*/ 123825 h 1838325"/>
              <a:gd name="connsiteX19" fmla="*/ 533400 w 2305050"/>
              <a:gd name="connsiteY19" fmla="*/ 57150 h 1838325"/>
              <a:gd name="connsiteX20" fmla="*/ 571500 w 2305050"/>
              <a:gd name="connsiteY20" fmla="*/ 38100 h 1838325"/>
              <a:gd name="connsiteX21" fmla="*/ 600075 w 2305050"/>
              <a:gd name="connsiteY21" fmla="*/ 19050 h 1838325"/>
              <a:gd name="connsiteX22" fmla="*/ 695325 w 2305050"/>
              <a:gd name="connsiteY22" fmla="*/ 0 h 1838325"/>
              <a:gd name="connsiteX23" fmla="*/ 942975 w 2305050"/>
              <a:gd name="connsiteY23" fmla="*/ 9525 h 1838325"/>
              <a:gd name="connsiteX24" fmla="*/ 1047750 w 2305050"/>
              <a:gd name="connsiteY24" fmla="*/ 38100 h 1838325"/>
              <a:gd name="connsiteX25" fmla="*/ 1085850 w 2305050"/>
              <a:gd name="connsiteY25" fmla="*/ 47625 h 1838325"/>
              <a:gd name="connsiteX26" fmla="*/ 1171575 w 2305050"/>
              <a:gd name="connsiteY26" fmla="*/ 104775 h 1838325"/>
              <a:gd name="connsiteX27" fmla="*/ 1200150 w 2305050"/>
              <a:gd name="connsiteY27" fmla="*/ 123825 h 1838325"/>
              <a:gd name="connsiteX28" fmla="*/ 1266825 w 2305050"/>
              <a:gd name="connsiteY28" fmla="*/ 171450 h 1838325"/>
              <a:gd name="connsiteX29" fmla="*/ 1285875 w 2305050"/>
              <a:gd name="connsiteY29" fmla="*/ 200025 h 1838325"/>
              <a:gd name="connsiteX30" fmla="*/ 1314450 w 2305050"/>
              <a:gd name="connsiteY30" fmla="*/ 228600 h 1838325"/>
              <a:gd name="connsiteX31" fmla="*/ 1333500 w 2305050"/>
              <a:gd name="connsiteY31" fmla="*/ 266700 h 1838325"/>
              <a:gd name="connsiteX32" fmla="*/ 1371600 w 2305050"/>
              <a:gd name="connsiteY32" fmla="*/ 304800 h 1838325"/>
              <a:gd name="connsiteX33" fmla="*/ 1409700 w 2305050"/>
              <a:gd name="connsiteY33" fmla="*/ 361950 h 1838325"/>
              <a:gd name="connsiteX34" fmla="*/ 1428750 w 2305050"/>
              <a:gd name="connsiteY34" fmla="*/ 390525 h 1838325"/>
              <a:gd name="connsiteX35" fmla="*/ 1447800 w 2305050"/>
              <a:gd name="connsiteY35" fmla="*/ 447675 h 1838325"/>
              <a:gd name="connsiteX36" fmla="*/ 1457325 w 2305050"/>
              <a:gd name="connsiteY36" fmla="*/ 476250 h 1838325"/>
              <a:gd name="connsiteX37" fmla="*/ 1485900 w 2305050"/>
              <a:gd name="connsiteY37" fmla="*/ 533400 h 1838325"/>
              <a:gd name="connsiteX38" fmla="*/ 1504950 w 2305050"/>
              <a:gd name="connsiteY38" fmla="*/ 561975 h 1838325"/>
              <a:gd name="connsiteX39" fmla="*/ 1514475 w 2305050"/>
              <a:gd name="connsiteY39" fmla="*/ 590550 h 1838325"/>
              <a:gd name="connsiteX40" fmla="*/ 1533525 w 2305050"/>
              <a:gd name="connsiteY40" fmla="*/ 619125 h 1838325"/>
              <a:gd name="connsiteX41" fmla="*/ 1552575 w 2305050"/>
              <a:gd name="connsiteY41" fmla="*/ 676275 h 1838325"/>
              <a:gd name="connsiteX42" fmla="*/ 1562100 w 2305050"/>
              <a:gd name="connsiteY42" fmla="*/ 704850 h 1838325"/>
              <a:gd name="connsiteX43" fmla="*/ 1571625 w 2305050"/>
              <a:gd name="connsiteY43" fmla="*/ 733425 h 1838325"/>
              <a:gd name="connsiteX44" fmla="*/ 1581150 w 2305050"/>
              <a:gd name="connsiteY44" fmla="*/ 762000 h 1838325"/>
              <a:gd name="connsiteX45" fmla="*/ 1600200 w 2305050"/>
              <a:gd name="connsiteY45" fmla="*/ 876300 h 1838325"/>
              <a:gd name="connsiteX46" fmla="*/ 1609725 w 2305050"/>
              <a:gd name="connsiteY46" fmla="*/ 904875 h 1838325"/>
              <a:gd name="connsiteX47" fmla="*/ 1628775 w 2305050"/>
              <a:gd name="connsiteY47" fmla="*/ 981075 h 1838325"/>
              <a:gd name="connsiteX48" fmla="*/ 1638300 w 2305050"/>
              <a:gd name="connsiteY48" fmla="*/ 1343025 h 1838325"/>
              <a:gd name="connsiteX49" fmla="*/ 1647825 w 2305050"/>
              <a:gd name="connsiteY49" fmla="*/ 1371600 h 1838325"/>
              <a:gd name="connsiteX50" fmla="*/ 1657350 w 2305050"/>
              <a:gd name="connsiteY50" fmla="*/ 1428750 h 1838325"/>
              <a:gd name="connsiteX51" fmla="*/ 1676400 w 2305050"/>
              <a:gd name="connsiteY51" fmla="*/ 1485900 h 1838325"/>
              <a:gd name="connsiteX52" fmla="*/ 1685925 w 2305050"/>
              <a:gd name="connsiteY52" fmla="*/ 1514475 h 1838325"/>
              <a:gd name="connsiteX53" fmla="*/ 1704975 w 2305050"/>
              <a:gd name="connsiteY53" fmla="*/ 1543050 h 1838325"/>
              <a:gd name="connsiteX54" fmla="*/ 1714500 w 2305050"/>
              <a:gd name="connsiteY54" fmla="*/ 1571625 h 1838325"/>
              <a:gd name="connsiteX55" fmla="*/ 1743075 w 2305050"/>
              <a:gd name="connsiteY55" fmla="*/ 1600200 h 1838325"/>
              <a:gd name="connsiteX56" fmla="*/ 1790700 w 2305050"/>
              <a:gd name="connsiteY56" fmla="*/ 1657350 h 1838325"/>
              <a:gd name="connsiteX57" fmla="*/ 1809750 w 2305050"/>
              <a:gd name="connsiteY57" fmla="*/ 1685925 h 1838325"/>
              <a:gd name="connsiteX58" fmla="*/ 1838325 w 2305050"/>
              <a:gd name="connsiteY58" fmla="*/ 1695450 h 1838325"/>
              <a:gd name="connsiteX59" fmla="*/ 1866900 w 2305050"/>
              <a:gd name="connsiteY59" fmla="*/ 1714500 h 1838325"/>
              <a:gd name="connsiteX60" fmla="*/ 1895475 w 2305050"/>
              <a:gd name="connsiteY60" fmla="*/ 1724025 h 1838325"/>
              <a:gd name="connsiteX61" fmla="*/ 1933575 w 2305050"/>
              <a:gd name="connsiteY61" fmla="*/ 1743075 h 1838325"/>
              <a:gd name="connsiteX62" fmla="*/ 2000250 w 2305050"/>
              <a:gd name="connsiteY62" fmla="*/ 1752600 h 1838325"/>
              <a:gd name="connsiteX63" fmla="*/ 2105025 w 2305050"/>
              <a:gd name="connsiteY63" fmla="*/ 1781175 h 1838325"/>
              <a:gd name="connsiteX64" fmla="*/ 2181225 w 2305050"/>
              <a:gd name="connsiteY64" fmla="*/ 1800225 h 1838325"/>
              <a:gd name="connsiteX65" fmla="*/ 2209800 w 2305050"/>
              <a:gd name="connsiteY65" fmla="*/ 1809750 h 1838325"/>
              <a:gd name="connsiteX66" fmla="*/ 2247900 w 2305050"/>
              <a:gd name="connsiteY66" fmla="*/ 1819275 h 1838325"/>
              <a:gd name="connsiteX67" fmla="*/ 2305050 w 2305050"/>
              <a:gd name="connsiteY67" fmla="*/ 1838325 h 183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305050" h="1838325">
                <a:moveTo>
                  <a:pt x="0" y="1276350"/>
                </a:moveTo>
                <a:cubicBezTo>
                  <a:pt x="63718" y="1250863"/>
                  <a:pt x="34483" y="1272990"/>
                  <a:pt x="66675" y="1228725"/>
                </a:cubicBezTo>
                <a:cubicBezTo>
                  <a:pt x="85349" y="1203048"/>
                  <a:pt x="123825" y="1152525"/>
                  <a:pt x="123825" y="1152525"/>
                </a:cubicBezTo>
                <a:cubicBezTo>
                  <a:pt x="148569" y="1028807"/>
                  <a:pt x="114806" y="1182588"/>
                  <a:pt x="152400" y="1057275"/>
                </a:cubicBezTo>
                <a:cubicBezTo>
                  <a:pt x="157052" y="1041768"/>
                  <a:pt x="157998" y="1025356"/>
                  <a:pt x="161925" y="1009650"/>
                </a:cubicBezTo>
                <a:cubicBezTo>
                  <a:pt x="164360" y="999910"/>
                  <a:pt x="168692" y="990729"/>
                  <a:pt x="171450" y="981075"/>
                </a:cubicBezTo>
                <a:cubicBezTo>
                  <a:pt x="178300" y="957100"/>
                  <a:pt x="186572" y="918920"/>
                  <a:pt x="190500" y="895350"/>
                </a:cubicBezTo>
                <a:cubicBezTo>
                  <a:pt x="194191" y="873205"/>
                  <a:pt x="196334" y="850820"/>
                  <a:pt x="200025" y="828675"/>
                </a:cubicBezTo>
                <a:cubicBezTo>
                  <a:pt x="202687" y="812706"/>
                  <a:pt x="207260" y="797077"/>
                  <a:pt x="209550" y="781050"/>
                </a:cubicBezTo>
                <a:cubicBezTo>
                  <a:pt x="213616" y="752588"/>
                  <a:pt x="214703" y="723742"/>
                  <a:pt x="219075" y="695325"/>
                </a:cubicBezTo>
                <a:cubicBezTo>
                  <a:pt x="224038" y="663067"/>
                  <a:pt x="229827" y="657693"/>
                  <a:pt x="238125" y="628650"/>
                </a:cubicBezTo>
                <a:cubicBezTo>
                  <a:pt x="255417" y="568129"/>
                  <a:pt x="237107" y="611637"/>
                  <a:pt x="266700" y="552450"/>
                </a:cubicBezTo>
                <a:cubicBezTo>
                  <a:pt x="282955" y="438662"/>
                  <a:pt x="266751" y="523698"/>
                  <a:pt x="285750" y="457200"/>
                </a:cubicBezTo>
                <a:cubicBezTo>
                  <a:pt x="289819" y="442958"/>
                  <a:pt x="297187" y="405750"/>
                  <a:pt x="304800" y="390525"/>
                </a:cubicBezTo>
                <a:cubicBezTo>
                  <a:pt x="309920" y="380286"/>
                  <a:pt x="317500" y="371475"/>
                  <a:pt x="323850" y="361950"/>
                </a:cubicBezTo>
                <a:cubicBezTo>
                  <a:pt x="332945" y="325570"/>
                  <a:pt x="334491" y="312093"/>
                  <a:pt x="352425" y="276225"/>
                </a:cubicBezTo>
                <a:cubicBezTo>
                  <a:pt x="370796" y="239482"/>
                  <a:pt x="385645" y="222406"/>
                  <a:pt x="409575" y="190500"/>
                </a:cubicBezTo>
                <a:cubicBezTo>
                  <a:pt x="412750" y="180975"/>
                  <a:pt x="414119" y="170642"/>
                  <a:pt x="419100" y="161925"/>
                </a:cubicBezTo>
                <a:cubicBezTo>
                  <a:pt x="426976" y="148142"/>
                  <a:pt x="437344" y="135878"/>
                  <a:pt x="447675" y="123825"/>
                </a:cubicBezTo>
                <a:cubicBezTo>
                  <a:pt x="471194" y="96387"/>
                  <a:pt x="501153" y="73274"/>
                  <a:pt x="533400" y="57150"/>
                </a:cubicBezTo>
                <a:cubicBezTo>
                  <a:pt x="546100" y="50800"/>
                  <a:pt x="559172" y="45145"/>
                  <a:pt x="571500" y="38100"/>
                </a:cubicBezTo>
                <a:cubicBezTo>
                  <a:pt x="581439" y="32420"/>
                  <a:pt x="589553" y="23559"/>
                  <a:pt x="600075" y="19050"/>
                </a:cubicBezTo>
                <a:cubicBezTo>
                  <a:pt x="618159" y="11300"/>
                  <a:pt x="682432" y="2149"/>
                  <a:pt x="695325" y="0"/>
                </a:cubicBezTo>
                <a:cubicBezTo>
                  <a:pt x="777875" y="3175"/>
                  <a:pt x="860535" y="4206"/>
                  <a:pt x="942975" y="9525"/>
                </a:cubicBezTo>
                <a:cubicBezTo>
                  <a:pt x="987385" y="12390"/>
                  <a:pt x="1003652" y="27076"/>
                  <a:pt x="1047750" y="38100"/>
                </a:cubicBezTo>
                <a:lnTo>
                  <a:pt x="1085850" y="47625"/>
                </a:lnTo>
                <a:lnTo>
                  <a:pt x="1171575" y="104775"/>
                </a:lnTo>
                <a:cubicBezTo>
                  <a:pt x="1181100" y="111125"/>
                  <a:pt x="1192055" y="115730"/>
                  <a:pt x="1200150" y="123825"/>
                </a:cubicBezTo>
                <a:cubicBezTo>
                  <a:pt x="1238765" y="162440"/>
                  <a:pt x="1216677" y="146376"/>
                  <a:pt x="1266825" y="171450"/>
                </a:cubicBezTo>
                <a:cubicBezTo>
                  <a:pt x="1273175" y="180975"/>
                  <a:pt x="1278546" y="191231"/>
                  <a:pt x="1285875" y="200025"/>
                </a:cubicBezTo>
                <a:cubicBezTo>
                  <a:pt x="1294499" y="210373"/>
                  <a:pt x="1306620" y="217639"/>
                  <a:pt x="1314450" y="228600"/>
                </a:cubicBezTo>
                <a:cubicBezTo>
                  <a:pt x="1322703" y="240154"/>
                  <a:pt x="1324981" y="255341"/>
                  <a:pt x="1333500" y="266700"/>
                </a:cubicBezTo>
                <a:cubicBezTo>
                  <a:pt x="1344276" y="281068"/>
                  <a:pt x="1360380" y="290775"/>
                  <a:pt x="1371600" y="304800"/>
                </a:cubicBezTo>
                <a:cubicBezTo>
                  <a:pt x="1385903" y="322678"/>
                  <a:pt x="1397000" y="342900"/>
                  <a:pt x="1409700" y="361950"/>
                </a:cubicBezTo>
                <a:cubicBezTo>
                  <a:pt x="1416050" y="371475"/>
                  <a:pt x="1425130" y="379665"/>
                  <a:pt x="1428750" y="390525"/>
                </a:cubicBezTo>
                <a:lnTo>
                  <a:pt x="1447800" y="447675"/>
                </a:lnTo>
                <a:cubicBezTo>
                  <a:pt x="1450975" y="457200"/>
                  <a:pt x="1451756" y="467896"/>
                  <a:pt x="1457325" y="476250"/>
                </a:cubicBezTo>
                <a:cubicBezTo>
                  <a:pt x="1511920" y="558142"/>
                  <a:pt x="1446465" y="454530"/>
                  <a:pt x="1485900" y="533400"/>
                </a:cubicBezTo>
                <a:cubicBezTo>
                  <a:pt x="1491020" y="543639"/>
                  <a:pt x="1499830" y="551736"/>
                  <a:pt x="1504950" y="561975"/>
                </a:cubicBezTo>
                <a:cubicBezTo>
                  <a:pt x="1509440" y="570955"/>
                  <a:pt x="1509985" y="581570"/>
                  <a:pt x="1514475" y="590550"/>
                </a:cubicBezTo>
                <a:cubicBezTo>
                  <a:pt x="1519595" y="600789"/>
                  <a:pt x="1528876" y="608664"/>
                  <a:pt x="1533525" y="619125"/>
                </a:cubicBezTo>
                <a:cubicBezTo>
                  <a:pt x="1541680" y="637475"/>
                  <a:pt x="1546225" y="657225"/>
                  <a:pt x="1552575" y="676275"/>
                </a:cubicBezTo>
                <a:lnTo>
                  <a:pt x="1562100" y="704850"/>
                </a:lnTo>
                <a:lnTo>
                  <a:pt x="1571625" y="733425"/>
                </a:lnTo>
                <a:lnTo>
                  <a:pt x="1581150" y="762000"/>
                </a:lnTo>
                <a:cubicBezTo>
                  <a:pt x="1586526" y="799634"/>
                  <a:pt x="1590915" y="839159"/>
                  <a:pt x="1600200" y="876300"/>
                </a:cubicBezTo>
                <a:cubicBezTo>
                  <a:pt x="1602635" y="886040"/>
                  <a:pt x="1607083" y="895189"/>
                  <a:pt x="1609725" y="904875"/>
                </a:cubicBezTo>
                <a:cubicBezTo>
                  <a:pt x="1616614" y="930134"/>
                  <a:pt x="1628775" y="981075"/>
                  <a:pt x="1628775" y="981075"/>
                </a:cubicBezTo>
                <a:cubicBezTo>
                  <a:pt x="1631950" y="1101725"/>
                  <a:pt x="1632420" y="1222477"/>
                  <a:pt x="1638300" y="1343025"/>
                </a:cubicBezTo>
                <a:cubicBezTo>
                  <a:pt x="1638789" y="1353053"/>
                  <a:pt x="1645647" y="1361799"/>
                  <a:pt x="1647825" y="1371600"/>
                </a:cubicBezTo>
                <a:cubicBezTo>
                  <a:pt x="1652015" y="1390453"/>
                  <a:pt x="1652666" y="1410014"/>
                  <a:pt x="1657350" y="1428750"/>
                </a:cubicBezTo>
                <a:cubicBezTo>
                  <a:pt x="1662220" y="1448231"/>
                  <a:pt x="1670050" y="1466850"/>
                  <a:pt x="1676400" y="1485900"/>
                </a:cubicBezTo>
                <a:cubicBezTo>
                  <a:pt x="1679575" y="1495425"/>
                  <a:pt x="1680356" y="1506121"/>
                  <a:pt x="1685925" y="1514475"/>
                </a:cubicBezTo>
                <a:cubicBezTo>
                  <a:pt x="1692275" y="1524000"/>
                  <a:pt x="1699855" y="1532811"/>
                  <a:pt x="1704975" y="1543050"/>
                </a:cubicBezTo>
                <a:cubicBezTo>
                  <a:pt x="1709465" y="1552030"/>
                  <a:pt x="1708931" y="1563271"/>
                  <a:pt x="1714500" y="1571625"/>
                </a:cubicBezTo>
                <a:cubicBezTo>
                  <a:pt x="1721972" y="1582833"/>
                  <a:pt x="1735245" y="1589239"/>
                  <a:pt x="1743075" y="1600200"/>
                </a:cubicBezTo>
                <a:cubicBezTo>
                  <a:pt x="1787020" y="1661722"/>
                  <a:pt x="1734368" y="1619795"/>
                  <a:pt x="1790700" y="1657350"/>
                </a:cubicBezTo>
                <a:cubicBezTo>
                  <a:pt x="1797050" y="1666875"/>
                  <a:pt x="1800811" y="1678774"/>
                  <a:pt x="1809750" y="1685925"/>
                </a:cubicBezTo>
                <a:cubicBezTo>
                  <a:pt x="1817590" y="1692197"/>
                  <a:pt x="1829345" y="1690960"/>
                  <a:pt x="1838325" y="1695450"/>
                </a:cubicBezTo>
                <a:cubicBezTo>
                  <a:pt x="1848564" y="1700570"/>
                  <a:pt x="1856661" y="1709380"/>
                  <a:pt x="1866900" y="1714500"/>
                </a:cubicBezTo>
                <a:cubicBezTo>
                  <a:pt x="1875880" y="1718990"/>
                  <a:pt x="1886247" y="1720070"/>
                  <a:pt x="1895475" y="1724025"/>
                </a:cubicBezTo>
                <a:cubicBezTo>
                  <a:pt x="1908526" y="1729618"/>
                  <a:pt x="1919876" y="1739339"/>
                  <a:pt x="1933575" y="1743075"/>
                </a:cubicBezTo>
                <a:cubicBezTo>
                  <a:pt x="1955235" y="1748982"/>
                  <a:pt x="1978235" y="1748197"/>
                  <a:pt x="2000250" y="1752600"/>
                </a:cubicBezTo>
                <a:cubicBezTo>
                  <a:pt x="2143177" y="1781185"/>
                  <a:pt x="2029759" y="1760648"/>
                  <a:pt x="2105025" y="1781175"/>
                </a:cubicBezTo>
                <a:cubicBezTo>
                  <a:pt x="2130284" y="1788064"/>
                  <a:pt x="2156387" y="1791946"/>
                  <a:pt x="2181225" y="1800225"/>
                </a:cubicBezTo>
                <a:cubicBezTo>
                  <a:pt x="2190750" y="1803400"/>
                  <a:pt x="2200146" y="1806992"/>
                  <a:pt x="2209800" y="1809750"/>
                </a:cubicBezTo>
                <a:cubicBezTo>
                  <a:pt x="2222387" y="1813346"/>
                  <a:pt x="2235361" y="1815513"/>
                  <a:pt x="2247900" y="1819275"/>
                </a:cubicBezTo>
                <a:cubicBezTo>
                  <a:pt x="2267134" y="1825045"/>
                  <a:pt x="2305050" y="1838325"/>
                  <a:pt x="2305050" y="1838325"/>
                </a:cubicBezTo>
              </a:path>
            </a:pathLst>
          </a:cu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2" name="Freeform 261"/>
          <p:cNvSpPr/>
          <p:nvPr/>
        </p:nvSpPr>
        <p:spPr>
          <a:xfrm>
            <a:off x="7259906" y="4601622"/>
            <a:ext cx="2305050" cy="1838325"/>
          </a:xfrm>
          <a:custGeom>
            <a:avLst/>
            <a:gdLst>
              <a:gd name="connsiteX0" fmla="*/ 0 w 2305050"/>
              <a:gd name="connsiteY0" fmla="*/ 1276350 h 1838325"/>
              <a:gd name="connsiteX1" fmla="*/ 66675 w 2305050"/>
              <a:gd name="connsiteY1" fmla="*/ 1228725 h 1838325"/>
              <a:gd name="connsiteX2" fmla="*/ 123825 w 2305050"/>
              <a:gd name="connsiteY2" fmla="*/ 1152525 h 1838325"/>
              <a:gd name="connsiteX3" fmla="*/ 152400 w 2305050"/>
              <a:gd name="connsiteY3" fmla="*/ 1057275 h 1838325"/>
              <a:gd name="connsiteX4" fmla="*/ 161925 w 2305050"/>
              <a:gd name="connsiteY4" fmla="*/ 1009650 h 1838325"/>
              <a:gd name="connsiteX5" fmla="*/ 171450 w 2305050"/>
              <a:gd name="connsiteY5" fmla="*/ 981075 h 1838325"/>
              <a:gd name="connsiteX6" fmla="*/ 190500 w 2305050"/>
              <a:gd name="connsiteY6" fmla="*/ 895350 h 1838325"/>
              <a:gd name="connsiteX7" fmla="*/ 200025 w 2305050"/>
              <a:gd name="connsiteY7" fmla="*/ 828675 h 1838325"/>
              <a:gd name="connsiteX8" fmla="*/ 209550 w 2305050"/>
              <a:gd name="connsiteY8" fmla="*/ 781050 h 1838325"/>
              <a:gd name="connsiteX9" fmla="*/ 219075 w 2305050"/>
              <a:gd name="connsiteY9" fmla="*/ 695325 h 1838325"/>
              <a:gd name="connsiteX10" fmla="*/ 238125 w 2305050"/>
              <a:gd name="connsiteY10" fmla="*/ 628650 h 1838325"/>
              <a:gd name="connsiteX11" fmla="*/ 266700 w 2305050"/>
              <a:gd name="connsiteY11" fmla="*/ 552450 h 1838325"/>
              <a:gd name="connsiteX12" fmla="*/ 285750 w 2305050"/>
              <a:gd name="connsiteY12" fmla="*/ 457200 h 1838325"/>
              <a:gd name="connsiteX13" fmla="*/ 304800 w 2305050"/>
              <a:gd name="connsiteY13" fmla="*/ 390525 h 1838325"/>
              <a:gd name="connsiteX14" fmla="*/ 323850 w 2305050"/>
              <a:gd name="connsiteY14" fmla="*/ 361950 h 1838325"/>
              <a:gd name="connsiteX15" fmla="*/ 352425 w 2305050"/>
              <a:gd name="connsiteY15" fmla="*/ 276225 h 1838325"/>
              <a:gd name="connsiteX16" fmla="*/ 409575 w 2305050"/>
              <a:gd name="connsiteY16" fmla="*/ 190500 h 1838325"/>
              <a:gd name="connsiteX17" fmla="*/ 419100 w 2305050"/>
              <a:gd name="connsiteY17" fmla="*/ 161925 h 1838325"/>
              <a:gd name="connsiteX18" fmla="*/ 447675 w 2305050"/>
              <a:gd name="connsiteY18" fmla="*/ 123825 h 1838325"/>
              <a:gd name="connsiteX19" fmla="*/ 533400 w 2305050"/>
              <a:gd name="connsiteY19" fmla="*/ 57150 h 1838325"/>
              <a:gd name="connsiteX20" fmla="*/ 571500 w 2305050"/>
              <a:gd name="connsiteY20" fmla="*/ 38100 h 1838325"/>
              <a:gd name="connsiteX21" fmla="*/ 600075 w 2305050"/>
              <a:gd name="connsiteY21" fmla="*/ 19050 h 1838325"/>
              <a:gd name="connsiteX22" fmla="*/ 695325 w 2305050"/>
              <a:gd name="connsiteY22" fmla="*/ 0 h 1838325"/>
              <a:gd name="connsiteX23" fmla="*/ 942975 w 2305050"/>
              <a:gd name="connsiteY23" fmla="*/ 9525 h 1838325"/>
              <a:gd name="connsiteX24" fmla="*/ 1047750 w 2305050"/>
              <a:gd name="connsiteY24" fmla="*/ 38100 h 1838325"/>
              <a:gd name="connsiteX25" fmla="*/ 1085850 w 2305050"/>
              <a:gd name="connsiteY25" fmla="*/ 47625 h 1838325"/>
              <a:gd name="connsiteX26" fmla="*/ 1171575 w 2305050"/>
              <a:gd name="connsiteY26" fmla="*/ 104775 h 1838325"/>
              <a:gd name="connsiteX27" fmla="*/ 1200150 w 2305050"/>
              <a:gd name="connsiteY27" fmla="*/ 123825 h 1838325"/>
              <a:gd name="connsiteX28" fmla="*/ 1266825 w 2305050"/>
              <a:gd name="connsiteY28" fmla="*/ 171450 h 1838325"/>
              <a:gd name="connsiteX29" fmla="*/ 1285875 w 2305050"/>
              <a:gd name="connsiteY29" fmla="*/ 200025 h 1838325"/>
              <a:gd name="connsiteX30" fmla="*/ 1314450 w 2305050"/>
              <a:gd name="connsiteY30" fmla="*/ 228600 h 1838325"/>
              <a:gd name="connsiteX31" fmla="*/ 1333500 w 2305050"/>
              <a:gd name="connsiteY31" fmla="*/ 266700 h 1838325"/>
              <a:gd name="connsiteX32" fmla="*/ 1371600 w 2305050"/>
              <a:gd name="connsiteY32" fmla="*/ 304800 h 1838325"/>
              <a:gd name="connsiteX33" fmla="*/ 1409700 w 2305050"/>
              <a:gd name="connsiteY33" fmla="*/ 361950 h 1838325"/>
              <a:gd name="connsiteX34" fmla="*/ 1428750 w 2305050"/>
              <a:gd name="connsiteY34" fmla="*/ 390525 h 1838325"/>
              <a:gd name="connsiteX35" fmla="*/ 1447800 w 2305050"/>
              <a:gd name="connsiteY35" fmla="*/ 447675 h 1838325"/>
              <a:gd name="connsiteX36" fmla="*/ 1457325 w 2305050"/>
              <a:gd name="connsiteY36" fmla="*/ 476250 h 1838325"/>
              <a:gd name="connsiteX37" fmla="*/ 1485900 w 2305050"/>
              <a:gd name="connsiteY37" fmla="*/ 533400 h 1838325"/>
              <a:gd name="connsiteX38" fmla="*/ 1504950 w 2305050"/>
              <a:gd name="connsiteY38" fmla="*/ 561975 h 1838325"/>
              <a:gd name="connsiteX39" fmla="*/ 1514475 w 2305050"/>
              <a:gd name="connsiteY39" fmla="*/ 590550 h 1838325"/>
              <a:gd name="connsiteX40" fmla="*/ 1533525 w 2305050"/>
              <a:gd name="connsiteY40" fmla="*/ 619125 h 1838325"/>
              <a:gd name="connsiteX41" fmla="*/ 1552575 w 2305050"/>
              <a:gd name="connsiteY41" fmla="*/ 676275 h 1838325"/>
              <a:gd name="connsiteX42" fmla="*/ 1562100 w 2305050"/>
              <a:gd name="connsiteY42" fmla="*/ 704850 h 1838325"/>
              <a:gd name="connsiteX43" fmla="*/ 1571625 w 2305050"/>
              <a:gd name="connsiteY43" fmla="*/ 733425 h 1838325"/>
              <a:gd name="connsiteX44" fmla="*/ 1581150 w 2305050"/>
              <a:gd name="connsiteY44" fmla="*/ 762000 h 1838325"/>
              <a:gd name="connsiteX45" fmla="*/ 1600200 w 2305050"/>
              <a:gd name="connsiteY45" fmla="*/ 876300 h 1838325"/>
              <a:gd name="connsiteX46" fmla="*/ 1609725 w 2305050"/>
              <a:gd name="connsiteY46" fmla="*/ 904875 h 1838325"/>
              <a:gd name="connsiteX47" fmla="*/ 1628775 w 2305050"/>
              <a:gd name="connsiteY47" fmla="*/ 981075 h 1838325"/>
              <a:gd name="connsiteX48" fmla="*/ 1638300 w 2305050"/>
              <a:gd name="connsiteY48" fmla="*/ 1343025 h 1838325"/>
              <a:gd name="connsiteX49" fmla="*/ 1647825 w 2305050"/>
              <a:gd name="connsiteY49" fmla="*/ 1371600 h 1838325"/>
              <a:gd name="connsiteX50" fmla="*/ 1657350 w 2305050"/>
              <a:gd name="connsiteY50" fmla="*/ 1428750 h 1838325"/>
              <a:gd name="connsiteX51" fmla="*/ 1676400 w 2305050"/>
              <a:gd name="connsiteY51" fmla="*/ 1485900 h 1838325"/>
              <a:gd name="connsiteX52" fmla="*/ 1685925 w 2305050"/>
              <a:gd name="connsiteY52" fmla="*/ 1514475 h 1838325"/>
              <a:gd name="connsiteX53" fmla="*/ 1704975 w 2305050"/>
              <a:gd name="connsiteY53" fmla="*/ 1543050 h 1838325"/>
              <a:gd name="connsiteX54" fmla="*/ 1714500 w 2305050"/>
              <a:gd name="connsiteY54" fmla="*/ 1571625 h 1838325"/>
              <a:gd name="connsiteX55" fmla="*/ 1743075 w 2305050"/>
              <a:gd name="connsiteY55" fmla="*/ 1600200 h 1838325"/>
              <a:gd name="connsiteX56" fmla="*/ 1790700 w 2305050"/>
              <a:gd name="connsiteY56" fmla="*/ 1657350 h 1838325"/>
              <a:gd name="connsiteX57" fmla="*/ 1809750 w 2305050"/>
              <a:gd name="connsiteY57" fmla="*/ 1685925 h 1838325"/>
              <a:gd name="connsiteX58" fmla="*/ 1838325 w 2305050"/>
              <a:gd name="connsiteY58" fmla="*/ 1695450 h 1838325"/>
              <a:gd name="connsiteX59" fmla="*/ 1866900 w 2305050"/>
              <a:gd name="connsiteY59" fmla="*/ 1714500 h 1838325"/>
              <a:gd name="connsiteX60" fmla="*/ 1895475 w 2305050"/>
              <a:gd name="connsiteY60" fmla="*/ 1724025 h 1838325"/>
              <a:gd name="connsiteX61" fmla="*/ 1933575 w 2305050"/>
              <a:gd name="connsiteY61" fmla="*/ 1743075 h 1838325"/>
              <a:gd name="connsiteX62" fmla="*/ 2000250 w 2305050"/>
              <a:gd name="connsiteY62" fmla="*/ 1752600 h 1838325"/>
              <a:gd name="connsiteX63" fmla="*/ 2105025 w 2305050"/>
              <a:gd name="connsiteY63" fmla="*/ 1781175 h 1838325"/>
              <a:gd name="connsiteX64" fmla="*/ 2181225 w 2305050"/>
              <a:gd name="connsiteY64" fmla="*/ 1800225 h 1838325"/>
              <a:gd name="connsiteX65" fmla="*/ 2209800 w 2305050"/>
              <a:gd name="connsiteY65" fmla="*/ 1809750 h 1838325"/>
              <a:gd name="connsiteX66" fmla="*/ 2247900 w 2305050"/>
              <a:gd name="connsiteY66" fmla="*/ 1819275 h 1838325"/>
              <a:gd name="connsiteX67" fmla="*/ 2305050 w 2305050"/>
              <a:gd name="connsiteY67" fmla="*/ 1838325 h 183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305050" h="1838325">
                <a:moveTo>
                  <a:pt x="0" y="1276350"/>
                </a:moveTo>
                <a:cubicBezTo>
                  <a:pt x="63718" y="1250863"/>
                  <a:pt x="34483" y="1272990"/>
                  <a:pt x="66675" y="1228725"/>
                </a:cubicBezTo>
                <a:cubicBezTo>
                  <a:pt x="85349" y="1203048"/>
                  <a:pt x="123825" y="1152525"/>
                  <a:pt x="123825" y="1152525"/>
                </a:cubicBezTo>
                <a:cubicBezTo>
                  <a:pt x="148569" y="1028807"/>
                  <a:pt x="114806" y="1182588"/>
                  <a:pt x="152400" y="1057275"/>
                </a:cubicBezTo>
                <a:cubicBezTo>
                  <a:pt x="157052" y="1041768"/>
                  <a:pt x="157998" y="1025356"/>
                  <a:pt x="161925" y="1009650"/>
                </a:cubicBezTo>
                <a:cubicBezTo>
                  <a:pt x="164360" y="999910"/>
                  <a:pt x="168692" y="990729"/>
                  <a:pt x="171450" y="981075"/>
                </a:cubicBezTo>
                <a:cubicBezTo>
                  <a:pt x="178300" y="957100"/>
                  <a:pt x="186572" y="918920"/>
                  <a:pt x="190500" y="895350"/>
                </a:cubicBezTo>
                <a:cubicBezTo>
                  <a:pt x="194191" y="873205"/>
                  <a:pt x="196334" y="850820"/>
                  <a:pt x="200025" y="828675"/>
                </a:cubicBezTo>
                <a:cubicBezTo>
                  <a:pt x="202687" y="812706"/>
                  <a:pt x="207260" y="797077"/>
                  <a:pt x="209550" y="781050"/>
                </a:cubicBezTo>
                <a:cubicBezTo>
                  <a:pt x="213616" y="752588"/>
                  <a:pt x="214703" y="723742"/>
                  <a:pt x="219075" y="695325"/>
                </a:cubicBezTo>
                <a:cubicBezTo>
                  <a:pt x="224038" y="663067"/>
                  <a:pt x="229827" y="657693"/>
                  <a:pt x="238125" y="628650"/>
                </a:cubicBezTo>
                <a:cubicBezTo>
                  <a:pt x="255417" y="568129"/>
                  <a:pt x="237107" y="611637"/>
                  <a:pt x="266700" y="552450"/>
                </a:cubicBezTo>
                <a:cubicBezTo>
                  <a:pt x="282955" y="438662"/>
                  <a:pt x="266751" y="523698"/>
                  <a:pt x="285750" y="457200"/>
                </a:cubicBezTo>
                <a:cubicBezTo>
                  <a:pt x="289819" y="442958"/>
                  <a:pt x="297187" y="405750"/>
                  <a:pt x="304800" y="390525"/>
                </a:cubicBezTo>
                <a:cubicBezTo>
                  <a:pt x="309920" y="380286"/>
                  <a:pt x="317500" y="371475"/>
                  <a:pt x="323850" y="361950"/>
                </a:cubicBezTo>
                <a:cubicBezTo>
                  <a:pt x="332945" y="325570"/>
                  <a:pt x="334491" y="312093"/>
                  <a:pt x="352425" y="276225"/>
                </a:cubicBezTo>
                <a:cubicBezTo>
                  <a:pt x="370796" y="239482"/>
                  <a:pt x="385645" y="222406"/>
                  <a:pt x="409575" y="190500"/>
                </a:cubicBezTo>
                <a:cubicBezTo>
                  <a:pt x="412750" y="180975"/>
                  <a:pt x="414119" y="170642"/>
                  <a:pt x="419100" y="161925"/>
                </a:cubicBezTo>
                <a:cubicBezTo>
                  <a:pt x="426976" y="148142"/>
                  <a:pt x="437344" y="135878"/>
                  <a:pt x="447675" y="123825"/>
                </a:cubicBezTo>
                <a:cubicBezTo>
                  <a:pt x="471194" y="96387"/>
                  <a:pt x="501153" y="73274"/>
                  <a:pt x="533400" y="57150"/>
                </a:cubicBezTo>
                <a:cubicBezTo>
                  <a:pt x="546100" y="50800"/>
                  <a:pt x="559172" y="45145"/>
                  <a:pt x="571500" y="38100"/>
                </a:cubicBezTo>
                <a:cubicBezTo>
                  <a:pt x="581439" y="32420"/>
                  <a:pt x="589553" y="23559"/>
                  <a:pt x="600075" y="19050"/>
                </a:cubicBezTo>
                <a:cubicBezTo>
                  <a:pt x="618159" y="11300"/>
                  <a:pt x="682432" y="2149"/>
                  <a:pt x="695325" y="0"/>
                </a:cubicBezTo>
                <a:cubicBezTo>
                  <a:pt x="777875" y="3175"/>
                  <a:pt x="860535" y="4206"/>
                  <a:pt x="942975" y="9525"/>
                </a:cubicBezTo>
                <a:cubicBezTo>
                  <a:pt x="987385" y="12390"/>
                  <a:pt x="1003652" y="27076"/>
                  <a:pt x="1047750" y="38100"/>
                </a:cubicBezTo>
                <a:lnTo>
                  <a:pt x="1085850" y="47625"/>
                </a:lnTo>
                <a:lnTo>
                  <a:pt x="1171575" y="104775"/>
                </a:lnTo>
                <a:cubicBezTo>
                  <a:pt x="1181100" y="111125"/>
                  <a:pt x="1192055" y="115730"/>
                  <a:pt x="1200150" y="123825"/>
                </a:cubicBezTo>
                <a:cubicBezTo>
                  <a:pt x="1238765" y="162440"/>
                  <a:pt x="1216677" y="146376"/>
                  <a:pt x="1266825" y="171450"/>
                </a:cubicBezTo>
                <a:cubicBezTo>
                  <a:pt x="1273175" y="180975"/>
                  <a:pt x="1278546" y="191231"/>
                  <a:pt x="1285875" y="200025"/>
                </a:cubicBezTo>
                <a:cubicBezTo>
                  <a:pt x="1294499" y="210373"/>
                  <a:pt x="1306620" y="217639"/>
                  <a:pt x="1314450" y="228600"/>
                </a:cubicBezTo>
                <a:cubicBezTo>
                  <a:pt x="1322703" y="240154"/>
                  <a:pt x="1324981" y="255341"/>
                  <a:pt x="1333500" y="266700"/>
                </a:cubicBezTo>
                <a:cubicBezTo>
                  <a:pt x="1344276" y="281068"/>
                  <a:pt x="1360380" y="290775"/>
                  <a:pt x="1371600" y="304800"/>
                </a:cubicBezTo>
                <a:cubicBezTo>
                  <a:pt x="1385903" y="322678"/>
                  <a:pt x="1397000" y="342900"/>
                  <a:pt x="1409700" y="361950"/>
                </a:cubicBezTo>
                <a:cubicBezTo>
                  <a:pt x="1416050" y="371475"/>
                  <a:pt x="1425130" y="379665"/>
                  <a:pt x="1428750" y="390525"/>
                </a:cubicBezTo>
                <a:lnTo>
                  <a:pt x="1447800" y="447675"/>
                </a:lnTo>
                <a:cubicBezTo>
                  <a:pt x="1450975" y="457200"/>
                  <a:pt x="1451756" y="467896"/>
                  <a:pt x="1457325" y="476250"/>
                </a:cubicBezTo>
                <a:cubicBezTo>
                  <a:pt x="1511920" y="558142"/>
                  <a:pt x="1446465" y="454530"/>
                  <a:pt x="1485900" y="533400"/>
                </a:cubicBezTo>
                <a:cubicBezTo>
                  <a:pt x="1491020" y="543639"/>
                  <a:pt x="1499830" y="551736"/>
                  <a:pt x="1504950" y="561975"/>
                </a:cubicBezTo>
                <a:cubicBezTo>
                  <a:pt x="1509440" y="570955"/>
                  <a:pt x="1509985" y="581570"/>
                  <a:pt x="1514475" y="590550"/>
                </a:cubicBezTo>
                <a:cubicBezTo>
                  <a:pt x="1519595" y="600789"/>
                  <a:pt x="1528876" y="608664"/>
                  <a:pt x="1533525" y="619125"/>
                </a:cubicBezTo>
                <a:cubicBezTo>
                  <a:pt x="1541680" y="637475"/>
                  <a:pt x="1546225" y="657225"/>
                  <a:pt x="1552575" y="676275"/>
                </a:cubicBezTo>
                <a:lnTo>
                  <a:pt x="1562100" y="704850"/>
                </a:lnTo>
                <a:lnTo>
                  <a:pt x="1571625" y="733425"/>
                </a:lnTo>
                <a:lnTo>
                  <a:pt x="1581150" y="762000"/>
                </a:lnTo>
                <a:cubicBezTo>
                  <a:pt x="1586526" y="799634"/>
                  <a:pt x="1590915" y="839159"/>
                  <a:pt x="1600200" y="876300"/>
                </a:cubicBezTo>
                <a:cubicBezTo>
                  <a:pt x="1602635" y="886040"/>
                  <a:pt x="1607083" y="895189"/>
                  <a:pt x="1609725" y="904875"/>
                </a:cubicBezTo>
                <a:cubicBezTo>
                  <a:pt x="1616614" y="930134"/>
                  <a:pt x="1628775" y="981075"/>
                  <a:pt x="1628775" y="981075"/>
                </a:cubicBezTo>
                <a:cubicBezTo>
                  <a:pt x="1631950" y="1101725"/>
                  <a:pt x="1632420" y="1222477"/>
                  <a:pt x="1638300" y="1343025"/>
                </a:cubicBezTo>
                <a:cubicBezTo>
                  <a:pt x="1638789" y="1353053"/>
                  <a:pt x="1645647" y="1361799"/>
                  <a:pt x="1647825" y="1371600"/>
                </a:cubicBezTo>
                <a:cubicBezTo>
                  <a:pt x="1652015" y="1390453"/>
                  <a:pt x="1652666" y="1410014"/>
                  <a:pt x="1657350" y="1428750"/>
                </a:cubicBezTo>
                <a:cubicBezTo>
                  <a:pt x="1662220" y="1448231"/>
                  <a:pt x="1670050" y="1466850"/>
                  <a:pt x="1676400" y="1485900"/>
                </a:cubicBezTo>
                <a:cubicBezTo>
                  <a:pt x="1679575" y="1495425"/>
                  <a:pt x="1680356" y="1506121"/>
                  <a:pt x="1685925" y="1514475"/>
                </a:cubicBezTo>
                <a:cubicBezTo>
                  <a:pt x="1692275" y="1524000"/>
                  <a:pt x="1699855" y="1532811"/>
                  <a:pt x="1704975" y="1543050"/>
                </a:cubicBezTo>
                <a:cubicBezTo>
                  <a:pt x="1709465" y="1552030"/>
                  <a:pt x="1708931" y="1563271"/>
                  <a:pt x="1714500" y="1571625"/>
                </a:cubicBezTo>
                <a:cubicBezTo>
                  <a:pt x="1721972" y="1582833"/>
                  <a:pt x="1735245" y="1589239"/>
                  <a:pt x="1743075" y="1600200"/>
                </a:cubicBezTo>
                <a:cubicBezTo>
                  <a:pt x="1787020" y="1661722"/>
                  <a:pt x="1734368" y="1619795"/>
                  <a:pt x="1790700" y="1657350"/>
                </a:cubicBezTo>
                <a:cubicBezTo>
                  <a:pt x="1797050" y="1666875"/>
                  <a:pt x="1800811" y="1678774"/>
                  <a:pt x="1809750" y="1685925"/>
                </a:cubicBezTo>
                <a:cubicBezTo>
                  <a:pt x="1817590" y="1692197"/>
                  <a:pt x="1829345" y="1690960"/>
                  <a:pt x="1838325" y="1695450"/>
                </a:cubicBezTo>
                <a:cubicBezTo>
                  <a:pt x="1848564" y="1700570"/>
                  <a:pt x="1856661" y="1709380"/>
                  <a:pt x="1866900" y="1714500"/>
                </a:cubicBezTo>
                <a:cubicBezTo>
                  <a:pt x="1875880" y="1718990"/>
                  <a:pt x="1886247" y="1720070"/>
                  <a:pt x="1895475" y="1724025"/>
                </a:cubicBezTo>
                <a:cubicBezTo>
                  <a:pt x="1908526" y="1729618"/>
                  <a:pt x="1919876" y="1739339"/>
                  <a:pt x="1933575" y="1743075"/>
                </a:cubicBezTo>
                <a:cubicBezTo>
                  <a:pt x="1955235" y="1748982"/>
                  <a:pt x="1978235" y="1748197"/>
                  <a:pt x="2000250" y="1752600"/>
                </a:cubicBezTo>
                <a:cubicBezTo>
                  <a:pt x="2143177" y="1781185"/>
                  <a:pt x="2029759" y="1760648"/>
                  <a:pt x="2105025" y="1781175"/>
                </a:cubicBezTo>
                <a:cubicBezTo>
                  <a:pt x="2130284" y="1788064"/>
                  <a:pt x="2156387" y="1791946"/>
                  <a:pt x="2181225" y="1800225"/>
                </a:cubicBezTo>
                <a:cubicBezTo>
                  <a:pt x="2190750" y="1803400"/>
                  <a:pt x="2200146" y="1806992"/>
                  <a:pt x="2209800" y="1809750"/>
                </a:cubicBezTo>
                <a:cubicBezTo>
                  <a:pt x="2222387" y="1813346"/>
                  <a:pt x="2235361" y="1815513"/>
                  <a:pt x="2247900" y="1819275"/>
                </a:cubicBezTo>
                <a:cubicBezTo>
                  <a:pt x="2267134" y="1825045"/>
                  <a:pt x="2305050" y="1838325"/>
                  <a:pt x="2305050" y="1838325"/>
                </a:cubicBezTo>
              </a:path>
            </a:pathLst>
          </a:cu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3" name="Freeform 262"/>
          <p:cNvSpPr/>
          <p:nvPr/>
        </p:nvSpPr>
        <p:spPr>
          <a:xfrm>
            <a:off x="1298313" y="4042002"/>
            <a:ext cx="2305050" cy="1838325"/>
          </a:xfrm>
          <a:custGeom>
            <a:avLst/>
            <a:gdLst>
              <a:gd name="connsiteX0" fmla="*/ 0 w 2305050"/>
              <a:gd name="connsiteY0" fmla="*/ 1276350 h 1838325"/>
              <a:gd name="connsiteX1" fmla="*/ 66675 w 2305050"/>
              <a:gd name="connsiteY1" fmla="*/ 1228725 h 1838325"/>
              <a:gd name="connsiteX2" fmla="*/ 123825 w 2305050"/>
              <a:gd name="connsiteY2" fmla="*/ 1152525 h 1838325"/>
              <a:gd name="connsiteX3" fmla="*/ 152400 w 2305050"/>
              <a:gd name="connsiteY3" fmla="*/ 1057275 h 1838325"/>
              <a:gd name="connsiteX4" fmla="*/ 161925 w 2305050"/>
              <a:gd name="connsiteY4" fmla="*/ 1009650 h 1838325"/>
              <a:gd name="connsiteX5" fmla="*/ 171450 w 2305050"/>
              <a:gd name="connsiteY5" fmla="*/ 981075 h 1838325"/>
              <a:gd name="connsiteX6" fmla="*/ 190500 w 2305050"/>
              <a:gd name="connsiteY6" fmla="*/ 895350 h 1838325"/>
              <a:gd name="connsiteX7" fmla="*/ 200025 w 2305050"/>
              <a:gd name="connsiteY7" fmla="*/ 828675 h 1838325"/>
              <a:gd name="connsiteX8" fmla="*/ 209550 w 2305050"/>
              <a:gd name="connsiteY8" fmla="*/ 781050 h 1838325"/>
              <a:gd name="connsiteX9" fmla="*/ 219075 w 2305050"/>
              <a:gd name="connsiteY9" fmla="*/ 695325 h 1838325"/>
              <a:gd name="connsiteX10" fmla="*/ 238125 w 2305050"/>
              <a:gd name="connsiteY10" fmla="*/ 628650 h 1838325"/>
              <a:gd name="connsiteX11" fmla="*/ 266700 w 2305050"/>
              <a:gd name="connsiteY11" fmla="*/ 552450 h 1838325"/>
              <a:gd name="connsiteX12" fmla="*/ 285750 w 2305050"/>
              <a:gd name="connsiteY12" fmla="*/ 457200 h 1838325"/>
              <a:gd name="connsiteX13" fmla="*/ 304800 w 2305050"/>
              <a:gd name="connsiteY13" fmla="*/ 390525 h 1838325"/>
              <a:gd name="connsiteX14" fmla="*/ 323850 w 2305050"/>
              <a:gd name="connsiteY14" fmla="*/ 361950 h 1838325"/>
              <a:gd name="connsiteX15" fmla="*/ 352425 w 2305050"/>
              <a:gd name="connsiteY15" fmla="*/ 276225 h 1838325"/>
              <a:gd name="connsiteX16" fmla="*/ 409575 w 2305050"/>
              <a:gd name="connsiteY16" fmla="*/ 190500 h 1838325"/>
              <a:gd name="connsiteX17" fmla="*/ 419100 w 2305050"/>
              <a:gd name="connsiteY17" fmla="*/ 161925 h 1838325"/>
              <a:gd name="connsiteX18" fmla="*/ 447675 w 2305050"/>
              <a:gd name="connsiteY18" fmla="*/ 123825 h 1838325"/>
              <a:gd name="connsiteX19" fmla="*/ 533400 w 2305050"/>
              <a:gd name="connsiteY19" fmla="*/ 57150 h 1838325"/>
              <a:gd name="connsiteX20" fmla="*/ 571500 w 2305050"/>
              <a:gd name="connsiteY20" fmla="*/ 38100 h 1838325"/>
              <a:gd name="connsiteX21" fmla="*/ 600075 w 2305050"/>
              <a:gd name="connsiteY21" fmla="*/ 19050 h 1838325"/>
              <a:gd name="connsiteX22" fmla="*/ 695325 w 2305050"/>
              <a:gd name="connsiteY22" fmla="*/ 0 h 1838325"/>
              <a:gd name="connsiteX23" fmla="*/ 942975 w 2305050"/>
              <a:gd name="connsiteY23" fmla="*/ 9525 h 1838325"/>
              <a:gd name="connsiteX24" fmla="*/ 1047750 w 2305050"/>
              <a:gd name="connsiteY24" fmla="*/ 38100 h 1838325"/>
              <a:gd name="connsiteX25" fmla="*/ 1085850 w 2305050"/>
              <a:gd name="connsiteY25" fmla="*/ 47625 h 1838325"/>
              <a:gd name="connsiteX26" fmla="*/ 1171575 w 2305050"/>
              <a:gd name="connsiteY26" fmla="*/ 104775 h 1838325"/>
              <a:gd name="connsiteX27" fmla="*/ 1200150 w 2305050"/>
              <a:gd name="connsiteY27" fmla="*/ 123825 h 1838325"/>
              <a:gd name="connsiteX28" fmla="*/ 1266825 w 2305050"/>
              <a:gd name="connsiteY28" fmla="*/ 171450 h 1838325"/>
              <a:gd name="connsiteX29" fmla="*/ 1285875 w 2305050"/>
              <a:gd name="connsiteY29" fmla="*/ 200025 h 1838325"/>
              <a:gd name="connsiteX30" fmla="*/ 1314450 w 2305050"/>
              <a:gd name="connsiteY30" fmla="*/ 228600 h 1838325"/>
              <a:gd name="connsiteX31" fmla="*/ 1333500 w 2305050"/>
              <a:gd name="connsiteY31" fmla="*/ 266700 h 1838325"/>
              <a:gd name="connsiteX32" fmla="*/ 1371600 w 2305050"/>
              <a:gd name="connsiteY32" fmla="*/ 304800 h 1838325"/>
              <a:gd name="connsiteX33" fmla="*/ 1409700 w 2305050"/>
              <a:gd name="connsiteY33" fmla="*/ 361950 h 1838325"/>
              <a:gd name="connsiteX34" fmla="*/ 1428750 w 2305050"/>
              <a:gd name="connsiteY34" fmla="*/ 390525 h 1838325"/>
              <a:gd name="connsiteX35" fmla="*/ 1447800 w 2305050"/>
              <a:gd name="connsiteY35" fmla="*/ 447675 h 1838325"/>
              <a:gd name="connsiteX36" fmla="*/ 1457325 w 2305050"/>
              <a:gd name="connsiteY36" fmla="*/ 476250 h 1838325"/>
              <a:gd name="connsiteX37" fmla="*/ 1485900 w 2305050"/>
              <a:gd name="connsiteY37" fmla="*/ 533400 h 1838325"/>
              <a:gd name="connsiteX38" fmla="*/ 1504950 w 2305050"/>
              <a:gd name="connsiteY38" fmla="*/ 561975 h 1838325"/>
              <a:gd name="connsiteX39" fmla="*/ 1514475 w 2305050"/>
              <a:gd name="connsiteY39" fmla="*/ 590550 h 1838325"/>
              <a:gd name="connsiteX40" fmla="*/ 1533525 w 2305050"/>
              <a:gd name="connsiteY40" fmla="*/ 619125 h 1838325"/>
              <a:gd name="connsiteX41" fmla="*/ 1552575 w 2305050"/>
              <a:gd name="connsiteY41" fmla="*/ 676275 h 1838325"/>
              <a:gd name="connsiteX42" fmla="*/ 1562100 w 2305050"/>
              <a:gd name="connsiteY42" fmla="*/ 704850 h 1838325"/>
              <a:gd name="connsiteX43" fmla="*/ 1571625 w 2305050"/>
              <a:gd name="connsiteY43" fmla="*/ 733425 h 1838325"/>
              <a:gd name="connsiteX44" fmla="*/ 1581150 w 2305050"/>
              <a:gd name="connsiteY44" fmla="*/ 762000 h 1838325"/>
              <a:gd name="connsiteX45" fmla="*/ 1600200 w 2305050"/>
              <a:gd name="connsiteY45" fmla="*/ 876300 h 1838325"/>
              <a:gd name="connsiteX46" fmla="*/ 1609725 w 2305050"/>
              <a:gd name="connsiteY46" fmla="*/ 904875 h 1838325"/>
              <a:gd name="connsiteX47" fmla="*/ 1628775 w 2305050"/>
              <a:gd name="connsiteY47" fmla="*/ 981075 h 1838325"/>
              <a:gd name="connsiteX48" fmla="*/ 1638300 w 2305050"/>
              <a:gd name="connsiteY48" fmla="*/ 1343025 h 1838325"/>
              <a:gd name="connsiteX49" fmla="*/ 1647825 w 2305050"/>
              <a:gd name="connsiteY49" fmla="*/ 1371600 h 1838325"/>
              <a:gd name="connsiteX50" fmla="*/ 1657350 w 2305050"/>
              <a:gd name="connsiteY50" fmla="*/ 1428750 h 1838325"/>
              <a:gd name="connsiteX51" fmla="*/ 1676400 w 2305050"/>
              <a:gd name="connsiteY51" fmla="*/ 1485900 h 1838325"/>
              <a:gd name="connsiteX52" fmla="*/ 1685925 w 2305050"/>
              <a:gd name="connsiteY52" fmla="*/ 1514475 h 1838325"/>
              <a:gd name="connsiteX53" fmla="*/ 1704975 w 2305050"/>
              <a:gd name="connsiteY53" fmla="*/ 1543050 h 1838325"/>
              <a:gd name="connsiteX54" fmla="*/ 1714500 w 2305050"/>
              <a:gd name="connsiteY54" fmla="*/ 1571625 h 1838325"/>
              <a:gd name="connsiteX55" fmla="*/ 1743075 w 2305050"/>
              <a:gd name="connsiteY55" fmla="*/ 1600200 h 1838325"/>
              <a:gd name="connsiteX56" fmla="*/ 1790700 w 2305050"/>
              <a:gd name="connsiteY56" fmla="*/ 1657350 h 1838325"/>
              <a:gd name="connsiteX57" fmla="*/ 1809750 w 2305050"/>
              <a:gd name="connsiteY57" fmla="*/ 1685925 h 1838325"/>
              <a:gd name="connsiteX58" fmla="*/ 1838325 w 2305050"/>
              <a:gd name="connsiteY58" fmla="*/ 1695450 h 1838325"/>
              <a:gd name="connsiteX59" fmla="*/ 1866900 w 2305050"/>
              <a:gd name="connsiteY59" fmla="*/ 1714500 h 1838325"/>
              <a:gd name="connsiteX60" fmla="*/ 1895475 w 2305050"/>
              <a:gd name="connsiteY60" fmla="*/ 1724025 h 1838325"/>
              <a:gd name="connsiteX61" fmla="*/ 1933575 w 2305050"/>
              <a:gd name="connsiteY61" fmla="*/ 1743075 h 1838325"/>
              <a:gd name="connsiteX62" fmla="*/ 2000250 w 2305050"/>
              <a:gd name="connsiteY62" fmla="*/ 1752600 h 1838325"/>
              <a:gd name="connsiteX63" fmla="*/ 2105025 w 2305050"/>
              <a:gd name="connsiteY63" fmla="*/ 1781175 h 1838325"/>
              <a:gd name="connsiteX64" fmla="*/ 2181225 w 2305050"/>
              <a:gd name="connsiteY64" fmla="*/ 1800225 h 1838325"/>
              <a:gd name="connsiteX65" fmla="*/ 2209800 w 2305050"/>
              <a:gd name="connsiteY65" fmla="*/ 1809750 h 1838325"/>
              <a:gd name="connsiteX66" fmla="*/ 2247900 w 2305050"/>
              <a:gd name="connsiteY66" fmla="*/ 1819275 h 1838325"/>
              <a:gd name="connsiteX67" fmla="*/ 2305050 w 2305050"/>
              <a:gd name="connsiteY67" fmla="*/ 1838325 h 183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305050" h="1838325">
                <a:moveTo>
                  <a:pt x="0" y="1276350"/>
                </a:moveTo>
                <a:cubicBezTo>
                  <a:pt x="63718" y="1250863"/>
                  <a:pt x="34483" y="1272990"/>
                  <a:pt x="66675" y="1228725"/>
                </a:cubicBezTo>
                <a:cubicBezTo>
                  <a:pt x="85349" y="1203048"/>
                  <a:pt x="123825" y="1152525"/>
                  <a:pt x="123825" y="1152525"/>
                </a:cubicBezTo>
                <a:cubicBezTo>
                  <a:pt x="148569" y="1028807"/>
                  <a:pt x="114806" y="1182588"/>
                  <a:pt x="152400" y="1057275"/>
                </a:cubicBezTo>
                <a:cubicBezTo>
                  <a:pt x="157052" y="1041768"/>
                  <a:pt x="157998" y="1025356"/>
                  <a:pt x="161925" y="1009650"/>
                </a:cubicBezTo>
                <a:cubicBezTo>
                  <a:pt x="164360" y="999910"/>
                  <a:pt x="168692" y="990729"/>
                  <a:pt x="171450" y="981075"/>
                </a:cubicBezTo>
                <a:cubicBezTo>
                  <a:pt x="178300" y="957100"/>
                  <a:pt x="186572" y="918920"/>
                  <a:pt x="190500" y="895350"/>
                </a:cubicBezTo>
                <a:cubicBezTo>
                  <a:pt x="194191" y="873205"/>
                  <a:pt x="196334" y="850820"/>
                  <a:pt x="200025" y="828675"/>
                </a:cubicBezTo>
                <a:cubicBezTo>
                  <a:pt x="202687" y="812706"/>
                  <a:pt x="207260" y="797077"/>
                  <a:pt x="209550" y="781050"/>
                </a:cubicBezTo>
                <a:cubicBezTo>
                  <a:pt x="213616" y="752588"/>
                  <a:pt x="214703" y="723742"/>
                  <a:pt x="219075" y="695325"/>
                </a:cubicBezTo>
                <a:cubicBezTo>
                  <a:pt x="224038" y="663067"/>
                  <a:pt x="229827" y="657693"/>
                  <a:pt x="238125" y="628650"/>
                </a:cubicBezTo>
                <a:cubicBezTo>
                  <a:pt x="255417" y="568129"/>
                  <a:pt x="237107" y="611637"/>
                  <a:pt x="266700" y="552450"/>
                </a:cubicBezTo>
                <a:cubicBezTo>
                  <a:pt x="282955" y="438662"/>
                  <a:pt x="266751" y="523698"/>
                  <a:pt x="285750" y="457200"/>
                </a:cubicBezTo>
                <a:cubicBezTo>
                  <a:pt x="289819" y="442958"/>
                  <a:pt x="297187" y="405750"/>
                  <a:pt x="304800" y="390525"/>
                </a:cubicBezTo>
                <a:cubicBezTo>
                  <a:pt x="309920" y="380286"/>
                  <a:pt x="317500" y="371475"/>
                  <a:pt x="323850" y="361950"/>
                </a:cubicBezTo>
                <a:cubicBezTo>
                  <a:pt x="332945" y="325570"/>
                  <a:pt x="334491" y="312093"/>
                  <a:pt x="352425" y="276225"/>
                </a:cubicBezTo>
                <a:cubicBezTo>
                  <a:pt x="370796" y="239482"/>
                  <a:pt x="385645" y="222406"/>
                  <a:pt x="409575" y="190500"/>
                </a:cubicBezTo>
                <a:cubicBezTo>
                  <a:pt x="412750" y="180975"/>
                  <a:pt x="414119" y="170642"/>
                  <a:pt x="419100" y="161925"/>
                </a:cubicBezTo>
                <a:cubicBezTo>
                  <a:pt x="426976" y="148142"/>
                  <a:pt x="437344" y="135878"/>
                  <a:pt x="447675" y="123825"/>
                </a:cubicBezTo>
                <a:cubicBezTo>
                  <a:pt x="471194" y="96387"/>
                  <a:pt x="501153" y="73274"/>
                  <a:pt x="533400" y="57150"/>
                </a:cubicBezTo>
                <a:cubicBezTo>
                  <a:pt x="546100" y="50800"/>
                  <a:pt x="559172" y="45145"/>
                  <a:pt x="571500" y="38100"/>
                </a:cubicBezTo>
                <a:cubicBezTo>
                  <a:pt x="581439" y="32420"/>
                  <a:pt x="589553" y="23559"/>
                  <a:pt x="600075" y="19050"/>
                </a:cubicBezTo>
                <a:cubicBezTo>
                  <a:pt x="618159" y="11300"/>
                  <a:pt x="682432" y="2149"/>
                  <a:pt x="695325" y="0"/>
                </a:cubicBezTo>
                <a:cubicBezTo>
                  <a:pt x="777875" y="3175"/>
                  <a:pt x="860535" y="4206"/>
                  <a:pt x="942975" y="9525"/>
                </a:cubicBezTo>
                <a:cubicBezTo>
                  <a:pt x="987385" y="12390"/>
                  <a:pt x="1003652" y="27076"/>
                  <a:pt x="1047750" y="38100"/>
                </a:cubicBezTo>
                <a:lnTo>
                  <a:pt x="1085850" y="47625"/>
                </a:lnTo>
                <a:lnTo>
                  <a:pt x="1171575" y="104775"/>
                </a:lnTo>
                <a:cubicBezTo>
                  <a:pt x="1181100" y="111125"/>
                  <a:pt x="1192055" y="115730"/>
                  <a:pt x="1200150" y="123825"/>
                </a:cubicBezTo>
                <a:cubicBezTo>
                  <a:pt x="1238765" y="162440"/>
                  <a:pt x="1216677" y="146376"/>
                  <a:pt x="1266825" y="171450"/>
                </a:cubicBezTo>
                <a:cubicBezTo>
                  <a:pt x="1273175" y="180975"/>
                  <a:pt x="1278546" y="191231"/>
                  <a:pt x="1285875" y="200025"/>
                </a:cubicBezTo>
                <a:cubicBezTo>
                  <a:pt x="1294499" y="210373"/>
                  <a:pt x="1306620" y="217639"/>
                  <a:pt x="1314450" y="228600"/>
                </a:cubicBezTo>
                <a:cubicBezTo>
                  <a:pt x="1322703" y="240154"/>
                  <a:pt x="1324981" y="255341"/>
                  <a:pt x="1333500" y="266700"/>
                </a:cubicBezTo>
                <a:cubicBezTo>
                  <a:pt x="1344276" y="281068"/>
                  <a:pt x="1360380" y="290775"/>
                  <a:pt x="1371600" y="304800"/>
                </a:cubicBezTo>
                <a:cubicBezTo>
                  <a:pt x="1385903" y="322678"/>
                  <a:pt x="1397000" y="342900"/>
                  <a:pt x="1409700" y="361950"/>
                </a:cubicBezTo>
                <a:cubicBezTo>
                  <a:pt x="1416050" y="371475"/>
                  <a:pt x="1425130" y="379665"/>
                  <a:pt x="1428750" y="390525"/>
                </a:cubicBezTo>
                <a:lnTo>
                  <a:pt x="1447800" y="447675"/>
                </a:lnTo>
                <a:cubicBezTo>
                  <a:pt x="1450975" y="457200"/>
                  <a:pt x="1451756" y="467896"/>
                  <a:pt x="1457325" y="476250"/>
                </a:cubicBezTo>
                <a:cubicBezTo>
                  <a:pt x="1511920" y="558142"/>
                  <a:pt x="1446465" y="454530"/>
                  <a:pt x="1485900" y="533400"/>
                </a:cubicBezTo>
                <a:cubicBezTo>
                  <a:pt x="1491020" y="543639"/>
                  <a:pt x="1499830" y="551736"/>
                  <a:pt x="1504950" y="561975"/>
                </a:cubicBezTo>
                <a:cubicBezTo>
                  <a:pt x="1509440" y="570955"/>
                  <a:pt x="1509985" y="581570"/>
                  <a:pt x="1514475" y="590550"/>
                </a:cubicBezTo>
                <a:cubicBezTo>
                  <a:pt x="1519595" y="600789"/>
                  <a:pt x="1528876" y="608664"/>
                  <a:pt x="1533525" y="619125"/>
                </a:cubicBezTo>
                <a:cubicBezTo>
                  <a:pt x="1541680" y="637475"/>
                  <a:pt x="1546225" y="657225"/>
                  <a:pt x="1552575" y="676275"/>
                </a:cubicBezTo>
                <a:lnTo>
                  <a:pt x="1562100" y="704850"/>
                </a:lnTo>
                <a:lnTo>
                  <a:pt x="1571625" y="733425"/>
                </a:lnTo>
                <a:lnTo>
                  <a:pt x="1581150" y="762000"/>
                </a:lnTo>
                <a:cubicBezTo>
                  <a:pt x="1586526" y="799634"/>
                  <a:pt x="1590915" y="839159"/>
                  <a:pt x="1600200" y="876300"/>
                </a:cubicBezTo>
                <a:cubicBezTo>
                  <a:pt x="1602635" y="886040"/>
                  <a:pt x="1607083" y="895189"/>
                  <a:pt x="1609725" y="904875"/>
                </a:cubicBezTo>
                <a:cubicBezTo>
                  <a:pt x="1616614" y="930134"/>
                  <a:pt x="1628775" y="981075"/>
                  <a:pt x="1628775" y="981075"/>
                </a:cubicBezTo>
                <a:cubicBezTo>
                  <a:pt x="1631950" y="1101725"/>
                  <a:pt x="1632420" y="1222477"/>
                  <a:pt x="1638300" y="1343025"/>
                </a:cubicBezTo>
                <a:cubicBezTo>
                  <a:pt x="1638789" y="1353053"/>
                  <a:pt x="1645647" y="1361799"/>
                  <a:pt x="1647825" y="1371600"/>
                </a:cubicBezTo>
                <a:cubicBezTo>
                  <a:pt x="1652015" y="1390453"/>
                  <a:pt x="1652666" y="1410014"/>
                  <a:pt x="1657350" y="1428750"/>
                </a:cubicBezTo>
                <a:cubicBezTo>
                  <a:pt x="1662220" y="1448231"/>
                  <a:pt x="1670050" y="1466850"/>
                  <a:pt x="1676400" y="1485900"/>
                </a:cubicBezTo>
                <a:cubicBezTo>
                  <a:pt x="1679575" y="1495425"/>
                  <a:pt x="1680356" y="1506121"/>
                  <a:pt x="1685925" y="1514475"/>
                </a:cubicBezTo>
                <a:cubicBezTo>
                  <a:pt x="1692275" y="1524000"/>
                  <a:pt x="1699855" y="1532811"/>
                  <a:pt x="1704975" y="1543050"/>
                </a:cubicBezTo>
                <a:cubicBezTo>
                  <a:pt x="1709465" y="1552030"/>
                  <a:pt x="1708931" y="1563271"/>
                  <a:pt x="1714500" y="1571625"/>
                </a:cubicBezTo>
                <a:cubicBezTo>
                  <a:pt x="1721972" y="1582833"/>
                  <a:pt x="1735245" y="1589239"/>
                  <a:pt x="1743075" y="1600200"/>
                </a:cubicBezTo>
                <a:cubicBezTo>
                  <a:pt x="1787020" y="1661722"/>
                  <a:pt x="1734368" y="1619795"/>
                  <a:pt x="1790700" y="1657350"/>
                </a:cubicBezTo>
                <a:cubicBezTo>
                  <a:pt x="1797050" y="1666875"/>
                  <a:pt x="1800811" y="1678774"/>
                  <a:pt x="1809750" y="1685925"/>
                </a:cubicBezTo>
                <a:cubicBezTo>
                  <a:pt x="1817590" y="1692197"/>
                  <a:pt x="1829345" y="1690960"/>
                  <a:pt x="1838325" y="1695450"/>
                </a:cubicBezTo>
                <a:cubicBezTo>
                  <a:pt x="1848564" y="1700570"/>
                  <a:pt x="1856661" y="1709380"/>
                  <a:pt x="1866900" y="1714500"/>
                </a:cubicBezTo>
                <a:cubicBezTo>
                  <a:pt x="1875880" y="1718990"/>
                  <a:pt x="1886247" y="1720070"/>
                  <a:pt x="1895475" y="1724025"/>
                </a:cubicBezTo>
                <a:cubicBezTo>
                  <a:pt x="1908526" y="1729618"/>
                  <a:pt x="1919876" y="1739339"/>
                  <a:pt x="1933575" y="1743075"/>
                </a:cubicBezTo>
                <a:cubicBezTo>
                  <a:pt x="1955235" y="1748982"/>
                  <a:pt x="1978235" y="1748197"/>
                  <a:pt x="2000250" y="1752600"/>
                </a:cubicBezTo>
                <a:cubicBezTo>
                  <a:pt x="2143177" y="1781185"/>
                  <a:pt x="2029759" y="1760648"/>
                  <a:pt x="2105025" y="1781175"/>
                </a:cubicBezTo>
                <a:cubicBezTo>
                  <a:pt x="2130284" y="1788064"/>
                  <a:pt x="2156387" y="1791946"/>
                  <a:pt x="2181225" y="1800225"/>
                </a:cubicBezTo>
                <a:cubicBezTo>
                  <a:pt x="2190750" y="1803400"/>
                  <a:pt x="2200146" y="1806992"/>
                  <a:pt x="2209800" y="1809750"/>
                </a:cubicBezTo>
                <a:cubicBezTo>
                  <a:pt x="2222387" y="1813346"/>
                  <a:pt x="2235361" y="1815513"/>
                  <a:pt x="2247900" y="1819275"/>
                </a:cubicBezTo>
                <a:cubicBezTo>
                  <a:pt x="2267134" y="1825045"/>
                  <a:pt x="2305050" y="1838325"/>
                  <a:pt x="2305050" y="1838325"/>
                </a:cubicBezTo>
              </a:path>
            </a:pathLst>
          </a:cu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274" name="Group 273"/>
          <p:cNvGrpSpPr/>
          <p:nvPr/>
        </p:nvGrpSpPr>
        <p:grpSpPr>
          <a:xfrm>
            <a:off x="7255332" y="162323"/>
            <a:ext cx="4443404" cy="666705"/>
            <a:chOff x="7255332" y="162323"/>
            <a:chExt cx="4443404" cy="666705"/>
          </a:xfrm>
        </p:grpSpPr>
        <p:sp>
          <p:nvSpPr>
            <p:cNvPr id="264" name="Rectangle 263"/>
            <p:cNvSpPr/>
            <p:nvPr/>
          </p:nvSpPr>
          <p:spPr>
            <a:xfrm>
              <a:off x="7255333" y="219157"/>
              <a:ext cx="1532680" cy="5431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pic>
          <p:nvPicPr>
            <p:cNvPr id="266" name="Picture 2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0346" y="162323"/>
              <a:ext cx="666705" cy="666705"/>
            </a:xfrm>
            <a:prstGeom prst="rect">
              <a:avLst/>
            </a:prstGeom>
          </p:spPr>
        </p:pic>
        <p:sp>
          <p:nvSpPr>
            <p:cNvPr id="269" name="Rectangle 268"/>
            <p:cNvSpPr/>
            <p:nvPr/>
          </p:nvSpPr>
          <p:spPr>
            <a:xfrm>
              <a:off x="7255332" y="219156"/>
              <a:ext cx="4443404" cy="54312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532939" y="218845"/>
            <a:ext cx="4443404" cy="543124"/>
            <a:chOff x="481317" y="275365"/>
            <a:chExt cx="4443404" cy="543124"/>
          </a:xfrm>
        </p:grpSpPr>
        <p:sp>
          <p:nvSpPr>
            <p:cNvPr id="270" name="Rectangle 269"/>
            <p:cNvSpPr/>
            <p:nvPr/>
          </p:nvSpPr>
          <p:spPr>
            <a:xfrm>
              <a:off x="481317" y="275366"/>
              <a:ext cx="2829225" cy="54312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pic>
          <p:nvPicPr>
            <p:cNvPr id="265" name="Picture 264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80" y="347368"/>
              <a:ext cx="258249" cy="399732"/>
            </a:xfrm>
            <a:prstGeom prst="rect">
              <a:avLst/>
            </a:prstGeom>
          </p:spPr>
        </p:pic>
        <p:sp>
          <p:nvSpPr>
            <p:cNvPr id="272" name="Rectangle 271"/>
            <p:cNvSpPr/>
            <p:nvPr/>
          </p:nvSpPr>
          <p:spPr>
            <a:xfrm>
              <a:off x="481317" y="275365"/>
              <a:ext cx="4443404" cy="54312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77" name="Group 276"/>
          <p:cNvGrpSpPr/>
          <p:nvPr/>
        </p:nvGrpSpPr>
        <p:grpSpPr>
          <a:xfrm flipH="1">
            <a:off x="1987658" y="2832727"/>
            <a:ext cx="257780" cy="802160"/>
            <a:chOff x="5086862" y="1062679"/>
            <a:chExt cx="663147" cy="2063581"/>
          </a:xfrm>
        </p:grpSpPr>
        <p:cxnSp>
          <p:nvCxnSpPr>
            <p:cNvPr id="278" name="Straight Connector 277"/>
            <p:cNvCxnSpPr/>
            <p:nvPr/>
          </p:nvCxnSpPr>
          <p:spPr>
            <a:xfrm>
              <a:off x="5385486" y="1767016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flipH="1">
              <a:off x="5107459" y="2631989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>
              <a:off x="5383427" y="2631989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 flipH="1">
              <a:off x="5107458" y="1767016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>
              <a:off x="5383426" y="1767016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3" name="Oval 282"/>
            <p:cNvSpPr/>
            <p:nvPr/>
          </p:nvSpPr>
          <p:spPr>
            <a:xfrm>
              <a:off x="5107458" y="1198606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84" name="Oval 283"/>
            <p:cNvSpPr/>
            <p:nvPr/>
          </p:nvSpPr>
          <p:spPr>
            <a:xfrm>
              <a:off x="5086862" y="1062679"/>
              <a:ext cx="663147" cy="2100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85" name="Group 284"/>
          <p:cNvGrpSpPr/>
          <p:nvPr/>
        </p:nvGrpSpPr>
        <p:grpSpPr>
          <a:xfrm flipH="1">
            <a:off x="2341184" y="2927762"/>
            <a:ext cx="257780" cy="802160"/>
            <a:chOff x="5086862" y="1062679"/>
            <a:chExt cx="663147" cy="2063581"/>
          </a:xfrm>
        </p:grpSpPr>
        <p:cxnSp>
          <p:nvCxnSpPr>
            <p:cNvPr id="286" name="Straight Connector 285"/>
            <p:cNvCxnSpPr/>
            <p:nvPr/>
          </p:nvCxnSpPr>
          <p:spPr>
            <a:xfrm>
              <a:off x="5385486" y="1767016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 flipH="1">
              <a:off x="5107459" y="2631989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5383427" y="2631989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flipH="1">
              <a:off x="5107458" y="1767016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5383426" y="1767016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1" name="Oval 290"/>
            <p:cNvSpPr/>
            <p:nvPr/>
          </p:nvSpPr>
          <p:spPr>
            <a:xfrm>
              <a:off x="5107458" y="1198606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92" name="Oval 291"/>
            <p:cNvSpPr/>
            <p:nvPr/>
          </p:nvSpPr>
          <p:spPr>
            <a:xfrm>
              <a:off x="5086862" y="1062679"/>
              <a:ext cx="663147" cy="2100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93" name="Group 292"/>
          <p:cNvGrpSpPr/>
          <p:nvPr/>
        </p:nvGrpSpPr>
        <p:grpSpPr>
          <a:xfrm flipH="1">
            <a:off x="2619062" y="2679895"/>
            <a:ext cx="257780" cy="802160"/>
            <a:chOff x="5086862" y="1062679"/>
            <a:chExt cx="663147" cy="2063581"/>
          </a:xfrm>
        </p:grpSpPr>
        <p:cxnSp>
          <p:nvCxnSpPr>
            <p:cNvPr id="294" name="Straight Connector 293"/>
            <p:cNvCxnSpPr/>
            <p:nvPr/>
          </p:nvCxnSpPr>
          <p:spPr>
            <a:xfrm>
              <a:off x="5385486" y="1767016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flipH="1">
              <a:off x="5107459" y="2631989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5383427" y="2631989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flipH="1">
              <a:off x="5107458" y="1767016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5383426" y="1767016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9" name="Oval 298"/>
            <p:cNvSpPr/>
            <p:nvPr/>
          </p:nvSpPr>
          <p:spPr>
            <a:xfrm>
              <a:off x="5107458" y="1198606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00" name="Oval 299"/>
            <p:cNvSpPr/>
            <p:nvPr/>
          </p:nvSpPr>
          <p:spPr>
            <a:xfrm>
              <a:off x="5086862" y="1062679"/>
              <a:ext cx="663147" cy="2100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301" name="Half Frame 300"/>
          <p:cNvSpPr/>
          <p:nvPr/>
        </p:nvSpPr>
        <p:spPr>
          <a:xfrm rot="7956876">
            <a:off x="2924817" y="139525"/>
            <a:ext cx="720000" cy="720000"/>
          </a:xfrm>
          <a:prstGeom prst="halfFrame">
            <a:avLst/>
          </a:prstGeom>
          <a:effectLst>
            <a:softEdge rad="10160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302" name="Half Frame 301"/>
          <p:cNvSpPr/>
          <p:nvPr/>
        </p:nvSpPr>
        <p:spPr>
          <a:xfrm rot="7956876">
            <a:off x="3199812" y="132084"/>
            <a:ext cx="720000" cy="720000"/>
          </a:xfrm>
          <a:prstGeom prst="halfFrame">
            <a:avLst/>
          </a:prstGeom>
          <a:effectLst>
            <a:softEdge rad="10160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303" name="Half Frame 302"/>
          <p:cNvSpPr/>
          <p:nvPr/>
        </p:nvSpPr>
        <p:spPr>
          <a:xfrm rot="7956876">
            <a:off x="3474807" y="124643"/>
            <a:ext cx="720000" cy="720000"/>
          </a:xfrm>
          <a:prstGeom prst="halfFrame">
            <a:avLst/>
          </a:prstGeom>
          <a:effectLst>
            <a:softEdge rad="10160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305" name="Half Frame 304"/>
          <p:cNvSpPr/>
          <p:nvPr/>
        </p:nvSpPr>
        <p:spPr>
          <a:xfrm rot="7956876">
            <a:off x="8268850" y="147233"/>
            <a:ext cx="720000" cy="720000"/>
          </a:xfrm>
          <a:prstGeom prst="halfFrame">
            <a:avLst/>
          </a:prstGeom>
          <a:solidFill>
            <a:srgbClr val="4472C4"/>
          </a:solidFill>
          <a:effectLst>
            <a:softEdge rad="10160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306" name="Half Frame 305"/>
          <p:cNvSpPr/>
          <p:nvPr/>
        </p:nvSpPr>
        <p:spPr>
          <a:xfrm rot="7956876">
            <a:off x="8543845" y="139792"/>
            <a:ext cx="720000" cy="720000"/>
          </a:xfrm>
          <a:prstGeom prst="halfFrame">
            <a:avLst/>
          </a:prstGeom>
          <a:solidFill>
            <a:srgbClr val="4472C4"/>
          </a:solidFill>
          <a:effectLst>
            <a:softEdge rad="10160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83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Oval 275"/>
          <p:cNvSpPr/>
          <p:nvPr/>
        </p:nvSpPr>
        <p:spPr>
          <a:xfrm>
            <a:off x="6745530" y="771577"/>
            <a:ext cx="1645508" cy="1678370"/>
          </a:xfrm>
          <a:prstGeom prst="ellipse">
            <a:avLst/>
          </a:prstGeom>
          <a:effectLst>
            <a:glow>
              <a:schemeClr val="accent1">
                <a:alpha val="42000"/>
              </a:schemeClr>
            </a:glow>
            <a:softEdge rad="46990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33" name="Group 32"/>
          <p:cNvGrpSpPr/>
          <p:nvPr/>
        </p:nvGrpSpPr>
        <p:grpSpPr>
          <a:xfrm>
            <a:off x="9507235" y="1722644"/>
            <a:ext cx="276256" cy="802160"/>
            <a:chOff x="2382534" y="875274"/>
            <a:chExt cx="764578" cy="2220094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749378" y="1736124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2471351" y="2601097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747319" y="2601097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2471350" y="1736124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747318" y="1736124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471350" y="1167714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" name="Can 18"/>
            <p:cNvSpPr/>
            <p:nvPr/>
          </p:nvSpPr>
          <p:spPr>
            <a:xfrm>
              <a:off x="2527985" y="1011200"/>
              <a:ext cx="438664" cy="317152"/>
            </a:xfrm>
            <a:prstGeom prst="ca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8" name="Parallelogram 17"/>
            <p:cNvSpPr/>
            <p:nvPr/>
          </p:nvSpPr>
          <p:spPr>
            <a:xfrm>
              <a:off x="2382534" y="875274"/>
              <a:ext cx="764578" cy="271849"/>
            </a:xfrm>
            <a:prstGeom prst="parallelogram">
              <a:avLst>
                <a:gd name="adj" fmla="val 88636"/>
              </a:avLst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2749378" y="988541"/>
              <a:ext cx="315098" cy="321275"/>
            </a:xfrm>
            <a:custGeom>
              <a:avLst/>
              <a:gdLst>
                <a:gd name="connsiteX0" fmla="*/ 0 w 315098"/>
                <a:gd name="connsiteY0" fmla="*/ 0 h 321275"/>
                <a:gd name="connsiteX1" fmla="*/ 30892 w 315098"/>
                <a:gd name="connsiteY1" fmla="*/ 6178 h 321275"/>
                <a:gd name="connsiteX2" fmla="*/ 271849 w 315098"/>
                <a:gd name="connsiteY2" fmla="*/ 18535 h 321275"/>
                <a:gd name="connsiteX3" fmla="*/ 290384 w 315098"/>
                <a:gd name="connsiteY3" fmla="*/ 24713 h 321275"/>
                <a:gd name="connsiteX4" fmla="*/ 296563 w 315098"/>
                <a:gd name="connsiteY4" fmla="*/ 61783 h 321275"/>
                <a:gd name="connsiteX5" fmla="*/ 302741 w 315098"/>
                <a:gd name="connsiteY5" fmla="*/ 92675 h 321275"/>
                <a:gd name="connsiteX6" fmla="*/ 308919 w 315098"/>
                <a:gd name="connsiteY6" fmla="*/ 111210 h 321275"/>
                <a:gd name="connsiteX7" fmla="*/ 315098 w 315098"/>
                <a:gd name="connsiteY7" fmla="*/ 135924 h 321275"/>
                <a:gd name="connsiteX8" fmla="*/ 308919 w 315098"/>
                <a:gd name="connsiteY8" fmla="*/ 259491 h 321275"/>
                <a:gd name="connsiteX9" fmla="*/ 302741 w 315098"/>
                <a:gd name="connsiteY9" fmla="*/ 278027 h 321275"/>
                <a:gd name="connsiteX10" fmla="*/ 308919 w 315098"/>
                <a:gd name="connsiteY10" fmla="*/ 321275 h 32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5098" h="321275">
                  <a:moveTo>
                    <a:pt x="0" y="0"/>
                  </a:moveTo>
                  <a:cubicBezTo>
                    <a:pt x="10297" y="2059"/>
                    <a:pt x="20463" y="4951"/>
                    <a:pt x="30892" y="6178"/>
                  </a:cubicBezTo>
                  <a:cubicBezTo>
                    <a:pt x="105316" y="14933"/>
                    <a:pt x="204035" y="16023"/>
                    <a:pt x="271849" y="18535"/>
                  </a:cubicBezTo>
                  <a:cubicBezTo>
                    <a:pt x="278027" y="20594"/>
                    <a:pt x="287153" y="19059"/>
                    <a:pt x="290384" y="24713"/>
                  </a:cubicBezTo>
                  <a:cubicBezTo>
                    <a:pt x="296599" y="35590"/>
                    <a:pt x="294322" y="49458"/>
                    <a:pt x="296563" y="61783"/>
                  </a:cubicBezTo>
                  <a:cubicBezTo>
                    <a:pt x="298442" y="72115"/>
                    <a:pt x="300194" y="82487"/>
                    <a:pt x="302741" y="92675"/>
                  </a:cubicBezTo>
                  <a:cubicBezTo>
                    <a:pt x="304320" y="98993"/>
                    <a:pt x="307130" y="104948"/>
                    <a:pt x="308919" y="111210"/>
                  </a:cubicBezTo>
                  <a:cubicBezTo>
                    <a:pt x="311252" y="119375"/>
                    <a:pt x="313038" y="127686"/>
                    <a:pt x="315098" y="135924"/>
                  </a:cubicBezTo>
                  <a:cubicBezTo>
                    <a:pt x="313038" y="177113"/>
                    <a:pt x="312492" y="218406"/>
                    <a:pt x="308919" y="259491"/>
                  </a:cubicBezTo>
                  <a:cubicBezTo>
                    <a:pt x="308355" y="265979"/>
                    <a:pt x="302741" y="271514"/>
                    <a:pt x="302741" y="278027"/>
                  </a:cubicBezTo>
                  <a:cubicBezTo>
                    <a:pt x="302741" y="292589"/>
                    <a:pt x="308919" y="321275"/>
                    <a:pt x="308919" y="321275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32" name="Group 31"/>
          <p:cNvGrpSpPr/>
          <p:nvPr/>
        </p:nvGrpSpPr>
        <p:grpSpPr>
          <a:xfrm flipH="1">
            <a:off x="1838233" y="2189950"/>
            <a:ext cx="257780" cy="802160"/>
            <a:chOff x="5086862" y="1062679"/>
            <a:chExt cx="663147" cy="2063581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5385486" y="1767016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107459" y="2631989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383427" y="2631989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5107458" y="1767016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383426" y="1767016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5107458" y="1198606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1" name="Oval 30"/>
            <p:cNvSpPr/>
            <p:nvPr/>
          </p:nvSpPr>
          <p:spPr>
            <a:xfrm>
              <a:off x="5086862" y="1062679"/>
              <a:ext cx="663147" cy="2100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34" name="Group 33"/>
          <p:cNvGrpSpPr/>
          <p:nvPr/>
        </p:nvGrpSpPr>
        <p:grpSpPr>
          <a:xfrm flipH="1">
            <a:off x="2220300" y="2189950"/>
            <a:ext cx="257780" cy="802160"/>
            <a:chOff x="5086862" y="1062679"/>
            <a:chExt cx="663147" cy="2063581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5385486" y="1767016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5107459" y="2631989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383427" y="2631989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5107458" y="1767016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383426" y="1767016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5107458" y="1198606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1" name="Oval 40"/>
            <p:cNvSpPr/>
            <p:nvPr/>
          </p:nvSpPr>
          <p:spPr>
            <a:xfrm>
              <a:off x="5086862" y="1062679"/>
              <a:ext cx="663147" cy="2100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42" name="Group 41"/>
          <p:cNvGrpSpPr/>
          <p:nvPr/>
        </p:nvGrpSpPr>
        <p:grpSpPr>
          <a:xfrm flipH="1">
            <a:off x="1681023" y="2516580"/>
            <a:ext cx="257780" cy="802160"/>
            <a:chOff x="5086862" y="1062679"/>
            <a:chExt cx="663147" cy="2063581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5385486" y="1767016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5107459" y="2631989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383427" y="2631989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5107458" y="1767016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383426" y="1767016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107458" y="1198606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9" name="Oval 48"/>
            <p:cNvSpPr/>
            <p:nvPr/>
          </p:nvSpPr>
          <p:spPr>
            <a:xfrm>
              <a:off x="5086862" y="1062679"/>
              <a:ext cx="663147" cy="2100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50" name="Group 49"/>
          <p:cNvGrpSpPr/>
          <p:nvPr/>
        </p:nvGrpSpPr>
        <p:grpSpPr>
          <a:xfrm flipH="1">
            <a:off x="2103818" y="2470946"/>
            <a:ext cx="257780" cy="802160"/>
            <a:chOff x="5086862" y="1062679"/>
            <a:chExt cx="663147" cy="2063581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5385486" y="1767016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107459" y="2631989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383427" y="2631989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5107458" y="1767016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383426" y="1767016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5107458" y="1198606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7" name="Oval 56"/>
            <p:cNvSpPr/>
            <p:nvPr/>
          </p:nvSpPr>
          <p:spPr>
            <a:xfrm>
              <a:off x="5086862" y="1062679"/>
              <a:ext cx="663147" cy="2100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58" name="Group 57"/>
          <p:cNvGrpSpPr/>
          <p:nvPr/>
        </p:nvGrpSpPr>
        <p:grpSpPr>
          <a:xfrm flipH="1">
            <a:off x="2478080" y="2420513"/>
            <a:ext cx="257780" cy="802160"/>
            <a:chOff x="5086862" y="1062679"/>
            <a:chExt cx="663147" cy="2063581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5385486" y="1767016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107459" y="2631989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383427" y="2631989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107458" y="1767016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5383426" y="1767016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5107458" y="1198606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5" name="Oval 64"/>
            <p:cNvSpPr/>
            <p:nvPr/>
          </p:nvSpPr>
          <p:spPr>
            <a:xfrm>
              <a:off x="5086862" y="1062679"/>
              <a:ext cx="663147" cy="2100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66" name="Group 65"/>
          <p:cNvGrpSpPr/>
          <p:nvPr/>
        </p:nvGrpSpPr>
        <p:grpSpPr>
          <a:xfrm flipH="1">
            <a:off x="1889866" y="2708714"/>
            <a:ext cx="257780" cy="802160"/>
            <a:chOff x="5086862" y="1062679"/>
            <a:chExt cx="663147" cy="2063581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5385486" y="1767016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5107459" y="2631989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383427" y="2631989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5107458" y="1767016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383426" y="1767016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5107458" y="1198606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3" name="Oval 72"/>
            <p:cNvSpPr/>
            <p:nvPr/>
          </p:nvSpPr>
          <p:spPr>
            <a:xfrm>
              <a:off x="5086862" y="1062679"/>
              <a:ext cx="663147" cy="2100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74" name="Group 73"/>
          <p:cNvGrpSpPr/>
          <p:nvPr/>
        </p:nvGrpSpPr>
        <p:grpSpPr>
          <a:xfrm flipH="1">
            <a:off x="2349190" y="2718816"/>
            <a:ext cx="257780" cy="802160"/>
            <a:chOff x="5086862" y="1062679"/>
            <a:chExt cx="663147" cy="2063581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5385486" y="1767016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5107459" y="2631989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383427" y="2631989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5107458" y="1767016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383426" y="1767016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5107458" y="1198606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1" name="Oval 80"/>
            <p:cNvSpPr/>
            <p:nvPr/>
          </p:nvSpPr>
          <p:spPr>
            <a:xfrm>
              <a:off x="5086862" y="1062679"/>
              <a:ext cx="663147" cy="2100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82" name="Group 81"/>
          <p:cNvGrpSpPr/>
          <p:nvPr/>
        </p:nvGrpSpPr>
        <p:grpSpPr>
          <a:xfrm flipH="1">
            <a:off x="6637718" y="4528346"/>
            <a:ext cx="257780" cy="802160"/>
            <a:chOff x="5086862" y="1062679"/>
            <a:chExt cx="663147" cy="2063581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5385486" y="1767016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5107459" y="2631989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5383427" y="2631989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5107458" y="1767016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383426" y="1767016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107458" y="1198606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9" name="Oval 88"/>
            <p:cNvSpPr/>
            <p:nvPr/>
          </p:nvSpPr>
          <p:spPr>
            <a:xfrm>
              <a:off x="5086862" y="1062679"/>
              <a:ext cx="663147" cy="2100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90" name="Group 89"/>
          <p:cNvGrpSpPr/>
          <p:nvPr/>
        </p:nvGrpSpPr>
        <p:grpSpPr>
          <a:xfrm flipH="1">
            <a:off x="5723318" y="1026148"/>
            <a:ext cx="257780" cy="802160"/>
            <a:chOff x="5086862" y="1062679"/>
            <a:chExt cx="663147" cy="2063581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5385486" y="1767016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5107459" y="2631989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5383427" y="2631989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5107458" y="1767016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5383426" y="1767016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5107458" y="1198606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7" name="Oval 96"/>
            <p:cNvSpPr/>
            <p:nvPr/>
          </p:nvSpPr>
          <p:spPr>
            <a:xfrm>
              <a:off x="5086862" y="1062679"/>
              <a:ext cx="663147" cy="2100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98" name="Group 97"/>
          <p:cNvGrpSpPr/>
          <p:nvPr/>
        </p:nvGrpSpPr>
        <p:grpSpPr>
          <a:xfrm flipH="1">
            <a:off x="4018343" y="4737292"/>
            <a:ext cx="257780" cy="802160"/>
            <a:chOff x="5086862" y="1062679"/>
            <a:chExt cx="663147" cy="2063581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5385486" y="1767016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5107459" y="2631989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5383427" y="2631989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>
              <a:off x="5107458" y="1767016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5383426" y="1767016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>
            <a:xfrm>
              <a:off x="5107458" y="1198606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5" name="Oval 104"/>
            <p:cNvSpPr/>
            <p:nvPr/>
          </p:nvSpPr>
          <p:spPr>
            <a:xfrm>
              <a:off x="5086862" y="1062679"/>
              <a:ext cx="663147" cy="2100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06" name="Group 105"/>
          <p:cNvGrpSpPr/>
          <p:nvPr/>
        </p:nvGrpSpPr>
        <p:grpSpPr>
          <a:xfrm flipH="1">
            <a:off x="2086002" y="5347318"/>
            <a:ext cx="257780" cy="802160"/>
            <a:chOff x="5086862" y="1062679"/>
            <a:chExt cx="663147" cy="2063581"/>
          </a:xfrm>
        </p:grpSpPr>
        <p:cxnSp>
          <p:nvCxnSpPr>
            <p:cNvPr id="107" name="Straight Connector 106"/>
            <p:cNvCxnSpPr/>
            <p:nvPr/>
          </p:nvCxnSpPr>
          <p:spPr>
            <a:xfrm>
              <a:off x="5385486" y="1767016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5107459" y="2631989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5383427" y="2631989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H="1">
              <a:off x="5107458" y="1767016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5383426" y="1767016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5107458" y="1198606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3" name="Oval 112"/>
            <p:cNvSpPr/>
            <p:nvPr/>
          </p:nvSpPr>
          <p:spPr>
            <a:xfrm>
              <a:off x="5086862" y="1062679"/>
              <a:ext cx="663147" cy="2100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14" name="Group 113"/>
          <p:cNvGrpSpPr/>
          <p:nvPr/>
        </p:nvGrpSpPr>
        <p:grpSpPr>
          <a:xfrm flipH="1">
            <a:off x="2957968" y="1244299"/>
            <a:ext cx="257780" cy="802160"/>
            <a:chOff x="5086862" y="1062679"/>
            <a:chExt cx="663147" cy="2063581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5385486" y="1767016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>
              <a:off x="5107459" y="2631989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5383427" y="2631989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5107458" y="1767016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5383426" y="1767016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5107458" y="1198606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1" name="Oval 120"/>
            <p:cNvSpPr/>
            <p:nvPr/>
          </p:nvSpPr>
          <p:spPr>
            <a:xfrm>
              <a:off x="5086862" y="1062679"/>
              <a:ext cx="663147" cy="2100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22" name="Group 121"/>
          <p:cNvGrpSpPr/>
          <p:nvPr/>
        </p:nvGrpSpPr>
        <p:grpSpPr>
          <a:xfrm flipH="1">
            <a:off x="9783491" y="5443385"/>
            <a:ext cx="257780" cy="802160"/>
            <a:chOff x="5086862" y="1062679"/>
            <a:chExt cx="663147" cy="2063581"/>
          </a:xfrm>
        </p:grpSpPr>
        <p:cxnSp>
          <p:nvCxnSpPr>
            <p:cNvPr id="123" name="Straight Connector 122"/>
            <p:cNvCxnSpPr/>
            <p:nvPr/>
          </p:nvCxnSpPr>
          <p:spPr>
            <a:xfrm>
              <a:off x="5385486" y="1767016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H="1">
              <a:off x="5107459" y="2631989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5383427" y="2631989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>
              <a:off x="5107458" y="1767016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5383426" y="1767016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Oval 127"/>
            <p:cNvSpPr/>
            <p:nvPr/>
          </p:nvSpPr>
          <p:spPr>
            <a:xfrm>
              <a:off x="5107458" y="1198606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9" name="Oval 128"/>
            <p:cNvSpPr/>
            <p:nvPr/>
          </p:nvSpPr>
          <p:spPr>
            <a:xfrm>
              <a:off x="5086862" y="1062679"/>
              <a:ext cx="663147" cy="2100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86624" y="5193587"/>
            <a:ext cx="276256" cy="802160"/>
            <a:chOff x="2382534" y="875274"/>
            <a:chExt cx="764578" cy="2220094"/>
          </a:xfrm>
        </p:grpSpPr>
        <p:cxnSp>
          <p:nvCxnSpPr>
            <p:cNvPr id="131" name="Straight Connector 130"/>
            <p:cNvCxnSpPr/>
            <p:nvPr/>
          </p:nvCxnSpPr>
          <p:spPr>
            <a:xfrm>
              <a:off x="2749378" y="1736124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>
              <a:off x="2471351" y="2601097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2747319" y="2601097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H="1">
              <a:off x="2471350" y="1736124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2747318" y="1736124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Oval 135"/>
            <p:cNvSpPr/>
            <p:nvPr/>
          </p:nvSpPr>
          <p:spPr>
            <a:xfrm>
              <a:off x="2471350" y="1167714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7" name="Can 136"/>
            <p:cNvSpPr/>
            <p:nvPr/>
          </p:nvSpPr>
          <p:spPr>
            <a:xfrm>
              <a:off x="2527985" y="1011200"/>
              <a:ext cx="438664" cy="317152"/>
            </a:xfrm>
            <a:prstGeom prst="ca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8" name="Parallelogram 137"/>
            <p:cNvSpPr/>
            <p:nvPr/>
          </p:nvSpPr>
          <p:spPr>
            <a:xfrm>
              <a:off x="2382534" y="875274"/>
              <a:ext cx="764578" cy="271849"/>
            </a:xfrm>
            <a:prstGeom prst="parallelogram">
              <a:avLst>
                <a:gd name="adj" fmla="val 88636"/>
              </a:avLst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9" name="Freeform 138"/>
            <p:cNvSpPr/>
            <p:nvPr/>
          </p:nvSpPr>
          <p:spPr>
            <a:xfrm>
              <a:off x="2749378" y="988541"/>
              <a:ext cx="315098" cy="321275"/>
            </a:xfrm>
            <a:custGeom>
              <a:avLst/>
              <a:gdLst>
                <a:gd name="connsiteX0" fmla="*/ 0 w 315098"/>
                <a:gd name="connsiteY0" fmla="*/ 0 h 321275"/>
                <a:gd name="connsiteX1" fmla="*/ 30892 w 315098"/>
                <a:gd name="connsiteY1" fmla="*/ 6178 h 321275"/>
                <a:gd name="connsiteX2" fmla="*/ 271849 w 315098"/>
                <a:gd name="connsiteY2" fmla="*/ 18535 h 321275"/>
                <a:gd name="connsiteX3" fmla="*/ 290384 w 315098"/>
                <a:gd name="connsiteY3" fmla="*/ 24713 h 321275"/>
                <a:gd name="connsiteX4" fmla="*/ 296563 w 315098"/>
                <a:gd name="connsiteY4" fmla="*/ 61783 h 321275"/>
                <a:gd name="connsiteX5" fmla="*/ 302741 w 315098"/>
                <a:gd name="connsiteY5" fmla="*/ 92675 h 321275"/>
                <a:gd name="connsiteX6" fmla="*/ 308919 w 315098"/>
                <a:gd name="connsiteY6" fmla="*/ 111210 h 321275"/>
                <a:gd name="connsiteX7" fmla="*/ 315098 w 315098"/>
                <a:gd name="connsiteY7" fmla="*/ 135924 h 321275"/>
                <a:gd name="connsiteX8" fmla="*/ 308919 w 315098"/>
                <a:gd name="connsiteY8" fmla="*/ 259491 h 321275"/>
                <a:gd name="connsiteX9" fmla="*/ 302741 w 315098"/>
                <a:gd name="connsiteY9" fmla="*/ 278027 h 321275"/>
                <a:gd name="connsiteX10" fmla="*/ 308919 w 315098"/>
                <a:gd name="connsiteY10" fmla="*/ 321275 h 32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5098" h="321275">
                  <a:moveTo>
                    <a:pt x="0" y="0"/>
                  </a:moveTo>
                  <a:cubicBezTo>
                    <a:pt x="10297" y="2059"/>
                    <a:pt x="20463" y="4951"/>
                    <a:pt x="30892" y="6178"/>
                  </a:cubicBezTo>
                  <a:cubicBezTo>
                    <a:pt x="105316" y="14933"/>
                    <a:pt x="204035" y="16023"/>
                    <a:pt x="271849" y="18535"/>
                  </a:cubicBezTo>
                  <a:cubicBezTo>
                    <a:pt x="278027" y="20594"/>
                    <a:pt x="287153" y="19059"/>
                    <a:pt x="290384" y="24713"/>
                  </a:cubicBezTo>
                  <a:cubicBezTo>
                    <a:pt x="296599" y="35590"/>
                    <a:pt x="294322" y="49458"/>
                    <a:pt x="296563" y="61783"/>
                  </a:cubicBezTo>
                  <a:cubicBezTo>
                    <a:pt x="298442" y="72115"/>
                    <a:pt x="300194" y="82487"/>
                    <a:pt x="302741" y="92675"/>
                  </a:cubicBezTo>
                  <a:cubicBezTo>
                    <a:pt x="304320" y="98993"/>
                    <a:pt x="307130" y="104948"/>
                    <a:pt x="308919" y="111210"/>
                  </a:cubicBezTo>
                  <a:cubicBezTo>
                    <a:pt x="311252" y="119375"/>
                    <a:pt x="313038" y="127686"/>
                    <a:pt x="315098" y="135924"/>
                  </a:cubicBezTo>
                  <a:cubicBezTo>
                    <a:pt x="313038" y="177113"/>
                    <a:pt x="312492" y="218406"/>
                    <a:pt x="308919" y="259491"/>
                  </a:cubicBezTo>
                  <a:cubicBezTo>
                    <a:pt x="308355" y="265979"/>
                    <a:pt x="302741" y="271514"/>
                    <a:pt x="302741" y="278027"/>
                  </a:cubicBezTo>
                  <a:cubicBezTo>
                    <a:pt x="302741" y="292589"/>
                    <a:pt x="308919" y="321275"/>
                    <a:pt x="308919" y="321275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3257988" y="5748398"/>
            <a:ext cx="276256" cy="802160"/>
            <a:chOff x="2382534" y="875274"/>
            <a:chExt cx="764578" cy="2220094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2749378" y="1736124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H="1">
              <a:off x="2471351" y="2601097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2747319" y="2601097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2471350" y="1736124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2747318" y="1736124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Oval 145"/>
            <p:cNvSpPr/>
            <p:nvPr/>
          </p:nvSpPr>
          <p:spPr>
            <a:xfrm>
              <a:off x="2471350" y="1167714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7" name="Can 146"/>
            <p:cNvSpPr/>
            <p:nvPr/>
          </p:nvSpPr>
          <p:spPr>
            <a:xfrm>
              <a:off x="2527985" y="1011200"/>
              <a:ext cx="438664" cy="317152"/>
            </a:xfrm>
            <a:prstGeom prst="ca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8" name="Parallelogram 147"/>
            <p:cNvSpPr/>
            <p:nvPr/>
          </p:nvSpPr>
          <p:spPr>
            <a:xfrm>
              <a:off x="2382534" y="875274"/>
              <a:ext cx="764578" cy="271849"/>
            </a:xfrm>
            <a:prstGeom prst="parallelogram">
              <a:avLst>
                <a:gd name="adj" fmla="val 88636"/>
              </a:avLst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2749378" y="988541"/>
              <a:ext cx="315098" cy="321275"/>
            </a:xfrm>
            <a:custGeom>
              <a:avLst/>
              <a:gdLst>
                <a:gd name="connsiteX0" fmla="*/ 0 w 315098"/>
                <a:gd name="connsiteY0" fmla="*/ 0 h 321275"/>
                <a:gd name="connsiteX1" fmla="*/ 30892 w 315098"/>
                <a:gd name="connsiteY1" fmla="*/ 6178 h 321275"/>
                <a:gd name="connsiteX2" fmla="*/ 271849 w 315098"/>
                <a:gd name="connsiteY2" fmla="*/ 18535 h 321275"/>
                <a:gd name="connsiteX3" fmla="*/ 290384 w 315098"/>
                <a:gd name="connsiteY3" fmla="*/ 24713 h 321275"/>
                <a:gd name="connsiteX4" fmla="*/ 296563 w 315098"/>
                <a:gd name="connsiteY4" fmla="*/ 61783 h 321275"/>
                <a:gd name="connsiteX5" fmla="*/ 302741 w 315098"/>
                <a:gd name="connsiteY5" fmla="*/ 92675 h 321275"/>
                <a:gd name="connsiteX6" fmla="*/ 308919 w 315098"/>
                <a:gd name="connsiteY6" fmla="*/ 111210 h 321275"/>
                <a:gd name="connsiteX7" fmla="*/ 315098 w 315098"/>
                <a:gd name="connsiteY7" fmla="*/ 135924 h 321275"/>
                <a:gd name="connsiteX8" fmla="*/ 308919 w 315098"/>
                <a:gd name="connsiteY8" fmla="*/ 259491 h 321275"/>
                <a:gd name="connsiteX9" fmla="*/ 302741 w 315098"/>
                <a:gd name="connsiteY9" fmla="*/ 278027 h 321275"/>
                <a:gd name="connsiteX10" fmla="*/ 308919 w 315098"/>
                <a:gd name="connsiteY10" fmla="*/ 321275 h 32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5098" h="321275">
                  <a:moveTo>
                    <a:pt x="0" y="0"/>
                  </a:moveTo>
                  <a:cubicBezTo>
                    <a:pt x="10297" y="2059"/>
                    <a:pt x="20463" y="4951"/>
                    <a:pt x="30892" y="6178"/>
                  </a:cubicBezTo>
                  <a:cubicBezTo>
                    <a:pt x="105316" y="14933"/>
                    <a:pt x="204035" y="16023"/>
                    <a:pt x="271849" y="18535"/>
                  </a:cubicBezTo>
                  <a:cubicBezTo>
                    <a:pt x="278027" y="20594"/>
                    <a:pt x="287153" y="19059"/>
                    <a:pt x="290384" y="24713"/>
                  </a:cubicBezTo>
                  <a:cubicBezTo>
                    <a:pt x="296599" y="35590"/>
                    <a:pt x="294322" y="49458"/>
                    <a:pt x="296563" y="61783"/>
                  </a:cubicBezTo>
                  <a:cubicBezTo>
                    <a:pt x="298442" y="72115"/>
                    <a:pt x="300194" y="82487"/>
                    <a:pt x="302741" y="92675"/>
                  </a:cubicBezTo>
                  <a:cubicBezTo>
                    <a:pt x="304320" y="98993"/>
                    <a:pt x="307130" y="104948"/>
                    <a:pt x="308919" y="111210"/>
                  </a:cubicBezTo>
                  <a:cubicBezTo>
                    <a:pt x="311252" y="119375"/>
                    <a:pt x="313038" y="127686"/>
                    <a:pt x="315098" y="135924"/>
                  </a:cubicBezTo>
                  <a:cubicBezTo>
                    <a:pt x="313038" y="177113"/>
                    <a:pt x="312492" y="218406"/>
                    <a:pt x="308919" y="259491"/>
                  </a:cubicBezTo>
                  <a:cubicBezTo>
                    <a:pt x="308355" y="265979"/>
                    <a:pt x="302741" y="271514"/>
                    <a:pt x="302741" y="278027"/>
                  </a:cubicBezTo>
                  <a:cubicBezTo>
                    <a:pt x="302741" y="292589"/>
                    <a:pt x="308919" y="321275"/>
                    <a:pt x="308919" y="321275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8084831" y="5541450"/>
            <a:ext cx="276256" cy="802160"/>
            <a:chOff x="2382534" y="875274"/>
            <a:chExt cx="764578" cy="2220094"/>
          </a:xfrm>
        </p:grpSpPr>
        <p:cxnSp>
          <p:nvCxnSpPr>
            <p:cNvPr id="151" name="Straight Connector 150"/>
            <p:cNvCxnSpPr/>
            <p:nvPr/>
          </p:nvCxnSpPr>
          <p:spPr>
            <a:xfrm>
              <a:off x="2749378" y="1736124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H="1">
              <a:off x="2471351" y="2601097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2747319" y="2601097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H="1">
              <a:off x="2471350" y="1736124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2747318" y="1736124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6" name="Oval 155"/>
            <p:cNvSpPr/>
            <p:nvPr/>
          </p:nvSpPr>
          <p:spPr>
            <a:xfrm>
              <a:off x="2471350" y="1167714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7" name="Can 156"/>
            <p:cNvSpPr/>
            <p:nvPr/>
          </p:nvSpPr>
          <p:spPr>
            <a:xfrm>
              <a:off x="2527985" y="1011200"/>
              <a:ext cx="438664" cy="317152"/>
            </a:xfrm>
            <a:prstGeom prst="ca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8" name="Parallelogram 157"/>
            <p:cNvSpPr/>
            <p:nvPr/>
          </p:nvSpPr>
          <p:spPr>
            <a:xfrm>
              <a:off x="2382534" y="875274"/>
              <a:ext cx="764578" cy="271849"/>
            </a:xfrm>
            <a:prstGeom prst="parallelogram">
              <a:avLst>
                <a:gd name="adj" fmla="val 88636"/>
              </a:avLst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9" name="Freeform 158"/>
            <p:cNvSpPr/>
            <p:nvPr/>
          </p:nvSpPr>
          <p:spPr>
            <a:xfrm>
              <a:off x="2749378" y="988541"/>
              <a:ext cx="315098" cy="321275"/>
            </a:xfrm>
            <a:custGeom>
              <a:avLst/>
              <a:gdLst>
                <a:gd name="connsiteX0" fmla="*/ 0 w 315098"/>
                <a:gd name="connsiteY0" fmla="*/ 0 h 321275"/>
                <a:gd name="connsiteX1" fmla="*/ 30892 w 315098"/>
                <a:gd name="connsiteY1" fmla="*/ 6178 h 321275"/>
                <a:gd name="connsiteX2" fmla="*/ 271849 w 315098"/>
                <a:gd name="connsiteY2" fmla="*/ 18535 h 321275"/>
                <a:gd name="connsiteX3" fmla="*/ 290384 w 315098"/>
                <a:gd name="connsiteY3" fmla="*/ 24713 h 321275"/>
                <a:gd name="connsiteX4" fmla="*/ 296563 w 315098"/>
                <a:gd name="connsiteY4" fmla="*/ 61783 h 321275"/>
                <a:gd name="connsiteX5" fmla="*/ 302741 w 315098"/>
                <a:gd name="connsiteY5" fmla="*/ 92675 h 321275"/>
                <a:gd name="connsiteX6" fmla="*/ 308919 w 315098"/>
                <a:gd name="connsiteY6" fmla="*/ 111210 h 321275"/>
                <a:gd name="connsiteX7" fmla="*/ 315098 w 315098"/>
                <a:gd name="connsiteY7" fmla="*/ 135924 h 321275"/>
                <a:gd name="connsiteX8" fmla="*/ 308919 w 315098"/>
                <a:gd name="connsiteY8" fmla="*/ 259491 h 321275"/>
                <a:gd name="connsiteX9" fmla="*/ 302741 w 315098"/>
                <a:gd name="connsiteY9" fmla="*/ 278027 h 321275"/>
                <a:gd name="connsiteX10" fmla="*/ 308919 w 315098"/>
                <a:gd name="connsiteY10" fmla="*/ 321275 h 32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5098" h="321275">
                  <a:moveTo>
                    <a:pt x="0" y="0"/>
                  </a:moveTo>
                  <a:cubicBezTo>
                    <a:pt x="10297" y="2059"/>
                    <a:pt x="20463" y="4951"/>
                    <a:pt x="30892" y="6178"/>
                  </a:cubicBezTo>
                  <a:cubicBezTo>
                    <a:pt x="105316" y="14933"/>
                    <a:pt x="204035" y="16023"/>
                    <a:pt x="271849" y="18535"/>
                  </a:cubicBezTo>
                  <a:cubicBezTo>
                    <a:pt x="278027" y="20594"/>
                    <a:pt x="287153" y="19059"/>
                    <a:pt x="290384" y="24713"/>
                  </a:cubicBezTo>
                  <a:cubicBezTo>
                    <a:pt x="296599" y="35590"/>
                    <a:pt x="294322" y="49458"/>
                    <a:pt x="296563" y="61783"/>
                  </a:cubicBezTo>
                  <a:cubicBezTo>
                    <a:pt x="298442" y="72115"/>
                    <a:pt x="300194" y="82487"/>
                    <a:pt x="302741" y="92675"/>
                  </a:cubicBezTo>
                  <a:cubicBezTo>
                    <a:pt x="304320" y="98993"/>
                    <a:pt x="307130" y="104948"/>
                    <a:pt x="308919" y="111210"/>
                  </a:cubicBezTo>
                  <a:cubicBezTo>
                    <a:pt x="311252" y="119375"/>
                    <a:pt x="313038" y="127686"/>
                    <a:pt x="315098" y="135924"/>
                  </a:cubicBezTo>
                  <a:cubicBezTo>
                    <a:pt x="313038" y="177113"/>
                    <a:pt x="312492" y="218406"/>
                    <a:pt x="308919" y="259491"/>
                  </a:cubicBezTo>
                  <a:cubicBezTo>
                    <a:pt x="308355" y="265979"/>
                    <a:pt x="302741" y="271514"/>
                    <a:pt x="302741" y="278027"/>
                  </a:cubicBezTo>
                  <a:cubicBezTo>
                    <a:pt x="302741" y="292589"/>
                    <a:pt x="308919" y="321275"/>
                    <a:pt x="308919" y="321275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10787599" y="4290581"/>
            <a:ext cx="276256" cy="802160"/>
            <a:chOff x="2382534" y="875274"/>
            <a:chExt cx="764578" cy="2220094"/>
          </a:xfrm>
        </p:grpSpPr>
        <p:cxnSp>
          <p:nvCxnSpPr>
            <p:cNvPr id="161" name="Straight Connector 160"/>
            <p:cNvCxnSpPr/>
            <p:nvPr/>
          </p:nvCxnSpPr>
          <p:spPr>
            <a:xfrm>
              <a:off x="2749378" y="1736124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H="1">
              <a:off x="2471351" y="2601097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2747319" y="2601097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H="1">
              <a:off x="2471350" y="1736124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2747318" y="1736124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Oval 165"/>
            <p:cNvSpPr/>
            <p:nvPr/>
          </p:nvSpPr>
          <p:spPr>
            <a:xfrm>
              <a:off x="2471350" y="1167714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7" name="Can 166"/>
            <p:cNvSpPr/>
            <p:nvPr/>
          </p:nvSpPr>
          <p:spPr>
            <a:xfrm>
              <a:off x="2527985" y="1011200"/>
              <a:ext cx="438664" cy="317152"/>
            </a:xfrm>
            <a:prstGeom prst="ca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8" name="Parallelogram 167"/>
            <p:cNvSpPr/>
            <p:nvPr/>
          </p:nvSpPr>
          <p:spPr>
            <a:xfrm>
              <a:off x="2382534" y="875274"/>
              <a:ext cx="764578" cy="271849"/>
            </a:xfrm>
            <a:prstGeom prst="parallelogram">
              <a:avLst>
                <a:gd name="adj" fmla="val 88636"/>
              </a:avLst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9" name="Freeform 168"/>
            <p:cNvSpPr/>
            <p:nvPr/>
          </p:nvSpPr>
          <p:spPr>
            <a:xfrm>
              <a:off x="2749378" y="988541"/>
              <a:ext cx="315098" cy="321275"/>
            </a:xfrm>
            <a:custGeom>
              <a:avLst/>
              <a:gdLst>
                <a:gd name="connsiteX0" fmla="*/ 0 w 315098"/>
                <a:gd name="connsiteY0" fmla="*/ 0 h 321275"/>
                <a:gd name="connsiteX1" fmla="*/ 30892 w 315098"/>
                <a:gd name="connsiteY1" fmla="*/ 6178 h 321275"/>
                <a:gd name="connsiteX2" fmla="*/ 271849 w 315098"/>
                <a:gd name="connsiteY2" fmla="*/ 18535 h 321275"/>
                <a:gd name="connsiteX3" fmla="*/ 290384 w 315098"/>
                <a:gd name="connsiteY3" fmla="*/ 24713 h 321275"/>
                <a:gd name="connsiteX4" fmla="*/ 296563 w 315098"/>
                <a:gd name="connsiteY4" fmla="*/ 61783 h 321275"/>
                <a:gd name="connsiteX5" fmla="*/ 302741 w 315098"/>
                <a:gd name="connsiteY5" fmla="*/ 92675 h 321275"/>
                <a:gd name="connsiteX6" fmla="*/ 308919 w 315098"/>
                <a:gd name="connsiteY6" fmla="*/ 111210 h 321275"/>
                <a:gd name="connsiteX7" fmla="*/ 315098 w 315098"/>
                <a:gd name="connsiteY7" fmla="*/ 135924 h 321275"/>
                <a:gd name="connsiteX8" fmla="*/ 308919 w 315098"/>
                <a:gd name="connsiteY8" fmla="*/ 259491 h 321275"/>
                <a:gd name="connsiteX9" fmla="*/ 302741 w 315098"/>
                <a:gd name="connsiteY9" fmla="*/ 278027 h 321275"/>
                <a:gd name="connsiteX10" fmla="*/ 308919 w 315098"/>
                <a:gd name="connsiteY10" fmla="*/ 321275 h 32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5098" h="321275">
                  <a:moveTo>
                    <a:pt x="0" y="0"/>
                  </a:moveTo>
                  <a:cubicBezTo>
                    <a:pt x="10297" y="2059"/>
                    <a:pt x="20463" y="4951"/>
                    <a:pt x="30892" y="6178"/>
                  </a:cubicBezTo>
                  <a:cubicBezTo>
                    <a:pt x="105316" y="14933"/>
                    <a:pt x="204035" y="16023"/>
                    <a:pt x="271849" y="18535"/>
                  </a:cubicBezTo>
                  <a:cubicBezTo>
                    <a:pt x="278027" y="20594"/>
                    <a:pt x="287153" y="19059"/>
                    <a:pt x="290384" y="24713"/>
                  </a:cubicBezTo>
                  <a:cubicBezTo>
                    <a:pt x="296599" y="35590"/>
                    <a:pt x="294322" y="49458"/>
                    <a:pt x="296563" y="61783"/>
                  </a:cubicBezTo>
                  <a:cubicBezTo>
                    <a:pt x="298442" y="72115"/>
                    <a:pt x="300194" y="82487"/>
                    <a:pt x="302741" y="92675"/>
                  </a:cubicBezTo>
                  <a:cubicBezTo>
                    <a:pt x="304320" y="98993"/>
                    <a:pt x="307130" y="104948"/>
                    <a:pt x="308919" y="111210"/>
                  </a:cubicBezTo>
                  <a:cubicBezTo>
                    <a:pt x="311252" y="119375"/>
                    <a:pt x="313038" y="127686"/>
                    <a:pt x="315098" y="135924"/>
                  </a:cubicBezTo>
                  <a:cubicBezTo>
                    <a:pt x="313038" y="177113"/>
                    <a:pt x="312492" y="218406"/>
                    <a:pt x="308919" y="259491"/>
                  </a:cubicBezTo>
                  <a:cubicBezTo>
                    <a:pt x="308355" y="265979"/>
                    <a:pt x="302741" y="271514"/>
                    <a:pt x="302741" y="278027"/>
                  </a:cubicBezTo>
                  <a:cubicBezTo>
                    <a:pt x="302741" y="292589"/>
                    <a:pt x="308919" y="321275"/>
                    <a:pt x="308919" y="321275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8222959" y="3273106"/>
            <a:ext cx="276256" cy="802160"/>
            <a:chOff x="2382534" y="875274"/>
            <a:chExt cx="764578" cy="2220094"/>
          </a:xfrm>
        </p:grpSpPr>
        <p:cxnSp>
          <p:nvCxnSpPr>
            <p:cNvPr id="171" name="Straight Connector 170"/>
            <p:cNvCxnSpPr/>
            <p:nvPr/>
          </p:nvCxnSpPr>
          <p:spPr>
            <a:xfrm>
              <a:off x="2749378" y="1736124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H="1">
              <a:off x="2471351" y="2601097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2747319" y="2601097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H="1">
              <a:off x="2471350" y="1736124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2747318" y="1736124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2471350" y="1167714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77" name="Can 176"/>
            <p:cNvSpPr/>
            <p:nvPr/>
          </p:nvSpPr>
          <p:spPr>
            <a:xfrm>
              <a:off x="2527985" y="1011200"/>
              <a:ext cx="438664" cy="317152"/>
            </a:xfrm>
            <a:prstGeom prst="ca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78" name="Parallelogram 177"/>
            <p:cNvSpPr/>
            <p:nvPr/>
          </p:nvSpPr>
          <p:spPr>
            <a:xfrm>
              <a:off x="2382534" y="875274"/>
              <a:ext cx="764578" cy="271849"/>
            </a:xfrm>
            <a:prstGeom prst="parallelogram">
              <a:avLst>
                <a:gd name="adj" fmla="val 88636"/>
              </a:avLst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79" name="Freeform 178"/>
            <p:cNvSpPr/>
            <p:nvPr/>
          </p:nvSpPr>
          <p:spPr>
            <a:xfrm>
              <a:off x="2749378" y="988541"/>
              <a:ext cx="315098" cy="321275"/>
            </a:xfrm>
            <a:custGeom>
              <a:avLst/>
              <a:gdLst>
                <a:gd name="connsiteX0" fmla="*/ 0 w 315098"/>
                <a:gd name="connsiteY0" fmla="*/ 0 h 321275"/>
                <a:gd name="connsiteX1" fmla="*/ 30892 w 315098"/>
                <a:gd name="connsiteY1" fmla="*/ 6178 h 321275"/>
                <a:gd name="connsiteX2" fmla="*/ 271849 w 315098"/>
                <a:gd name="connsiteY2" fmla="*/ 18535 h 321275"/>
                <a:gd name="connsiteX3" fmla="*/ 290384 w 315098"/>
                <a:gd name="connsiteY3" fmla="*/ 24713 h 321275"/>
                <a:gd name="connsiteX4" fmla="*/ 296563 w 315098"/>
                <a:gd name="connsiteY4" fmla="*/ 61783 h 321275"/>
                <a:gd name="connsiteX5" fmla="*/ 302741 w 315098"/>
                <a:gd name="connsiteY5" fmla="*/ 92675 h 321275"/>
                <a:gd name="connsiteX6" fmla="*/ 308919 w 315098"/>
                <a:gd name="connsiteY6" fmla="*/ 111210 h 321275"/>
                <a:gd name="connsiteX7" fmla="*/ 315098 w 315098"/>
                <a:gd name="connsiteY7" fmla="*/ 135924 h 321275"/>
                <a:gd name="connsiteX8" fmla="*/ 308919 w 315098"/>
                <a:gd name="connsiteY8" fmla="*/ 259491 h 321275"/>
                <a:gd name="connsiteX9" fmla="*/ 302741 w 315098"/>
                <a:gd name="connsiteY9" fmla="*/ 278027 h 321275"/>
                <a:gd name="connsiteX10" fmla="*/ 308919 w 315098"/>
                <a:gd name="connsiteY10" fmla="*/ 321275 h 32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5098" h="321275">
                  <a:moveTo>
                    <a:pt x="0" y="0"/>
                  </a:moveTo>
                  <a:cubicBezTo>
                    <a:pt x="10297" y="2059"/>
                    <a:pt x="20463" y="4951"/>
                    <a:pt x="30892" y="6178"/>
                  </a:cubicBezTo>
                  <a:cubicBezTo>
                    <a:pt x="105316" y="14933"/>
                    <a:pt x="204035" y="16023"/>
                    <a:pt x="271849" y="18535"/>
                  </a:cubicBezTo>
                  <a:cubicBezTo>
                    <a:pt x="278027" y="20594"/>
                    <a:pt x="287153" y="19059"/>
                    <a:pt x="290384" y="24713"/>
                  </a:cubicBezTo>
                  <a:cubicBezTo>
                    <a:pt x="296599" y="35590"/>
                    <a:pt x="294322" y="49458"/>
                    <a:pt x="296563" y="61783"/>
                  </a:cubicBezTo>
                  <a:cubicBezTo>
                    <a:pt x="298442" y="72115"/>
                    <a:pt x="300194" y="82487"/>
                    <a:pt x="302741" y="92675"/>
                  </a:cubicBezTo>
                  <a:cubicBezTo>
                    <a:pt x="304320" y="98993"/>
                    <a:pt x="307130" y="104948"/>
                    <a:pt x="308919" y="111210"/>
                  </a:cubicBezTo>
                  <a:cubicBezTo>
                    <a:pt x="311252" y="119375"/>
                    <a:pt x="313038" y="127686"/>
                    <a:pt x="315098" y="135924"/>
                  </a:cubicBezTo>
                  <a:cubicBezTo>
                    <a:pt x="313038" y="177113"/>
                    <a:pt x="312492" y="218406"/>
                    <a:pt x="308919" y="259491"/>
                  </a:cubicBezTo>
                  <a:cubicBezTo>
                    <a:pt x="308355" y="265979"/>
                    <a:pt x="302741" y="271514"/>
                    <a:pt x="302741" y="278027"/>
                  </a:cubicBezTo>
                  <a:cubicBezTo>
                    <a:pt x="302741" y="292589"/>
                    <a:pt x="308919" y="321275"/>
                    <a:pt x="308919" y="321275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7344210" y="961409"/>
            <a:ext cx="276256" cy="802160"/>
            <a:chOff x="2382534" y="875274"/>
            <a:chExt cx="764578" cy="2220094"/>
          </a:xfrm>
        </p:grpSpPr>
        <p:cxnSp>
          <p:nvCxnSpPr>
            <p:cNvPr id="181" name="Straight Connector 180"/>
            <p:cNvCxnSpPr/>
            <p:nvPr/>
          </p:nvCxnSpPr>
          <p:spPr>
            <a:xfrm>
              <a:off x="2749378" y="1736124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H="1">
              <a:off x="2471351" y="2601097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2747319" y="2601097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flipH="1">
              <a:off x="2471350" y="1736124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2747318" y="1736124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Oval 185"/>
            <p:cNvSpPr/>
            <p:nvPr/>
          </p:nvSpPr>
          <p:spPr>
            <a:xfrm>
              <a:off x="2471350" y="1167714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87" name="Can 186"/>
            <p:cNvSpPr/>
            <p:nvPr/>
          </p:nvSpPr>
          <p:spPr>
            <a:xfrm>
              <a:off x="2527985" y="1011200"/>
              <a:ext cx="438664" cy="317152"/>
            </a:xfrm>
            <a:prstGeom prst="ca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88" name="Parallelogram 187"/>
            <p:cNvSpPr/>
            <p:nvPr/>
          </p:nvSpPr>
          <p:spPr>
            <a:xfrm>
              <a:off x="2382534" y="875274"/>
              <a:ext cx="764578" cy="271849"/>
            </a:xfrm>
            <a:prstGeom prst="parallelogram">
              <a:avLst>
                <a:gd name="adj" fmla="val 88636"/>
              </a:avLst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89" name="Freeform 188"/>
            <p:cNvSpPr/>
            <p:nvPr/>
          </p:nvSpPr>
          <p:spPr>
            <a:xfrm>
              <a:off x="2749378" y="988541"/>
              <a:ext cx="315098" cy="321275"/>
            </a:xfrm>
            <a:custGeom>
              <a:avLst/>
              <a:gdLst>
                <a:gd name="connsiteX0" fmla="*/ 0 w 315098"/>
                <a:gd name="connsiteY0" fmla="*/ 0 h 321275"/>
                <a:gd name="connsiteX1" fmla="*/ 30892 w 315098"/>
                <a:gd name="connsiteY1" fmla="*/ 6178 h 321275"/>
                <a:gd name="connsiteX2" fmla="*/ 271849 w 315098"/>
                <a:gd name="connsiteY2" fmla="*/ 18535 h 321275"/>
                <a:gd name="connsiteX3" fmla="*/ 290384 w 315098"/>
                <a:gd name="connsiteY3" fmla="*/ 24713 h 321275"/>
                <a:gd name="connsiteX4" fmla="*/ 296563 w 315098"/>
                <a:gd name="connsiteY4" fmla="*/ 61783 h 321275"/>
                <a:gd name="connsiteX5" fmla="*/ 302741 w 315098"/>
                <a:gd name="connsiteY5" fmla="*/ 92675 h 321275"/>
                <a:gd name="connsiteX6" fmla="*/ 308919 w 315098"/>
                <a:gd name="connsiteY6" fmla="*/ 111210 h 321275"/>
                <a:gd name="connsiteX7" fmla="*/ 315098 w 315098"/>
                <a:gd name="connsiteY7" fmla="*/ 135924 h 321275"/>
                <a:gd name="connsiteX8" fmla="*/ 308919 w 315098"/>
                <a:gd name="connsiteY8" fmla="*/ 259491 h 321275"/>
                <a:gd name="connsiteX9" fmla="*/ 302741 w 315098"/>
                <a:gd name="connsiteY9" fmla="*/ 278027 h 321275"/>
                <a:gd name="connsiteX10" fmla="*/ 308919 w 315098"/>
                <a:gd name="connsiteY10" fmla="*/ 321275 h 32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5098" h="321275">
                  <a:moveTo>
                    <a:pt x="0" y="0"/>
                  </a:moveTo>
                  <a:cubicBezTo>
                    <a:pt x="10297" y="2059"/>
                    <a:pt x="20463" y="4951"/>
                    <a:pt x="30892" y="6178"/>
                  </a:cubicBezTo>
                  <a:cubicBezTo>
                    <a:pt x="105316" y="14933"/>
                    <a:pt x="204035" y="16023"/>
                    <a:pt x="271849" y="18535"/>
                  </a:cubicBezTo>
                  <a:cubicBezTo>
                    <a:pt x="278027" y="20594"/>
                    <a:pt x="287153" y="19059"/>
                    <a:pt x="290384" y="24713"/>
                  </a:cubicBezTo>
                  <a:cubicBezTo>
                    <a:pt x="296599" y="35590"/>
                    <a:pt x="294322" y="49458"/>
                    <a:pt x="296563" y="61783"/>
                  </a:cubicBezTo>
                  <a:cubicBezTo>
                    <a:pt x="298442" y="72115"/>
                    <a:pt x="300194" y="82487"/>
                    <a:pt x="302741" y="92675"/>
                  </a:cubicBezTo>
                  <a:cubicBezTo>
                    <a:pt x="304320" y="98993"/>
                    <a:pt x="307130" y="104948"/>
                    <a:pt x="308919" y="111210"/>
                  </a:cubicBezTo>
                  <a:cubicBezTo>
                    <a:pt x="311252" y="119375"/>
                    <a:pt x="313038" y="127686"/>
                    <a:pt x="315098" y="135924"/>
                  </a:cubicBezTo>
                  <a:cubicBezTo>
                    <a:pt x="313038" y="177113"/>
                    <a:pt x="312492" y="218406"/>
                    <a:pt x="308919" y="259491"/>
                  </a:cubicBezTo>
                  <a:cubicBezTo>
                    <a:pt x="308355" y="265979"/>
                    <a:pt x="302741" y="271514"/>
                    <a:pt x="302741" y="278027"/>
                  </a:cubicBezTo>
                  <a:cubicBezTo>
                    <a:pt x="302741" y="292589"/>
                    <a:pt x="308919" y="321275"/>
                    <a:pt x="308919" y="321275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7107392" y="1142856"/>
            <a:ext cx="276256" cy="802160"/>
            <a:chOff x="2382534" y="875274"/>
            <a:chExt cx="764578" cy="2220094"/>
          </a:xfrm>
        </p:grpSpPr>
        <p:cxnSp>
          <p:nvCxnSpPr>
            <p:cNvPr id="191" name="Straight Connector 190"/>
            <p:cNvCxnSpPr/>
            <p:nvPr/>
          </p:nvCxnSpPr>
          <p:spPr>
            <a:xfrm>
              <a:off x="2749378" y="1736124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>
              <a:off x="2471351" y="2601097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747319" y="2601097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flipH="1">
              <a:off x="2471350" y="1736124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2747318" y="1736124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6" name="Oval 195"/>
            <p:cNvSpPr/>
            <p:nvPr/>
          </p:nvSpPr>
          <p:spPr>
            <a:xfrm>
              <a:off x="2471350" y="1167714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7" name="Can 196"/>
            <p:cNvSpPr/>
            <p:nvPr/>
          </p:nvSpPr>
          <p:spPr>
            <a:xfrm>
              <a:off x="2527985" y="1011200"/>
              <a:ext cx="438664" cy="317152"/>
            </a:xfrm>
            <a:prstGeom prst="ca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8" name="Parallelogram 197"/>
            <p:cNvSpPr/>
            <p:nvPr/>
          </p:nvSpPr>
          <p:spPr>
            <a:xfrm>
              <a:off x="2382534" y="875274"/>
              <a:ext cx="764578" cy="271849"/>
            </a:xfrm>
            <a:prstGeom prst="parallelogram">
              <a:avLst>
                <a:gd name="adj" fmla="val 88636"/>
              </a:avLst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9" name="Freeform 198"/>
            <p:cNvSpPr/>
            <p:nvPr/>
          </p:nvSpPr>
          <p:spPr>
            <a:xfrm>
              <a:off x="2749378" y="988541"/>
              <a:ext cx="315098" cy="321275"/>
            </a:xfrm>
            <a:custGeom>
              <a:avLst/>
              <a:gdLst>
                <a:gd name="connsiteX0" fmla="*/ 0 w 315098"/>
                <a:gd name="connsiteY0" fmla="*/ 0 h 321275"/>
                <a:gd name="connsiteX1" fmla="*/ 30892 w 315098"/>
                <a:gd name="connsiteY1" fmla="*/ 6178 h 321275"/>
                <a:gd name="connsiteX2" fmla="*/ 271849 w 315098"/>
                <a:gd name="connsiteY2" fmla="*/ 18535 h 321275"/>
                <a:gd name="connsiteX3" fmla="*/ 290384 w 315098"/>
                <a:gd name="connsiteY3" fmla="*/ 24713 h 321275"/>
                <a:gd name="connsiteX4" fmla="*/ 296563 w 315098"/>
                <a:gd name="connsiteY4" fmla="*/ 61783 h 321275"/>
                <a:gd name="connsiteX5" fmla="*/ 302741 w 315098"/>
                <a:gd name="connsiteY5" fmla="*/ 92675 h 321275"/>
                <a:gd name="connsiteX6" fmla="*/ 308919 w 315098"/>
                <a:gd name="connsiteY6" fmla="*/ 111210 h 321275"/>
                <a:gd name="connsiteX7" fmla="*/ 315098 w 315098"/>
                <a:gd name="connsiteY7" fmla="*/ 135924 h 321275"/>
                <a:gd name="connsiteX8" fmla="*/ 308919 w 315098"/>
                <a:gd name="connsiteY8" fmla="*/ 259491 h 321275"/>
                <a:gd name="connsiteX9" fmla="*/ 302741 w 315098"/>
                <a:gd name="connsiteY9" fmla="*/ 278027 h 321275"/>
                <a:gd name="connsiteX10" fmla="*/ 308919 w 315098"/>
                <a:gd name="connsiteY10" fmla="*/ 321275 h 32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5098" h="321275">
                  <a:moveTo>
                    <a:pt x="0" y="0"/>
                  </a:moveTo>
                  <a:cubicBezTo>
                    <a:pt x="10297" y="2059"/>
                    <a:pt x="20463" y="4951"/>
                    <a:pt x="30892" y="6178"/>
                  </a:cubicBezTo>
                  <a:cubicBezTo>
                    <a:pt x="105316" y="14933"/>
                    <a:pt x="204035" y="16023"/>
                    <a:pt x="271849" y="18535"/>
                  </a:cubicBezTo>
                  <a:cubicBezTo>
                    <a:pt x="278027" y="20594"/>
                    <a:pt x="287153" y="19059"/>
                    <a:pt x="290384" y="24713"/>
                  </a:cubicBezTo>
                  <a:cubicBezTo>
                    <a:pt x="296599" y="35590"/>
                    <a:pt x="294322" y="49458"/>
                    <a:pt x="296563" y="61783"/>
                  </a:cubicBezTo>
                  <a:cubicBezTo>
                    <a:pt x="298442" y="72115"/>
                    <a:pt x="300194" y="82487"/>
                    <a:pt x="302741" y="92675"/>
                  </a:cubicBezTo>
                  <a:cubicBezTo>
                    <a:pt x="304320" y="98993"/>
                    <a:pt x="307130" y="104948"/>
                    <a:pt x="308919" y="111210"/>
                  </a:cubicBezTo>
                  <a:cubicBezTo>
                    <a:pt x="311252" y="119375"/>
                    <a:pt x="313038" y="127686"/>
                    <a:pt x="315098" y="135924"/>
                  </a:cubicBezTo>
                  <a:cubicBezTo>
                    <a:pt x="313038" y="177113"/>
                    <a:pt x="312492" y="218406"/>
                    <a:pt x="308919" y="259491"/>
                  </a:cubicBezTo>
                  <a:cubicBezTo>
                    <a:pt x="308355" y="265979"/>
                    <a:pt x="302741" y="271514"/>
                    <a:pt x="302741" y="278027"/>
                  </a:cubicBezTo>
                  <a:cubicBezTo>
                    <a:pt x="302741" y="292589"/>
                    <a:pt x="308919" y="321275"/>
                    <a:pt x="308919" y="321275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7406159" y="1209082"/>
            <a:ext cx="276256" cy="802160"/>
            <a:chOff x="2382534" y="875274"/>
            <a:chExt cx="764578" cy="2220094"/>
          </a:xfrm>
        </p:grpSpPr>
        <p:cxnSp>
          <p:nvCxnSpPr>
            <p:cNvPr id="201" name="Straight Connector 200"/>
            <p:cNvCxnSpPr/>
            <p:nvPr/>
          </p:nvCxnSpPr>
          <p:spPr>
            <a:xfrm>
              <a:off x="2749378" y="1736124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H="1">
              <a:off x="2471351" y="2601097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2747319" y="2601097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H="1">
              <a:off x="2471350" y="1736124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2747318" y="1736124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6" name="Oval 205"/>
            <p:cNvSpPr/>
            <p:nvPr/>
          </p:nvSpPr>
          <p:spPr>
            <a:xfrm>
              <a:off x="2471350" y="1167714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7" name="Can 206"/>
            <p:cNvSpPr/>
            <p:nvPr/>
          </p:nvSpPr>
          <p:spPr>
            <a:xfrm>
              <a:off x="2527985" y="1011200"/>
              <a:ext cx="438664" cy="317152"/>
            </a:xfrm>
            <a:prstGeom prst="ca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8" name="Parallelogram 207"/>
            <p:cNvSpPr/>
            <p:nvPr/>
          </p:nvSpPr>
          <p:spPr>
            <a:xfrm>
              <a:off x="2382534" y="875274"/>
              <a:ext cx="764578" cy="271849"/>
            </a:xfrm>
            <a:prstGeom prst="parallelogram">
              <a:avLst>
                <a:gd name="adj" fmla="val 88636"/>
              </a:avLst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9" name="Freeform 208"/>
            <p:cNvSpPr/>
            <p:nvPr/>
          </p:nvSpPr>
          <p:spPr>
            <a:xfrm>
              <a:off x="2749378" y="988541"/>
              <a:ext cx="315098" cy="321275"/>
            </a:xfrm>
            <a:custGeom>
              <a:avLst/>
              <a:gdLst>
                <a:gd name="connsiteX0" fmla="*/ 0 w 315098"/>
                <a:gd name="connsiteY0" fmla="*/ 0 h 321275"/>
                <a:gd name="connsiteX1" fmla="*/ 30892 w 315098"/>
                <a:gd name="connsiteY1" fmla="*/ 6178 h 321275"/>
                <a:gd name="connsiteX2" fmla="*/ 271849 w 315098"/>
                <a:gd name="connsiteY2" fmla="*/ 18535 h 321275"/>
                <a:gd name="connsiteX3" fmla="*/ 290384 w 315098"/>
                <a:gd name="connsiteY3" fmla="*/ 24713 h 321275"/>
                <a:gd name="connsiteX4" fmla="*/ 296563 w 315098"/>
                <a:gd name="connsiteY4" fmla="*/ 61783 h 321275"/>
                <a:gd name="connsiteX5" fmla="*/ 302741 w 315098"/>
                <a:gd name="connsiteY5" fmla="*/ 92675 h 321275"/>
                <a:gd name="connsiteX6" fmla="*/ 308919 w 315098"/>
                <a:gd name="connsiteY6" fmla="*/ 111210 h 321275"/>
                <a:gd name="connsiteX7" fmla="*/ 315098 w 315098"/>
                <a:gd name="connsiteY7" fmla="*/ 135924 h 321275"/>
                <a:gd name="connsiteX8" fmla="*/ 308919 w 315098"/>
                <a:gd name="connsiteY8" fmla="*/ 259491 h 321275"/>
                <a:gd name="connsiteX9" fmla="*/ 302741 w 315098"/>
                <a:gd name="connsiteY9" fmla="*/ 278027 h 321275"/>
                <a:gd name="connsiteX10" fmla="*/ 308919 w 315098"/>
                <a:gd name="connsiteY10" fmla="*/ 321275 h 32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5098" h="321275">
                  <a:moveTo>
                    <a:pt x="0" y="0"/>
                  </a:moveTo>
                  <a:cubicBezTo>
                    <a:pt x="10297" y="2059"/>
                    <a:pt x="20463" y="4951"/>
                    <a:pt x="30892" y="6178"/>
                  </a:cubicBezTo>
                  <a:cubicBezTo>
                    <a:pt x="105316" y="14933"/>
                    <a:pt x="204035" y="16023"/>
                    <a:pt x="271849" y="18535"/>
                  </a:cubicBezTo>
                  <a:cubicBezTo>
                    <a:pt x="278027" y="20594"/>
                    <a:pt x="287153" y="19059"/>
                    <a:pt x="290384" y="24713"/>
                  </a:cubicBezTo>
                  <a:cubicBezTo>
                    <a:pt x="296599" y="35590"/>
                    <a:pt x="294322" y="49458"/>
                    <a:pt x="296563" y="61783"/>
                  </a:cubicBezTo>
                  <a:cubicBezTo>
                    <a:pt x="298442" y="72115"/>
                    <a:pt x="300194" y="82487"/>
                    <a:pt x="302741" y="92675"/>
                  </a:cubicBezTo>
                  <a:cubicBezTo>
                    <a:pt x="304320" y="98993"/>
                    <a:pt x="307130" y="104948"/>
                    <a:pt x="308919" y="111210"/>
                  </a:cubicBezTo>
                  <a:cubicBezTo>
                    <a:pt x="311252" y="119375"/>
                    <a:pt x="313038" y="127686"/>
                    <a:pt x="315098" y="135924"/>
                  </a:cubicBezTo>
                  <a:cubicBezTo>
                    <a:pt x="313038" y="177113"/>
                    <a:pt x="312492" y="218406"/>
                    <a:pt x="308919" y="259491"/>
                  </a:cubicBezTo>
                  <a:cubicBezTo>
                    <a:pt x="308355" y="265979"/>
                    <a:pt x="302741" y="271514"/>
                    <a:pt x="302741" y="278027"/>
                  </a:cubicBezTo>
                  <a:cubicBezTo>
                    <a:pt x="302741" y="292589"/>
                    <a:pt x="308919" y="321275"/>
                    <a:pt x="308919" y="321275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7609468" y="1072401"/>
            <a:ext cx="276256" cy="802160"/>
            <a:chOff x="2382534" y="875274"/>
            <a:chExt cx="764578" cy="2220094"/>
          </a:xfrm>
        </p:grpSpPr>
        <p:cxnSp>
          <p:nvCxnSpPr>
            <p:cNvPr id="211" name="Straight Connector 210"/>
            <p:cNvCxnSpPr/>
            <p:nvPr/>
          </p:nvCxnSpPr>
          <p:spPr>
            <a:xfrm>
              <a:off x="2749378" y="1736124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H="1">
              <a:off x="2471351" y="2601097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2747319" y="2601097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H="1">
              <a:off x="2471350" y="1736124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2747318" y="1736124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2471350" y="1167714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17" name="Can 216"/>
            <p:cNvSpPr/>
            <p:nvPr/>
          </p:nvSpPr>
          <p:spPr>
            <a:xfrm>
              <a:off x="2527985" y="1011200"/>
              <a:ext cx="438664" cy="317152"/>
            </a:xfrm>
            <a:prstGeom prst="ca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18" name="Parallelogram 217"/>
            <p:cNvSpPr/>
            <p:nvPr/>
          </p:nvSpPr>
          <p:spPr>
            <a:xfrm>
              <a:off x="2382534" y="875274"/>
              <a:ext cx="764578" cy="271849"/>
            </a:xfrm>
            <a:prstGeom prst="parallelogram">
              <a:avLst>
                <a:gd name="adj" fmla="val 88636"/>
              </a:avLst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19" name="Freeform 218"/>
            <p:cNvSpPr/>
            <p:nvPr/>
          </p:nvSpPr>
          <p:spPr>
            <a:xfrm>
              <a:off x="2749378" y="988541"/>
              <a:ext cx="315098" cy="321275"/>
            </a:xfrm>
            <a:custGeom>
              <a:avLst/>
              <a:gdLst>
                <a:gd name="connsiteX0" fmla="*/ 0 w 315098"/>
                <a:gd name="connsiteY0" fmla="*/ 0 h 321275"/>
                <a:gd name="connsiteX1" fmla="*/ 30892 w 315098"/>
                <a:gd name="connsiteY1" fmla="*/ 6178 h 321275"/>
                <a:gd name="connsiteX2" fmla="*/ 271849 w 315098"/>
                <a:gd name="connsiteY2" fmla="*/ 18535 h 321275"/>
                <a:gd name="connsiteX3" fmla="*/ 290384 w 315098"/>
                <a:gd name="connsiteY3" fmla="*/ 24713 h 321275"/>
                <a:gd name="connsiteX4" fmla="*/ 296563 w 315098"/>
                <a:gd name="connsiteY4" fmla="*/ 61783 h 321275"/>
                <a:gd name="connsiteX5" fmla="*/ 302741 w 315098"/>
                <a:gd name="connsiteY5" fmla="*/ 92675 h 321275"/>
                <a:gd name="connsiteX6" fmla="*/ 308919 w 315098"/>
                <a:gd name="connsiteY6" fmla="*/ 111210 h 321275"/>
                <a:gd name="connsiteX7" fmla="*/ 315098 w 315098"/>
                <a:gd name="connsiteY7" fmla="*/ 135924 h 321275"/>
                <a:gd name="connsiteX8" fmla="*/ 308919 w 315098"/>
                <a:gd name="connsiteY8" fmla="*/ 259491 h 321275"/>
                <a:gd name="connsiteX9" fmla="*/ 302741 w 315098"/>
                <a:gd name="connsiteY9" fmla="*/ 278027 h 321275"/>
                <a:gd name="connsiteX10" fmla="*/ 308919 w 315098"/>
                <a:gd name="connsiteY10" fmla="*/ 321275 h 32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5098" h="321275">
                  <a:moveTo>
                    <a:pt x="0" y="0"/>
                  </a:moveTo>
                  <a:cubicBezTo>
                    <a:pt x="10297" y="2059"/>
                    <a:pt x="20463" y="4951"/>
                    <a:pt x="30892" y="6178"/>
                  </a:cubicBezTo>
                  <a:cubicBezTo>
                    <a:pt x="105316" y="14933"/>
                    <a:pt x="204035" y="16023"/>
                    <a:pt x="271849" y="18535"/>
                  </a:cubicBezTo>
                  <a:cubicBezTo>
                    <a:pt x="278027" y="20594"/>
                    <a:pt x="287153" y="19059"/>
                    <a:pt x="290384" y="24713"/>
                  </a:cubicBezTo>
                  <a:cubicBezTo>
                    <a:pt x="296599" y="35590"/>
                    <a:pt x="294322" y="49458"/>
                    <a:pt x="296563" y="61783"/>
                  </a:cubicBezTo>
                  <a:cubicBezTo>
                    <a:pt x="298442" y="72115"/>
                    <a:pt x="300194" y="82487"/>
                    <a:pt x="302741" y="92675"/>
                  </a:cubicBezTo>
                  <a:cubicBezTo>
                    <a:pt x="304320" y="98993"/>
                    <a:pt x="307130" y="104948"/>
                    <a:pt x="308919" y="111210"/>
                  </a:cubicBezTo>
                  <a:cubicBezTo>
                    <a:pt x="311252" y="119375"/>
                    <a:pt x="313038" y="127686"/>
                    <a:pt x="315098" y="135924"/>
                  </a:cubicBezTo>
                  <a:cubicBezTo>
                    <a:pt x="313038" y="177113"/>
                    <a:pt x="312492" y="218406"/>
                    <a:pt x="308919" y="259491"/>
                  </a:cubicBezTo>
                  <a:cubicBezTo>
                    <a:pt x="308355" y="265979"/>
                    <a:pt x="302741" y="271514"/>
                    <a:pt x="302741" y="278027"/>
                  </a:cubicBezTo>
                  <a:cubicBezTo>
                    <a:pt x="302741" y="292589"/>
                    <a:pt x="308919" y="321275"/>
                    <a:pt x="308919" y="321275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7671145" y="1317446"/>
            <a:ext cx="276256" cy="802160"/>
            <a:chOff x="2382534" y="875274"/>
            <a:chExt cx="764578" cy="2220094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2749378" y="1736124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H="1">
              <a:off x="2471351" y="2601097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2747319" y="2601097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flipH="1">
              <a:off x="2471350" y="1736124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2747318" y="1736124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6" name="Oval 225"/>
            <p:cNvSpPr/>
            <p:nvPr/>
          </p:nvSpPr>
          <p:spPr>
            <a:xfrm>
              <a:off x="2471350" y="1167714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27" name="Can 226"/>
            <p:cNvSpPr/>
            <p:nvPr/>
          </p:nvSpPr>
          <p:spPr>
            <a:xfrm>
              <a:off x="2527985" y="1011200"/>
              <a:ext cx="438664" cy="317152"/>
            </a:xfrm>
            <a:prstGeom prst="ca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28" name="Parallelogram 227"/>
            <p:cNvSpPr/>
            <p:nvPr/>
          </p:nvSpPr>
          <p:spPr>
            <a:xfrm>
              <a:off x="2382534" y="875274"/>
              <a:ext cx="764578" cy="271849"/>
            </a:xfrm>
            <a:prstGeom prst="parallelogram">
              <a:avLst>
                <a:gd name="adj" fmla="val 88636"/>
              </a:avLst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29" name="Freeform 228"/>
            <p:cNvSpPr/>
            <p:nvPr/>
          </p:nvSpPr>
          <p:spPr>
            <a:xfrm>
              <a:off x="2749378" y="988541"/>
              <a:ext cx="315098" cy="321275"/>
            </a:xfrm>
            <a:custGeom>
              <a:avLst/>
              <a:gdLst>
                <a:gd name="connsiteX0" fmla="*/ 0 w 315098"/>
                <a:gd name="connsiteY0" fmla="*/ 0 h 321275"/>
                <a:gd name="connsiteX1" fmla="*/ 30892 w 315098"/>
                <a:gd name="connsiteY1" fmla="*/ 6178 h 321275"/>
                <a:gd name="connsiteX2" fmla="*/ 271849 w 315098"/>
                <a:gd name="connsiteY2" fmla="*/ 18535 h 321275"/>
                <a:gd name="connsiteX3" fmla="*/ 290384 w 315098"/>
                <a:gd name="connsiteY3" fmla="*/ 24713 h 321275"/>
                <a:gd name="connsiteX4" fmla="*/ 296563 w 315098"/>
                <a:gd name="connsiteY4" fmla="*/ 61783 h 321275"/>
                <a:gd name="connsiteX5" fmla="*/ 302741 w 315098"/>
                <a:gd name="connsiteY5" fmla="*/ 92675 h 321275"/>
                <a:gd name="connsiteX6" fmla="*/ 308919 w 315098"/>
                <a:gd name="connsiteY6" fmla="*/ 111210 h 321275"/>
                <a:gd name="connsiteX7" fmla="*/ 315098 w 315098"/>
                <a:gd name="connsiteY7" fmla="*/ 135924 h 321275"/>
                <a:gd name="connsiteX8" fmla="*/ 308919 w 315098"/>
                <a:gd name="connsiteY8" fmla="*/ 259491 h 321275"/>
                <a:gd name="connsiteX9" fmla="*/ 302741 w 315098"/>
                <a:gd name="connsiteY9" fmla="*/ 278027 h 321275"/>
                <a:gd name="connsiteX10" fmla="*/ 308919 w 315098"/>
                <a:gd name="connsiteY10" fmla="*/ 321275 h 32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5098" h="321275">
                  <a:moveTo>
                    <a:pt x="0" y="0"/>
                  </a:moveTo>
                  <a:cubicBezTo>
                    <a:pt x="10297" y="2059"/>
                    <a:pt x="20463" y="4951"/>
                    <a:pt x="30892" y="6178"/>
                  </a:cubicBezTo>
                  <a:cubicBezTo>
                    <a:pt x="105316" y="14933"/>
                    <a:pt x="204035" y="16023"/>
                    <a:pt x="271849" y="18535"/>
                  </a:cubicBezTo>
                  <a:cubicBezTo>
                    <a:pt x="278027" y="20594"/>
                    <a:pt x="287153" y="19059"/>
                    <a:pt x="290384" y="24713"/>
                  </a:cubicBezTo>
                  <a:cubicBezTo>
                    <a:pt x="296599" y="35590"/>
                    <a:pt x="294322" y="49458"/>
                    <a:pt x="296563" y="61783"/>
                  </a:cubicBezTo>
                  <a:cubicBezTo>
                    <a:pt x="298442" y="72115"/>
                    <a:pt x="300194" y="82487"/>
                    <a:pt x="302741" y="92675"/>
                  </a:cubicBezTo>
                  <a:cubicBezTo>
                    <a:pt x="304320" y="98993"/>
                    <a:pt x="307130" y="104948"/>
                    <a:pt x="308919" y="111210"/>
                  </a:cubicBezTo>
                  <a:cubicBezTo>
                    <a:pt x="311252" y="119375"/>
                    <a:pt x="313038" y="127686"/>
                    <a:pt x="315098" y="135924"/>
                  </a:cubicBezTo>
                  <a:cubicBezTo>
                    <a:pt x="313038" y="177113"/>
                    <a:pt x="312492" y="218406"/>
                    <a:pt x="308919" y="259491"/>
                  </a:cubicBezTo>
                  <a:cubicBezTo>
                    <a:pt x="308355" y="265979"/>
                    <a:pt x="302741" y="271514"/>
                    <a:pt x="302741" y="278027"/>
                  </a:cubicBezTo>
                  <a:cubicBezTo>
                    <a:pt x="302741" y="292589"/>
                    <a:pt x="308919" y="321275"/>
                    <a:pt x="308919" y="321275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4214479" y="3150623"/>
            <a:ext cx="276256" cy="802160"/>
            <a:chOff x="2382534" y="875274"/>
            <a:chExt cx="764578" cy="2220094"/>
          </a:xfrm>
        </p:grpSpPr>
        <p:cxnSp>
          <p:nvCxnSpPr>
            <p:cNvPr id="231" name="Straight Connector 230"/>
            <p:cNvCxnSpPr/>
            <p:nvPr/>
          </p:nvCxnSpPr>
          <p:spPr>
            <a:xfrm>
              <a:off x="2749378" y="1736124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 flipH="1">
              <a:off x="2471351" y="2601097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2747319" y="2601097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flipH="1">
              <a:off x="2471350" y="1736124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2747318" y="1736124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6" name="Oval 235"/>
            <p:cNvSpPr/>
            <p:nvPr/>
          </p:nvSpPr>
          <p:spPr>
            <a:xfrm>
              <a:off x="2471350" y="1167714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37" name="Can 236"/>
            <p:cNvSpPr/>
            <p:nvPr/>
          </p:nvSpPr>
          <p:spPr>
            <a:xfrm>
              <a:off x="2527985" y="1011200"/>
              <a:ext cx="438664" cy="317152"/>
            </a:xfrm>
            <a:prstGeom prst="ca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38" name="Parallelogram 237"/>
            <p:cNvSpPr/>
            <p:nvPr/>
          </p:nvSpPr>
          <p:spPr>
            <a:xfrm>
              <a:off x="2382534" y="875274"/>
              <a:ext cx="764578" cy="271849"/>
            </a:xfrm>
            <a:prstGeom prst="parallelogram">
              <a:avLst>
                <a:gd name="adj" fmla="val 88636"/>
              </a:avLst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39" name="Freeform 238"/>
            <p:cNvSpPr/>
            <p:nvPr/>
          </p:nvSpPr>
          <p:spPr>
            <a:xfrm>
              <a:off x="2749378" y="988541"/>
              <a:ext cx="315098" cy="321275"/>
            </a:xfrm>
            <a:custGeom>
              <a:avLst/>
              <a:gdLst>
                <a:gd name="connsiteX0" fmla="*/ 0 w 315098"/>
                <a:gd name="connsiteY0" fmla="*/ 0 h 321275"/>
                <a:gd name="connsiteX1" fmla="*/ 30892 w 315098"/>
                <a:gd name="connsiteY1" fmla="*/ 6178 h 321275"/>
                <a:gd name="connsiteX2" fmla="*/ 271849 w 315098"/>
                <a:gd name="connsiteY2" fmla="*/ 18535 h 321275"/>
                <a:gd name="connsiteX3" fmla="*/ 290384 w 315098"/>
                <a:gd name="connsiteY3" fmla="*/ 24713 h 321275"/>
                <a:gd name="connsiteX4" fmla="*/ 296563 w 315098"/>
                <a:gd name="connsiteY4" fmla="*/ 61783 h 321275"/>
                <a:gd name="connsiteX5" fmla="*/ 302741 w 315098"/>
                <a:gd name="connsiteY5" fmla="*/ 92675 h 321275"/>
                <a:gd name="connsiteX6" fmla="*/ 308919 w 315098"/>
                <a:gd name="connsiteY6" fmla="*/ 111210 h 321275"/>
                <a:gd name="connsiteX7" fmla="*/ 315098 w 315098"/>
                <a:gd name="connsiteY7" fmla="*/ 135924 h 321275"/>
                <a:gd name="connsiteX8" fmla="*/ 308919 w 315098"/>
                <a:gd name="connsiteY8" fmla="*/ 259491 h 321275"/>
                <a:gd name="connsiteX9" fmla="*/ 302741 w 315098"/>
                <a:gd name="connsiteY9" fmla="*/ 278027 h 321275"/>
                <a:gd name="connsiteX10" fmla="*/ 308919 w 315098"/>
                <a:gd name="connsiteY10" fmla="*/ 321275 h 32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5098" h="321275">
                  <a:moveTo>
                    <a:pt x="0" y="0"/>
                  </a:moveTo>
                  <a:cubicBezTo>
                    <a:pt x="10297" y="2059"/>
                    <a:pt x="20463" y="4951"/>
                    <a:pt x="30892" y="6178"/>
                  </a:cubicBezTo>
                  <a:cubicBezTo>
                    <a:pt x="105316" y="14933"/>
                    <a:pt x="204035" y="16023"/>
                    <a:pt x="271849" y="18535"/>
                  </a:cubicBezTo>
                  <a:cubicBezTo>
                    <a:pt x="278027" y="20594"/>
                    <a:pt x="287153" y="19059"/>
                    <a:pt x="290384" y="24713"/>
                  </a:cubicBezTo>
                  <a:cubicBezTo>
                    <a:pt x="296599" y="35590"/>
                    <a:pt x="294322" y="49458"/>
                    <a:pt x="296563" y="61783"/>
                  </a:cubicBezTo>
                  <a:cubicBezTo>
                    <a:pt x="298442" y="72115"/>
                    <a:pt x="300194" y="82487"/>
                    <a:pt x="302741" y="92675"/>
                  </a:cubicBezTo>
                  <a:cubicBezTo>
                    <a:pt x="304320" y="98993"/>
                    <a:pt x="307130" y="104948"/>
                    <a:pt x="308919" y="111210"/>
                  </a:cubicBezTo>
                  <a:cubicBezTo>
                    <a:pt x="311252" y="119375"/>
                    <a:pt x="313038" y="127686"/>
                    <a:pt x="315098" y="135924"/>
                  </a:cubicBezTo>
                  <a:cubicBezTo>
                    <a:pt x="313038" y="177113"/>
                    <a:pt x="312492" y="218406"/>
                    <a:pt x="308919" y="259491"/>
                  </a:cubicBezTo>
                  <a:cubicBezTo>
                    <a:pt x="308355" y="265979"/>
                    <a:pt x="302741" y="271514"/>
                    <a:pt x="302741" y="278027"/>
                  </a:cubicBezTo>
                  <a:cubicBezTo>
                    <a:pt x="302741" y="292589"/>
                    <a:pt x="308919" y="321275"/>
                    <a:pt x="308919" y="321275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494894" y="820025"/>
            <a:ext cx="276256" cy="802160"/>
            <a:chOff x="2382534" y="875274"/>
            <a:chExt cx="764578" cy="2220094"/>
          </a:xfrm>
        </p:grpSpPr>
        <p:cxnSp>
          <p:nvCxnSpPr>
            <p:cNvPr id="241" name="Straight Connector 240"/>
            <p:cNvCxnSpPr/>
            <p:nvPr/>
          </p:nvCxnSpPr>
          <p:spPr>
            <a:xfrm>
              <a:off x="2749378" y="1736124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flipH="1">
              <a:off x="2471351" y="2601097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2747319" y="2601097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flipH="1">
              <a:off x="2471350" y="1736124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2747318" y="1736124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6" name="Oval 245"/>
            <p:cNvSpPr/>
            <p:nvPr/>
          </p:nvSpPr>
          <p:spPr>
            <a:xfrm>
              <a:off x="2471350" y="1167714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47" name="Can 246"/>
            <p:cNvSpPr/>
            <p:nvPr/>
          </p:nvSpPr>
          <p:spPr>
            <a:xfrm>
              <a:off x="2527985" y="1011200"/>
              <a:ext cx="438664" cy="317152"/>
            </a:xfrm>
            <a:prstGeom prst="ca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48" name="Parallelogram 247"/>
            <p:cNvSpPr/>
            <p:nvPr/>
          </p:nvSpPr>
          <p:spPr>
            <a:xfrm>
              <a:off x="2382534" y="875274"/>
              <a:ext cx="764578" cy="271849"/>
            </a:xfrm>
            <a:prstGeom prst="parallelogram">
              <a:avLst>
                <a:gd name="adj" fmla="val 88636"/>
              </a:avLst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49" name="Freeform 248"/>
            <p:cNvSpPr/>
            <p:nvPr/>
          </p:nvSpPr>
          <p:spPr>
            <a:xfrm>
              <a:off x="2749378" y="988541"/>
              <a:ext cx="315098" cy="321275"/>
            </a:xfrm>
            <a:custGeom>
              <a:avLst/>
              <a:gdLst>
                <a:gd name="connsiteX0" fmla="*/ 0 w 315098"/>
                <a:gd name="connsiteY0" fmla="*/ 0 h 321275"/>
                <a:gd name="connsiteX1" fmla="*/ 30892 w 315098"/>
                <a:gd name="connsiteY1" fmla="*/ 6178 h 321275"/>
                <a:gd name="connsiteX2" fmla="*/ 271849 w 315098"/>
                <a:gd name="connsiteY2" fmla="*/ 18535 h 321275"/>
                <a:gd name="connsiteX3" fmla="*/ 290384 w 315098"/>
                <a:gd name="connsiteY3" fmla="*/ 24713 h 321275"/>
                <a:gd name="connsiteX4" fmla="*/ 296563 w 315098"/>
                <a:gd name="connsiteY4" fmla="*/ 61783 h 321275"/>
                <a:gd name="connsiteX5" fmla="*/ 302741 w 315098"/>
                <a:gd name="connsiteY5" fmla="*/ 92675 h 321275"/>
                <a:gd name="connsiteX6" fmla="*/ 308919 w 315098"/>
                <a:gd name="connsiteY6" fmla="*/ 111210 h 321275"/>
                <a:gd name="connsiteX7" fmla="*/ 315098 w 315098"/>
                <a:gd name="connsiteY7" fmla="*/ 135924 h 321275"/>
                <a:gd name="connsiteX8" fmla="*/ 308919 w 315098"/>
                <a:gd name="connsiteY8" fmla="*/ 259491 h 321275"/>
                <a:gd name="connsiteX9" fmla="*/ 302741 w 315098"/>
                <a:gd name="connsiteY9" fmla="*/ 278027 h 321275"/>
                <a:gd name="connsiteX10" fmla="*/ 308919 w 315098"/>
                <a:gd name="connsiteY10" fmla="*/ 321275 h 32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5098" h="321275">
                  <a:moveTo>
                    <a:pt x="0" y="0"/>
                  </a:moveTo>
                  <a:cubicBezTo>
                    <a:pt x="10297" y="2059"/>
                    <a:pt x="20463" y="4951"/>
                    <a:pt x="30892" y="6178"/>
                  </a:cubicBezTo>
                  <a:cubicBezTo>
                    <a:pt x="105316" y="14933"/>
                    <a:pt x="204035" y="16023"/>
                    <a:pt x="271849" y="18535"/>
                  </a:cubicBezTo>
                  <a:cubicBezTo>
                    <a:pt x="278027" y="20594"/>
                    <a:pt x="287153" y="19059"/>
                    <a:pt x="290384" y="24713"/>
                  </a:cubicBezTo>
                  <a:cubicBezTo>
                    <a:pt x="296599" y="35590"/>
                    <a:pt x="294322" y="49458"/>
                    <a:pt x="296563" y="61783"/>
                  </a:cubicBezTo>
                  <a:cubicBezTo>
                    <a:pt x="298442" y="72115"/>
                    <a:pt x="300194" y="82487"/>
                    <a:pt x="302741" y="92675"/>
                  </a:cubicBezTo>
                  <a:cubicBezTo>
                    <a:pt x="304320" y="98993"/>
                    <a:pt x="307130" y="104948"/>
                    <a:pt x="308919" y="111210"/>
                  </a:cubicBezTo>
                  <a:cubicBezTo>
                    <a:pt x="311252" y="119375"/>
                    <a:pt x="313038" y="127686"/>
                    <a:pt x="315098" y="135924"/>
                  </a:cubicBezTo>
                  <a:cubicBezTo>
                    <a:pt x="313038" y="177113"/>
                    <a:pt x="312492" y="218406"/>
                    <a:pt x="308919" y="259491"/>
                  </a:cubicBezTo>
                  <a:cubicBezTo>
                    <a:pt x="308355" y="265979"/>
                    <a:pt x="302741" y="271514"/>
                    <a:pt x="302741" y="278027"/>
                  </a:cubicBezTo>
                  <a:cubicBezTo>
                    <a:pt x="302741" y="292589"/>
                    <a:pt x="308919" y="321275"/>
                    <a:pt x="308919" y="321275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11167584" y="2957895"/>
            <a:ext cx="276256" cy="802160"/>
            <a:chOff x="2382534" y="875274"/>
            <a:chExt cx="764578" cy="2220094"/>
          </a:xfrm>
        </p:grpSpPr>
        <p:cxnSp>
          <p:nvCxnSpPr>
            <p:cNvPr id="251" name="Straight Connector 250"/>
            <p:cNvCxnSpPr/>
            <p:nvPr/>
          </p:nvCxnSpPr>
          <p:spPr>
            <a:xfrm>
              <a:off x="2749378" y="1736124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flipH="1">
              <a:off x="2471351" y="2601097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747319" y="2601097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flipH="1">
              <a:off x="2471350" y="1736124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2747318" y="1736124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6" name="Oval 255"/>
            <p:cNvSpPr/>
            <p:nvPr/>
          </p:nvSpPr>
          <p:spPr>
            <a:xfrm>
              <a:off x="2471350" y="1167714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7" name="Can 256"/>
            <p:cNvSpPr/>
            <p:nvPr/>
          </p:nvSpPr>
          <p:spPr>
            <a:xfrm>
              <a:off x="2527985" y="1011200"/>
              <a:ext cx="438664" cy="317152"/>
            </a:xfrm>
            <a:prstGeom prst="ca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8" name="Parallelogram 257"/>
            <p:cNvSpPr/>
            <p:nvPr/>
          </p:nvSpPr>
          <p:spPr>
            <a:xfrm>
              <a:off x="2382534" y="875274"/>
              <a:ext cx="764578" cy="271849"/>
            </a:xfrm>
            <a:prstGeom prst="parallelogram">
              <a:avLst>
                <a:gd name="adj" fmla="val 88636"/>
              </a:avLst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9" name="Freeform 258"/>
            <p:cNvSpPr/>
            <p:nvPr/>
          </p:nvSpPr>
          <p:spPr>
            <a:xfrm>
              <a:off x="2749378" y="988541"/>
              <a:ext cx="315098" cy="321275"/>
            </a:xfrm>
            <a:custGeom>
              <a:avLst/>
              <a:gdLst>
                <a:gd name="connsiteX0" fmla="*/ 0 w 315098"/>
                <a:gd name="connsiteY0" fmla="*/ 0 h 321275"/>
                <a:gd name="connsiteX1" fmla="*/ 30892 w 315098"/>
                <a:gd name="connsiteY1" fmla="*/ 6178 h 321275"/>
                <a:gd name="connsiteX2" fmla="*/ 271849 w 315098"/>
                <a:gd name="connsiteY2" fmla="*/ 18535 h 321275"/>
                <a:gd name="connsiteX3" fmla="*/ 290384 w 315098"/>
                <a:gd name="connsiteY3" fmla="*/ 24713 h 321275"/>
                <a:gd name="connsiteX4" fmla="*/ 296563 w 315098"/>
                <a:gd name="connsiteY4" fmla="*/ 61783 h 321275"/>
                <a:gd name="connsiteX5" fmla="*/ 302741 w 315098"/>
                <a:gd name="connsiteY5" fmla="*/ 92675 h 321275"/>
                <a:gd name="connsiteX6" fmla="*/ 308919 w 315098"/>
                <a:gd name="connsiteY6" fmla="*/ 111210 h 321275"/>
                <a:gd name="connsiteX7" fmla="*/ 315098 w 315098"/>
                <a:gd name="connsiteY7" fmla="*/ 135924 h 321275"/>
                <a:gd name="connsiteX8" fmla="*/ 308919 w 315098"/>
                <a:gd name="connsiteY8" fmla="*/ 259491 h 321275"/>
                <a:gd name="connsiteX9" fmla="*/ 302741 w 315098"/>
                <a:gd name="connsiteY9" fmla="*/ 278027 h 321275"/>
                <a:gd name="connsiteX10" fmla="*/ 308919 w 315098"/>
                <a:gd name="connsiteY10" fmla="*/ 321275 h 32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5098" h="321275">
                  <a:moveTo>
                    <a:pt x="0" y="0"/>
                  </a:moveTo>
                  <a:cubicBezTo>
                    <a:pt x="10297" y="2059"/>
                    <a:pt x="20463" y="4951"/>
                    <a:pt x="30892" y="6178"/>
                  </a:cubicBezTo>
                  <a:cubicBezTo>
                    <a:pt x="105316" y="14933"/>
                    <a:pt x="204035" y="16023"/>
                    <a:pt x="271849" y="18535"/>
                  </a:cubicBezTo>
                  <a:cubicBezTo>
                    <a:pt x="278027" y="20594"/>
                    <a:pt x="287153" y="19059"/>
                    <a:pt x="290384" y="24713"/>
                  </a:cubicBezTo>
                  <a:cubicBezTo>
                    <a:pt x="296599" y="35590"/>
                    <a:pt x="294322" y="49458"/>
                    <a:pt x="296563" y="61783"/>
                  </a:cubicBezTo>
                  <a:cubicBezTo>
                    <a:pt x="298442" y="72115"/>
                    <a:pt x="300194" y="82487"/>
                    <a:pt x="302741" y="92675"/>
                  </a:cubicBezTo>
                  <a:cubicBezTo>
                    <a:pt x="304320" y="98993"/>
                    <a:pt x="307130" y="104948"/>
                    <a:pt x="308919" y="111210"/>
                  </a:cubicBezTo>
                  <a:cubicBezTo>
                    <a:pt x="311252" y="119375"/>
                    <a:pt x="313038" y="127686"/>
                    <a:pt x="315098" y="135924"/>
                  </a:cubicBezTo>
                  <a:cubicBezTo>
                    <a:pt x="313038" y="177113"/>
                    <a:pt x="312492" y="218406"/>
                    <a:pt x="308919" y="259491"/>
                  </a:cubicBezTo>
                  <a:cubicBezTo>
                    <a:pt x="308355" y="265979"/>
                    <a:pt x="302741" y="271514"/>
                    <a:pt x="302741" y="278027"/>
                  </a:cubicBezTo>
                  <a:cubicBezTo>
                    <a:pt x="302741" y="292589"/>
                    <a:pt x="308919" y="321275"/>
                    <a:pt x="308919" y="321275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261" name="Freeform 260"/>
          <p:cNvSpPr/>
          <p:nvPr/>
        </p:nvSpPr>
        <p:spPr>
          <a:xfrm>
            <a:off x="3514725" y="1323975"/>
            <a:ext cx="2305050" cy="1838325"/>
          </a:xfrm>
          <a:custGeom>
            <a:avLst/>
            <a:gdLst>
              <a:gd name="connsiteX0" fmla="*/ 0 w 2305050"/>
              <a:gd name="connsiteY0" fmla="*/ 1276350 h 1838325"/>
              <a:gd name="connsiteX1" fmla="*/ 66675 w 2305050"/>
              <a:gd name="connsiteY1" fmla="*/ 1228725 h 1838325"/>
              <a:gd name="connsiteX2" fmla="*/ 123825 w 2305050"/>
              <a:gd name="connsiteY2" fmla="*/ 1152525 h 1838325"/>
              <a:gd name="connsiteX3" fmla="*/ 152400 w 2305050"/>
              <a:gd name="connsiteY3" fmla="*/ 1057275 h 1838325"/>
              <a:gd name="connsiteX4" fmla="*/ 161925 w 2305050"/>
              <a:gd name="connsiteY4" fmla="*/ 1009650 h 1838325"/>
              <a:gd name="connsiteX5" fmla="*/ 171450 w 2305050"/>
              <a:gd name="connsiteY5" fmla="*/ 981075 h 1838325"/>
              <a:gd name="connsiteX6" fmla="*/ 190500 w 2305050"/>
              <a:gd name="connsiteY6" fmla="*/ 895350 h 1838325"/>
              <a:gd name="connsiteX7" fmla="*/ 200025 w 2305050"/>
              <a:gd name="connsiteY7" fmla="*/ 828675 h 1838325"/>
              <a:gd name="connsiteX8" fmla="*/ 209550 w 2305050"/>
              <a:gd name="connsiteY8" fmla="*/ 781050 h 1838325"/>
              <a:gd name="connsiteX9" fmla="*/ 219075 w 2305050"/>
              <a:gd name="connsiteY9" fmla="*/ 695325 h 1838325"/>
              <a:gd name="connsiteX10" fmla="*/ 238125 w 2305050"/>
              <a:gd name="connsiteY10" fmla="*/ 628650 h 1838325"/>
              <a:gd name="connsiteX11" fmla="*/ 266700 w 2305050"/>
              <a:gd name="connsiteY11" fmla="*/ 552450 h 1838325"/>
              <a:gd name="connsiteX12" fmla="*/ 285750 w 2305050"/>
              <a:gd name="connsiteY12" fmla="*/ 457200 h 1838325"/>
              <a:gd name="connsiteX13" fmla="*/ 304800 w 2305050"/>
              <a:gd name="connsiteY13" fmla="*/ 390525 h 1838325"/>
              <a:gd name="connsiteX14" fmla="*/ 323850 w 2305050"/>
              <a:gd name="connsiteY14" fmla="*/ 361950 h 1838325"/>
              <a:gd name="connsiteX15" fmla="*/ 352425 w 2305050"/>
              <a:gd name="connsiteY15" fmla="*/ 276225 h 1838325"/>
              <a:gd name="connsiteX16" fmla="*/ 409575 w 2305050"/>
              <a:gd name="connsiteY16" fmla="*/ 190500 h 1838325"/>
              <a:gd name="connsiteX17" fmla="*/ 419100 w 2305050"/>
              <a:gd name="connsiteY17" fmla="*/ 161925 h 1838325"/>
              <a:gd name="connsiteX18" fmla="*/ 447675 w 2305050"/>
              <a:gd name="connsiteY18" fmla="*/ 123825 h 1838325"/>
              <a:gd name="connsiteX19" fmla="*/ 533400 w 2305050"/>
              <a:gd name="connsiteY19" fmla="*/ 57150 h 1838325"/>
              <a:gd name="connsiteX20" fmla="*/ 571500 w 2305050"/>
              <a:gd name="connsiteY20" fmla="*/ 38100 h 1838325"/>
              <a:gd name="connsiteX21" fmla="*/ 600075 w 2305050"/>
              <a:gd name="connsiteY21" fmla="*/ 19050 h 1838325"/>
              <a:gd name="connsiteX22" fmla="*/ 695325 w 2305050"/>
              <a:gd name="connsiteY22" fmla="*/ 0 h 1838325"/>
              <a:gd name="connsiteX23" fmla="*/ 942975 w 2305050"/>
              <a:gd name="connsiteY23" fmla="*/ 9525 h 1838325"/>
              <a:gd name="connsiteX24" fmla="*/ 1047750 w 2305050"/>
              <a:gd name="connsiteY24" fmla="*/ 38100 h 1838325"/>
              <a:gd name="connsiteX25" fmla="*/ 1085850 w 2305050"/>
              <a:gd name="connsiteY25" fmla="*/ 47625 h 1838325"/>
              <a:gd name="connsiteX26" fmla="*/ 1171575 w 2305050"/>
              <a:gd name="connsiteY26" fmla="*/ 104775 h 1838325"/>
              <a:gd name="connsiteX27" fmla="*/ 1200150 w 2305050"/>
              <a:gd name="connsiteY27" fmla="*/ 123825 h 1838325"/>
              <a:gd name="connsiteX28" fmla="*/ 1266825 w 2305050"/>
              <a:gd name="connsiteY28" fmla="*/ 171450 h 1838325"/>
              <a:gd name="connsiteX29" fmla="*/ 1285875 w 2305050"/>
              <a:gd name="connsiteY29" fmla="*/ 200025 h 1838325"/>
              <a:gd name="connsiteX30" fmla="*/ 1314450 w 2305050"/>
              <a:gd name="connsiteY30" fmla="*/ 228600 h 1838325"/>
              <a:gd name="connsiteX31" fmla="*/ 1333500 w 2305050"/>
              <a:gd name="connsiteY31" fmla="*/ 266700 h 1838325"/>
              <a:gd name="connsiteX32" fmla="*/ 1371600 w 2305050"/>
              <a:gd name="connsiteY32" fmla="*/ 304800 h 1838325"/>
              <a:gd name="connsiteX33" fmla="*/ 1409700 w 2305050"/>
              <a:gd name="connsiteY33" fmla="*/ 361950 h 1838325"/>
              <a:gd name="connsiteX34" fmla="*/ 1428750 w 2305050"/>
              <a:gd name="connsiteY34" fmla="*/ 390525 h 1838325"/>
              <a:gd name="connsiteX35" fmla="*/ 1447800 w 2305050"/>
              <a:gd name="connsiteY35" fmla="*/ 447675 h 1838325"/>
              <a:gd name="connsiteX36" fmla="*/ 1457325 w 2305050"/>
              <a:gd name="connsiteY36" fmla="*/ 476250 h 1838325"/>
              <a:gd name="connsiteX37" fmla="*/ 1485900 w 2305050"/>
              <a:gd name="connsiteY37" fmla="*/ 533400 h 1838325"/>
              <a:gd name="connsiteX38" fmla="*/ 1504950 w 2305050"/>
              <a:gd name="connsiteY38" fmla="*/ 561975 h 1838325"/>
              <a:gd name="connsiteX39" fmla="*/ 1514475 w 2305050"/>
              <a:gd name="connsiteY39" fmla="*/ 590550 h 1838325"/>
              <a:gd name="connsiteX40" fmla="*/ 1533525 w 2305050"/>
              <a:gd name="connsiteY40" fmla="*/ 619125 h 1838325"/>
              <a:gd name="connsiteX41" fmla="*/ 1552575 w 2305050"/>
              <a:gd name="connsiteY41" fmla="*/ 676275 h 1838325"/>
              <a:gd name="connsiteX42" fmla="*/ 1562100 w 2305050"/>
              <a:gd name="connsiteY42" fmla="*/ 704850 h 1838325"/>
              <a:gd name="connsiteX43" fmla="*/ 1571625 w 2305050"/>
              <a:gd name="connsiteY43" fmla="*/ 733425 h 1838325"/>
              <a:gd name="connsiteX44" fmla="*/ 1581150 w 2305050"/>
              <a:gd name="connsiteY44" fmla="*/ 762000 h 1838325"/>
              <a:gd name="connsiteX45" fmla="*/ 1600200 w 2305050"/>
              <a:gd name="connsiteY45" fmla="*/ 876300 h 1838325"/>
              <a:gd name="connsiteX46" fmla="*/ 1609725 w 2305050"/>
              <a:gd name="connsiteY46" fmla="*/ 904875 h 1838325"/>
              <a:gd name="connsiteX47" fmla="*/ 1628775 w 2305050"/>
              <a:gd name="connsiteY47" fmla="*/ 981075 h 1838325"/>
              <a:gd name="connsiteX48" fmla="*/ 1638300 w 2305050"/>
              <a:gd name="connsiteY48" fmla="*/ 1343025 h 1838325"/>
              <a:gd name="connsiteX49" fmla="*/ 1647825 w 2305050"/>
              <a:gd name="connsiteY49" fmla="*/ 1371600 h 1838325"/>
              <a:gd name="connsiteX50" fmla="*/ 1657350 w 2305050"/>
              <a:gd name="connsiteY50" fmla="*/ 1428750 h 1838325"/>
              <a:gd name="connsiteX51" fmla="*/ 1676400 w 2305050"/>
              <a:gd name="connsiteY51" fmla="*/ 1485900 h 1838325"/>
              <a:gd name="connsiteX52" fmla="*/ 1685925 w 2305050"/>
              <a:gd name="connsiteY52" fmla="*/ 1514475 h 1838325"/>
              <a:gd name="connsiteX53" fmla="*/ 1704975 w 2305050"/>
              <a:gd name="connsiteY53" fmla="*/ 1543050 h 1838325"/>
              <a:gd name="connsiteX54" fmla="*/ 1714500 w 2305050"/>
              <a:gd name="connsiteY54" fmla="*/ 1571625 h 1838325"/>
              <a:gd name="connsiteX55" fmla="*/ 1743075 w 2305050"/>
              <a:gd name="connsiteY55" fmla="*/ 1600200 h 1838325"/>
              <a:gd name="connsiteX56" fmla="*/ 1790700 w 2305050"/>
              <a:gd name="connsiteY56" fmla="*/ 1657350 h 1838325"/>
              <a:gd name="connsiteX57" fmla="*/ 1809750 w 2305050"/>
              <a:gd name="connsiteY57" fmla="*/ 1685925 h 1838325"/>
              <a:gd name="connsiteX58" fmla="*/ 1838325 w 2305050"/>
              <a:gd name="connsiteY58" fmla="*/ 1695450 h 1838325"/>
              <a:gd name="connsiteX59" fmla="*/ 1866900 w 2305050"/>
              <a:gd name="connsiteY59" fmla="*/ 1714500 h 1838325"/>
              <a:gd name="connsiteX60" fmla="*/ 1895475 w 2305050"/>
              <a:gd name="connsiteY60" fmla="*/ 1724025 h 1838325"/>
              <a:gd name="connsiteX61" fmla="*/ 1933575 w 2305050"/>
              <a:gd name="connsiteY61" fmla="*/ 1743075 h 1838325"/>
              <a:gd name="connsiteX62" fmla="*/ 2000250 w 2305050"/>
              <a:gd name="connsiteY62" fmla="*/ 1752600 h 1838325"/>
              <a:gd name="connsiteX63" fmla="*/ 2105025 w 2305050"/>
              <a:gd name="connsiteY63" fmla="*/ 1781175 h 1838325"/>
              <a:gd name="connsiteX64" fmla="*/ 2181225 w 2305050"/>
              <a:gd name="connsiteY64" fmla="*/ 1800225 h 1838325"/>
              <a:gd name="connsiteX65" fmla="*/ 2209800 w 2305050"/>
              <a:gd name="connsiteY65" fmla="*/ 1809750 h 1838325"/>
              <a:gd name="connsiteX66" fmla="*/ 2247900 w 2305050"/>
              <a:gd name="connsiteY66" fmla="*/ 1819275 h 1838325"/>
              <a:gd name="connsiteX67" fmla="*/ 2305050 w 2305050"/>
              <a:gd name="connsiteY67" fmla="*/ 1838325 h 183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305050" h="1838325">
                <a:moveTo>
                  <a:pt x="0" y="1276350"/>
                </a:moveTo>
                <a:cubicBezTo>
                  <a:pt x="63718" y="1250863"/>
                  <a:pt x="34483" y="1272990"/>
                  <a:pt x="66675" y="1228725"/>
                </a:cubicBezTo>
                <a:cubicBezTo>
                  <a:pt x="85349" y="1203048"/>
                  <a:pt x="123825" y="1152525"/>
                  <a:pt x="123825" y="1152525"/>
                </a:cubicBezTo>
                <a:cubicBezTo>
                  <a:pt x="148569" y="1028807"/>
                  <a:pt x="114806" y="1182588"/>
                  <a:pt x="152400" y="1057275"/>
                </a:cubicBezTo>
                <a:cubicBezTo>
                  <a:pt x="157052" y="1041768"/>
                  <a:pt x="157998" y="1025356"/>
                  <a:pt x="161925" y="1009650"/>
                </a:cubicBezTo>
                <a:cubicBezTo>
                  <a:pt x="164360" y="999910"/>
                  <a:pt x="168692" y="990729"/>
                  <a:pt x="171450" y="981075"/>
                </a:cubicBezTo>
                <a:cubicBezTo>
                  <a:pt x="178300" y="957100"/>
                  <a:pt x="186572" y="918920"/>
                  <a:pt x="190500" y="895350"/>
                </a:cubicBezTo>
                <a:cubicBezTo>
                  <a:pt x="194191" y="873205"/>
                  <a:pt x="196334" y="850820"/>
                  <a:pt x="200025" y="828675"/>
                </a:cubicBezTo>
                <a:cubicBezTo>
                  <a:pt x="202687" y="812706"/>
                  <a:pt x="207260" y="797077"/>
                  <a:pt x="209550" y="781050"/>
                </a:cubicBezTo>
                <a:cubicBezTo>
                  <a:pt x="213616" y="752588"/>
                  <a:pt x="214703" y="723742"/>
                  <a:pt x="219075" y="695325"/>
                </a:cubicBezTo>
                <a:cubicBezTo>
                  <a:pt x="224038" y="663067"/>
                  <a:pt x="229827" y="657693"/>
                  <a:pt x="238125" y="628650"/>
                </a:cubicBezTo>
                <a:cubicBezTo>
                  <a:pt x="255417" y="568129"/>
                  <a:pt x="237107" y="611637"/>
                  <a:pt x="266700" y="552450"/>
                </a:cubicBezTo>
                <a:cubicBezTo>
                  <a:pt x="282955" y="438662"/>
                  <a:pt x="266751" y="523698"/>
                  <a:pt x="285750" y="457200"/>
                </a:cubicBezTo>
                <a:cubicBezTo>
                  <a:pt x="289819" y="442958"/>
                  <a:pt x="297187" y="405750"/>
                  <a:pt x="304800" y="390525"/>
                </a:cubicBezTo>
                <a:cubicBezTo>
                  <a:pt x="309920" y="380286"/>
                  <a:pt x="317500" y="371475"/>
                  <a:pt x="323850" y="361950"/>
                </a:cubicBezTo>
                <a:cubicBezTo>
                  <a:pt x="332945" y="325570"/>
                  <a:pt x="334491" y="312093"/>
                  <a:pt x="352425" y="276225"/>
                </a:cubicBezTo>
                <a:cubicBezTo>
                  <a:pt x="370796" y="239482"/>
                  <a:pt x="385645" y="222406"/>
                  <a:pt x="409575" y="190500"/>
                </a:cubicBezTo>
                <a:cubicBezTo>
                  <a:pt x="412750" y="180975"/>
                  <a:pt x="414119" y="170642"/>
                  <a:pt x="419100" y="161925"/>
                </a:cubicBezTo>
                <a:cubicBezTo>
                  <a:pt x="426976" y="148142"/>
                  <a:pt x="437344" y="135878"/>
                  <a:pt x="447675" y="123825"/>
                </a:cubicBezTo>
                <a:cubicBezTo>
                  <a:pt x="471194" y="96387"/>
                  <a:pt x="501153" y="73274"/>
                  <a:pt x="533400" y="57150"/>
                </a:cubicBezTo>
                <a:cubicBezTo>
                  <a:pt x="546100" y="50800"/>
                  <a:pt x="559172" y="45145"/>
                  <a:pt x="571500" y="38100"/>
                </a:cubicBezTo>
                <a:cubicBezTo>
                  <a:pt x="581439" y="32420"/>
                  <a:pt x="589553" y="23559"/>
                  <a:pt x="600075" y="19050"/>
                </a:cubicBezTo>
                <a:cubicBezTo>
                  <a:pt x="618159" y="11300"/>
                  <a:pt x="682432" y="2149"/>
                  <a:pt x="695325" y="0"/>
                </a:cubicBezTo>
                <a:cubicBezTo>
                  <a:pt x="777875" y="3175"/>
                  <a:pt x="860535" y="4206"/>
                  <a:pt x="942975" y="9525"/>
                </a:cubicBezTo>
                <a:cubicBezTo>
                  <a:pt x="987385" y="12390"/>
                  <a:pt x="1003652" y="27076"/>
                  <a:pt x="1047750" y="38100"/>
                </a:cubicBezTo>
                <a:lnTo>
                  <a:pt x="1085850" y="47625"/>
                </a:lnTo>
                <a:lnTo>
                  <a:pt x="1171575" y="104775"/>
                </a:lnTo>
                <a:cubicBezTo>
                  <a:pt x="1181100" y="111125"/>
                  <a:pt x="1192055" y="115730"/>
                  <a:pt x="1200150" y="123825"/>
                </a:cubicBezTo>
                <a:cubicBezTo>
                  <a:pt x="1238765" y="162440"/>
                  <a:pt x="1216677" y="146376"/>
                  <a:pt x="1266825" y="171450"/>
                </a:cubicBezTo>
                <a:cubicBezTo>
                  <a:pt x="1273175" y="180975"/>
                  <a:pt x="1278546" y="191231"/>
                  <a:pt x="1285875" y="200025"/>
                </a:cubicBezTo>
                <a:cubicBezTo>
                  <a:pt x="1294499" y="210373"/>
                  <a:pt x="1306620" y="217639"/>
                  <a:pt x="1314450" y="228600"/>
                </a:cubicBezTo>
                <a:cubicBezTo>
                  <a:pt x="1322703" y="240154"/>
                  <a:pt x="1324981" y="255341"/>
                  <a:pt x="1333500" y="266700"/>
                </a:cubicBezTo>
                <a:cubicBezTo>
                  <a:pt x="1344276" y="281068"/>
                  <a:pt x="1360380" y="290775"/>
                  <a:pt x="1371600" y="304800"/>
                </a:cubicBezTo>
                <a:cubicBezTo>
                  <a:pt x="1385903" y="322678"/>
                  <a:pt x="1397000" y="342900"/>
                  <a:pt x="1409700" y="361950"/>
                </a:cubicBezTo>
                <a:cubicBezTo>
                  <a:pt x="1416050" y="371475"/>
                  <a:pt x="1425130" y="379665"/>
                  <a:pt x="1428750" y="390525"/>
                </a:cubicBezTo>
                <a:lnTo>
                  <a:pt x="1447800" y="447675"/>
                </a:lnTo>
                <a:cubicBezTo>
                  <a:pt x="1450975" y="457200"/>
                  <a:pt x="1451756" y="467896"/>
                  <a:pt x="1457325" y="476250"/>
                </a:cubicBezTo>
                <a:cubicBezTo>
                  <a:pt x="1511920" y="558142"/>
                  <a:pt x="1446465" y="454530"/>
                  <a:pt x="1485900" y="533400"/>
                </a:cubicBezTo>
                <a:cubicBezTo>
                  <a:pt x="1491020" y="543639"/>
                  <a:pt x="1499830" y="551736"/>
                  <a:pt x="1504950" y="561975"/>
                </a:cubicBezTo>
                <a:cubicBezTo>
                  <a:pt x="1509440" y="570955"/>
                  <a:pt x="1509985" y="581570"/>
                  <a:pt x="1514475" y="590550"/>
                </a:cubicBezTo>
                <a:cubicBezTo>
                  <a:pt x="1519595" y="600789"/>
                  <a:pt x="1528876" y="608664"/>
                  <a:pt x="1533525" y="619125"/>
                </a:cubicBezTo>
                <a:cubicBezTo>
                  <a:pt x="1541680" y="637475"/>
                  <a:pt x="1546225" y="657225"/>
                  <a:pt x="1552575" y="676275"/>
                </a:cubicBezTo>
                <a:lnTo>
                  <a:pt x="1562100" y="704850"/>
                </a:lnTo>
                <a:lnTo>
                  <a:pt x="1571625" y="733425"/>
                </a:lnTo>
                <a:lnTo>
                  <a:pt x="1581150" y="762000"/>
                </a:lnTo>
                <a:cubicBezTo>
                  <a:pt x="1586526" y="799634"/>
                  <a:pt x="1590915" y="839159"/>
                  <a:pt x="1600200" y="876300"/>
                </a:cubicBezTo>
                <a:cubicBezTo>
                  <a:pt x="1602635" y="886040"/>
                  <a:pt x="1607083" y="895189"/>
                  <a:pt x="1609725" y="904875"/>
                </a:cubicBezTo>
                <a:cubicBezTo>
                  <a:pt x="1616614" y="930134"/>
                  <a:pt x="1628775" y="981075"/>
                  <a:pt x="1628775" y="981075"/>
                </a:cubicBezTo>
                <a:cubicBezTo>
                  <a:pt x="1631950" y="1101725"/>
                  <a:pt x="1632420" y="1222477"/>
                  <a:pt x="1638300" y="1343025"/>
                </a:cubicBezTo>
                <a:cubicBezTo>
                  <a:pt x="1638789" y="1353053"/>
                  <a:pt x="1645647" y="1361799"/>
                  <a:pt x="1647825" y="1371600"/>
                </a:cubicBezTo>
                <a:cubicBezTo>
                  <a:pt x="1652015" y="1390453"/>
                  <a:pt x="1652666" y="1410014"/>
                  <a:pt x="1657350" y="1428750"/>
                </a:cubicBezTo>
                <a:cubicBezTo>
                  <a:pt x="1662220" y="1448231"/>
                  <a:pt x="1670050" y="1466850"/>
                  <a:pt x="1676400" y="1485900"/>
                </a:cubicBezTo>
                <a:cubicBezTo>
                  <a:pt x="1679575" y="1495425"/>
                  <a:pt x="1680356" y="1506121"/>
                  <a:pt x="1685925" y="1514475"/>
                </a:cubicBezTo>
                <a:cubicBezTo>
                  <a:pt x="1692275" y="1524000"/>
                  <a:pt x="1699855" y="1532811"/>
                  <a:pt x="1704975" y="1543050"/>
                </a:cubicBezTo>
                <a:cubicBezTo>
                  <a:pt x="1709465" y="1552030"/>
                  <a:pt x="1708931" y="1563271"/>
                  <a:pt x="1714500" y="1571625"/>
                </a:cubicBezTo>
                <a:cubicBezTo>
                  <a:pt x="1721972" y="1582833"/>
                  <a:pt x="1735245" y="1589239"/>
                  <a:pt x="1743075" y="1600200"/>
                </a:cubicBezTo>
                <a:cubicBezTo>
                  <a:pt x="1787020" y="1661722"/>
                  <a:pt x="1734368" y="1619795"/>
                  <a:pt x="1790700" y="1657350"/>
                </a:cubicBezTo>
                <a:cubicBezTo>
                  <a:pt x="1797050" y="1666875"/>
                  <a:pt x="1800811" y="1678774"/>
                  <a:pt x="1809750" y="1685925"/>
                </a:cubicBezTo>
                <a:cubicBezTo>
                  <a:pt x="1817590" y="1692197"/>
                  <a:pt x="1829345" y="1690960"/>
                  <a:pt x="1838325" y="1695450"/>
                </a:cubicBezTo>
                <a:cubicBezTo>
                  <a:pt x="1848564" y="1700570"/>
                  <a:pt x="1856661" y="1709380"/>
                  <a:pt x="1866900" y="1714500"/>
                </a:cubicBezTo>
                <a:cubicBezTo>
                  <a:pt x="1875880" y="1718990"/>
                  <a:pt x="1886247" y="1720070"/>
                  <a:pt x="1895475" y="1724025"/>
                </a:cubicBezTo>
                <a:cubicBezTo>
                  <a:pt x="1908526" y="1729618"/>
                  <a:pt x="1919876" y="1739339"/>
                  <a:pt x="1933575" y="1743075"/>
                </a:cubicBezTo>
                <a:cubicBezTo>
                  <a:pt x="1955235" y="1748982"/>
                  <a:pt x="1978235" y="1748197"/>
                  <a:pt x="2000250" y="1752600"/>
                </a:cubicBezTo>
                <a:cubicBezTo>
                  <a:pt x="2143177" y="1781185"/>
                  <a:pt x="2029759" y="1760648"/>
                  <a:pt x="2105025" y="1781175"/>
                </a:cubicBezTo>
                <a:cubicBezTo>
                  <a:pt x="2130284" y="1788064"/>
                  <a:pt x="2156387" y="1791946"/>
                  <a:pt x="2181225" y="1800225"/>
                </a:cubicBezTo>
                <a:cubicBezTo>
                  <a:pt x="2190750" y="1803400"/>
                  <a:pt x="2200146" y="1806992"/>
                  <a:pt x="2209800" y="1809750"/>
                </a:cubicBezTo>
                <a:cubicBezTo>
                  <a:pt x="2222387" y="1813346"/>
                  <a:pt x="2235361" y="1815513"/>
                  <a:pt x="2247900" y="1819275"/>
                </a:cubicBezTo>
                <a:cubicBezTo>
                  <a:pt x="2267134" y="1825045"/>
                  <a:pt x="2305050" y="1838325"/>
                  <a:pt x="2305050" y="1838325"/>
                </a:cubicBezTo>
              </a:path>
            </a:pathLst>
          </a:cu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2" name="Freeform 261"/>
          <p:cNvSpPr/>
          <p:nvPr/>
        </p:nvSpPr>
        <p:spPr>
          <a:xfrm>
            <a:off x="7259906" y="4601622"/>
            <a:ext cx="2305050" cy="1838325"/>
          </a:xfrm>
          <a:custGeom>
            <a:avLst/>
            <a:gdLst>
              <a:gd name="connsiteX0" fmla="*/ 0 w 2305050"/>
              <a:gd name="connsiteY0" fmla="*/ 1276350 h 1838325"/>
              <a:gd name="connsiteX1" fmla="*/ 66675 w 2305050"/>
              <a:gd name="connsiteY1" fmla="*/ 1228725 h 1838325"/>
              <a:gd name="connsiteX2" fmla="*/ 123825 w 2305050"/>
              <a:gd name="connsiteY2" fmla="*/ 1152525 h 1838325"/>
              <a:gd name="connsiteX3" fmla="*/ 152400 w 2305050"/>
              <a:gd name="connsiteY3" fmla="*/ 1057275 h 1838325"/>
              <a:gd name="connsiteX4" fmla="*/ 161925 w 2305050"/>
              <a:gd name="connsiteY4" fmla="*/ 1009650 h 1838325"/>
              <a:gd name="connsiteX5" fmla="*/ 171450 w 2305050"/>
              <a:gd name="connsiteY5" fmla="*/ 981075 h 1838325"/>
              <a:gd name="connsiteX6" fmla="*/ 190500 w 2305050"/>
              <a:gd name="connsiteY6" fmla="*/ 895350 h 1838325"/>
              <a:gd name="connsiteX7" fmla="*/ 200025 w 2305050"/>
              <a:gd name="connsiteY7" fmla="*/ 828675 h 1838325"/>
              <a:gd name="connsiteX8" fmla="*/ 209550 w 2305050"/>
              <a:gd name="connsiteY8" fmla="*/ 781050 h 1838325"/>
              <a:gd name="connsiteX9" fmla="*/ 219075 w 2305050"/>
              <a:gd name="connsiteY9" fmla="*/ 695325 h 1838325"/>
              <a:gd name="connsiteX10" fmla="*/ 238125 w 2305050"/>
              <a:gd name="connsiteY10" fmla="*/ 628650 h 1838325"/>
              <a:gd name="connsiteX11" fmla="*/ 266700 w 2305050"/>
              <a:gd name="connsiteY11" fmla="*/ 552450 h 1838325"/>
              <a:gd name="connsiteX12" fmla="*/ 285750 w 2305050"/>
              <a:gd name="connsiteY12" fmla="*/ 457200 h 1838325"/>
              <a:gd name="connsiteX13" fmla="*/ 304800 w 2305050"/>
              <a:gd name="connsiteY13" fmla="*/ 390525 h 1838325"/>
              <a:gd name="connsiteX14" fmla="*/ 323850 w 2305050"/>
              <a:gd name="connsiteY14" fmla="*/ 361950 h 1838325"/>
              <a:gd name="connsiteX15" fmla="*/ 352425 w 2305050"/>
              <a:gd name="connsiteY15" fmla="*/ 276225 h 1838325"/>
              <a:gd name="connsiteX16" fmla="*/ 409575 w 2305050"/>
              <a:gd name="connsiteY16" fmla="*/ 190500 h 1838325"/>
              <a:gd name="connsiteX17" fmla="*/ 419100 w 2305050"/>
              <a:gd name="connsiteY17" fmla="*/ 161925 h 1838325"/>
              <a:gd name="connsiteX18" fmla="*/ 447675 w 2305050"/>
              <a:gd name="connsiteY18" fmla="*/ 123825 h 1838325"/>
              <a:gd name="connsiteX19" fmla="*/ 533400 w 2305050"/>
              <a:gd name="connsiteY19" fmla="*/ 57150 h 1838325"/>
              <a:gd name="connsiteX20" fmla="*/ 571500 w 2305050"/>
              <a:gd name="connsiteY20" fmla="*/ 38100 h 1838325"/>
              <a:gd name="connsiteX21" fmla="*/ 600075 w 2305050"/>
              <a:gd name="connsiteY21" fmla="*/ 19050 h 1838325"/>
              <a:gd name="connsiteX22" fmla="*/ 695325 w 2305050"/>
              <a:gd name="connsiteY22" fmla="*/ 0 h 1838325"/>
              <a:gd name="connsiteX23" fmla="*/ 942975 w 2305050"/>
              <a:gd name="connsiteY23" fmla="*/ 9525 h 1838325"/>
              <a:gd name="connsiteX24" fmla="*/ 1047750 w 2305050"/>
              <a:gd name="connsiteY24" fmla="*/ 38100 h 1838325"/>
              <a:gd name="connsiteX25" fmla="*/ 1085850 w 2305050"/>
              <a:gd name="connsiteY25" fmla="*/ 47625 h 1838325"/>
              <a:gd name="connsiteX26" fmla="*/ 1171575 w 2305050"/>
              <a:gd name="connsiteY26" fmla="*/ 104775 h 1838325"/>
              <a:gd name="connsiteX27" fmla="*/ 1200150 w 2305050"/>
              <a:gd name="connsiteY27" fmla="*/ 123825 h 1838325"/>
              <a:gd name="connsiteX28" fmla="*/ 1266825 w 2305050"/>
              <a:gd name="connsiteY28" fmla="*/ 171450 h 1838325"/>
              <a:gd name="connsiteX29" fmla="*/ 1285875 w 2305050"/>
              <a:gd name="connsiteY29" fmla="*/ 200025 h 1838325"/>
              <a:gd name="connsiteX30" fmla="*/ 1314450 w 2305050"/>
              <a:gd name="connsiteY30" fmla="*/ 228600 h 1838325"/>
              <a:gd name="connsiteX31" fmla="*/ 1333500 w 2305050"/>
              <a:gd name="connsiteY31" fmla="*/ 266700 h 1838325"/>
              <a:gd name="connsiteX32" fmla="*/ 1371600 w 2305050"/>
              <a:gd name="connsiteY32" fmla="*/ 304800 h 1838325"/>
              <a:gd name="connsiteX33" fmla="*/ 1409700 w 2305050"/>
              <a:gd name="connsiteY33" fmla="*/ 361950 h 1838325"/>
              <a:gd name="connsiteX34" fmla="*/ 1428750 w 2305050"/>
              <a:gd name="connsiteY34" fmla="*/ 390525 h 1838325"/>
              <a:gd name="connsiteX35" fmla="*/ 1447800 w 2305050"/>
              <a:gd name="connsiteY35" fmla="*/ 447675 h 1838325"/>
              <a:gd name="connsiteX36" fmla="*/ 1457325 w 2305050"/>
              <a:gd name="connsiteY36" fmla="*/ 476250 h 1838325"/>
              <a:gd name="connsiteX37" fmla="*/ 1485900 w 2305050"/>
              <a:gd name="connsiteY37" fmla="*/ 533400 h 1838325"/>
              <a:gd name="connsiteX38" fmla="*/ 1504950 w 2305050"/>
              <a:gd name="connsiteY38" fmla="*/ 561975 h 1838325"/>
              <a:gd name="connsiteX39" fmla="*/ 1514475 w 2305050"/>
              <a:gd name="connsiteY39" fmla="*/ 590550 h 1838325"/>
              <a:gd name="connsiteX40" fmla="*/ 1533525 w 2305050"/>
              <a:gd name="connsiteY40" fmla="*/ 619125 h 1838325"/>
              <a:gd name="connsiteX41" fmla="*/ 1552575 w 2305050"/>
              <a:gd name="connsiteY41" fmla="*/ 676275 h 1838325"/>
              <a:gd name="connsiteX42" fmla="*/ 1562100 w 2305050"/>
              <a:gd name="connsiteY42" fmla="*/ 704850 h 1838325"/>
              <a:gd name="connsiteX43" fmla="*/ 1571625 w 2305050"/>
              <a:gd name="connsiteY43" fmla="*/ 733425 h 1838325"/>
              <a:gd name="connsiteX44" fmla="*/ 1581150 w 2305050"/>
              <a:gd name="connsiteY44" fmla="*/ 762000 h 1838325"/>
              <a:gd name="connsiteX45" fmla="*/ 1600200 w 2305050"/>
              <a:gd name="connsiteY45" fmla="*/ 876300 h 1838325"/>
              <a:gd name="connsiteX46" fmla="*/ 1609725 w 2305050"/>
              <a:gd name="connsiteY46" fmla="*/ 904875 h 1838325"/>
              <a:gd name="connsiteX47" fmla="*/ 1628775 w 2305050"/>
              <a:gd name="connsiteY47" fmla="*/ 981075 h 1838325"/>
              <a:gd name="connsiteX48" fmla="*/ 1638300 w 2305050"/>
              <a:gd name="connsiteY48" fmla="*/ 1343025 h 1838325"/>
              <a:gd name="connsiteX49" fmla="*/ 1647825 w 2305050"/>
              <a:gd name="connsiteY49" fmla="*/ 1371600 h 1838325"/>
              <a:gd name="connsiteX50" fmla="*/ 1657350 w 2305050"/>
              <a:gd name="connsiteY50" fmla="*/ 1428750 h 1838325"/>
              <a:gd name="connsiteX51" fmla="*/ 1676400 w 2305050"/>
              <a:gd name="connsiteY51" fmla="*/ 1485900 h 1838325"/>
              <a:gd name="connsiteX52" fmla="*/ 1685925 w 2305050"/>
              <a:gd name="connsiteY52" fmla="*/ 1514475 h 1838325"/>
              <a:gd name="connsiteX53" fmla="*/ 1704975 w 2305050"/>
              <a:gd name="connsiteY53" fmla="*/ 1543050 h 1838325"/>
              <a:gd name="connsiteX54" fmla="*/ 1714500 w 2305050"/>
              <a:gd name="connsiteY54" fmla="*/ 1571625 h 1838325"/>
              <a:gd name="connsiteX55" fmla="*/ 1743075 w 2305050"/>
              <a:gd name="connsiteY55" fmla="*/ 1600200 h 1838325"/>
              <a:gd name="connsiteX56" fmla="*/ 1790700 w 2305050"/>
              <a:gd name="connsiteY56" fmla="*/ 1657350 h 1838325"/>
              <a:gd name="connsiteX57" fmla="*/ 1809750 w 2305050"/>
              <a:gd name="connsiteY57" fmla="*/ 1685925 h 1838325"/>
              <a:gd name="connsiteX58" fmla="*/ 1838325 w 2305050"/>
              <a:gd name="connsiteY58" fmla="*/ 1695450 h 1838325"/>
              <a:gd name="connsiteX59" fmla="*/ 1866900 w 2305050"/>
              <a:gd name="connsiteY59" fmla="*/ 1714500 h 1838325"/>
              <a:gd name="connsiteX60" fmla="*/ 1895475 w 2305050"/>
              <a:gd name="connsiteY60" fmla="*/ 1724025 h 1838325"/>
              <a:gd name="connsiteX61" fmla="*/ 1933575 w 2305050"/>
              <a:gd name="connsiteY61" fmla="*/ 1743075 h 1838325"/>
              <a:gd name="connsiteX62" fmla="*/ 2000250 w 2305050"/>
              <a:gd name="connsiteY62" fmla="*/ 1752600 h 1838325"/>
              <a:gd name="connsiteX63" fmla="*/ 2105025 w 2305050"/>
              <a:gd name="connsiteY63" fmla="*/ 1781175 h 1838325"/>
              <a:gd name="connsiteX64" fmla="*/ 2181225 w 2305050"/>
              <a:gd name="connsiteY64" fmla="*/ 1800225 h 1838325"/>
              <a:gd name="connsiteX65" fmla="*/ 2209800 w 2305050"/>
              <a:gd name="connsiteY65" fmla="*/ 1809750 h 1838325"/>
              <a:gd name="connsiteX66" fmla="*/ 2247900 w 2305050"/>
              <a:gd name="connsiteY66" fmla="*/ 1819275 h 1838325"/>
              <a:gd name="connsiteX67" fmla="*/ 2305050 w 2305050"/>
              <a:gd name="connsiteY67" fmla="*/ 1838325 h 183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305050" h="1838325">
                <a:moveTo>
                  <a:pt x="0" y="1276350"/>
                </a:moveTo>
                <a:cubicBezTo>
                  <a:pt x="63718" y="1250863"/>
                  <a:pt x="34483" y="1272990"/>
                  <a:pt x="66675" y="1228725"/>
                </a:cubicBezTo>
                <a:cubicBezTo>
                  <a:pt x="85349" y="1203048"/>
                  <a:pt x="123825" y="1152525"/>
                  <a:pt x="123825" y="1152525"/>
                </a:cubicBezTo>
                <a:cubicBezTo>
                  <a:pt x="148569" y="1028807"/>
                  <a:pt x="114806" y="1182588"/>
                  <a:pt x="152400" y="1057275"/>
                </a:cubicBezTo>
                <a:cubicBezTo>
                  <a:pt x="157052" y="1041768"/>
                  <a:pt x="157998" y="1025356"/>
                  <a:pt x="161925" y="1009650"/>
                </a:cubicBezTo>
                <a:cubicBezTo>
                  <a:pt x="164360" y="999910"/>
                  <a:pt x="168692" y="990729"/>
                  <a:pt x="171450" y="981075"/>
                </a:cubicBezTo>
                <a:cubicBezTo>
                  <a:pt x="178300" y="957100"/>
                  <a:pt x="186572" y="918920"/>
                  <a:pt x="190500" y="895350"/>
                </a:cubicBezTo>
                <a:cubicBezTo>
                  <a:pt x="194191" y="873205"/>
                  <a:pt x="196334" y="850820"/>
                  <a:pt x="200025" y="828675"/>
                </a:cubicBezTo>
                <a:cubicBezTo>
                  <a:pt x="202687" y="812706"/>
                  <a:pt x="207260" y="797077"/>
                  <a:pt x="209550" y="781050"/>
                </a:cubicBezTo>
                <a:cubicBezTo>
                  <a:pt x="213616" y="752588"/>
                  <a:pt x="214703" y="723742"/>
                  <a:pt x="219075" y="695325"/>
                </a:cubicBezTo>
                <a:cubicBezTo>
                  <a:pt x="224038" y="663067"/>
                  <a:pt x="229827" y="657693"/>
                  <a:pt x="238125" y="628650"/>
                </a:cubicBezTo>
                <a:cubicBezTo>
                  <a:pt x="255417" y="568129"/>
                  <a:pt x="237107" y="611637"/>
                  <a:pt x="266700" y="552450"/>
                </a:cubicBezTo>
                <a:cubicBezTo>
                  <a:pt x="282955" y="438662"/>
                  <a:pt x="266751" y="523698"/>
                  <a:pt x="285750" y="457200"/>
                </a:cubicBezTo>
                <a:cubicBezTo>
                  <a:pt x="289819" y="442958"/>
                  <a:pt x="297187" y="405750"/>
                  <a:pt x="304800" y="390525"/>
                </a:cubicBezTo>
                <a:cubicBezTo>
                  <a:pt x="309920" y="380286"/>
                  <a:pt x="317500" y="371475"/>
                  <a:pt x="323850" y="361950"/>
                </a:cubicBezTo>
                <a:cubicBezTo>
                  <a:pt x="332945" y="325570"/>
                  <a:pt x="334491" y="312093"/>
                  <a:pt x="352425" y="276225"/>
                </a:cubicBezTo>
                <a:cubicBezTo>
                  <a:pt x="370796" y="239482"/>
                  <a:pt x="385645" y="222406"/>
                  <a:pt x="409575" y="190500"/>
                </a:cubicBezTo>
                <a:cubicBezTo>
                  <a:pt x="412750" y="180975"/>
                  <a:pt x="414119" y="170642"/>
                  <a:pt x="419100" y="161925"/>
                </a:cubicBezTo>
                <a:cubicBezTo>
                  <a:pt x="426976" y="148142"/>
                  <a:pt x="437344" y="135878"/>
                  <a:pt x="447675" y="123825"/>
                </a:cubicBezTo>
                <a:cubicBezTo>
                  <a:pt x="471194" y="96387"/>
                  <a:pt x="501153" y="73274"/>
                  <a:pt x="533400" y="57150"/>
                </a:cubicBezTo>
                <a:cubicBezTo>
                  <a:pt x="546100" y="50800"/>
                  <a:pt x="559172" y="45145"/>
                  <a:pt x="571500" y="38100"/>
                </a:cubicBezTo>
                <a:cubicBezTo>
                  <a:pt x="581439" y="32420"/>
                  <a:pt x="589553" y="23559"/>
                  <a:pt x="600075" y="19050"/>
                </a:cubicBezTo>
                <a:cubicBezTo>
                  <a:pt x="618159" y="11300"/>
                  <a:pt x="682432" y="2149"/>
                  <a:pt x="695325" y="0"/>
                </a:cubicBezTo>
                <a:cubicBezTo>
                  <a:pt x="777875" y="3175"/>
                  <a:pt x="860535" y="4206"/>
                  <a:pt x="942975" y="9525"/>
                </a:cubicBezTo>
                <a:cubicBezTo>
                  <a:pt x="987385" y="12390"/>
                  <a:pt x="1003652" y="27076"/>
                  <a:pt x="1047750" y="38100"/>
                </a:cubicBezTo>
                <a:lnTo>
                  <a:pt x="1085850" y="47625"/>
                </a:lnTo>
                <a:lnTo>
                  <a:pt x="1171575" y="104775"/>
                </a:lnTo>
                <a:cubicBezTo>
                  <a:pt x="1181100" y="111125"/>
                  <a:pt x="1192055" y="115730"/>
                  <a:pt x="1200150" y="123825"/>
                </a:cubicBezTo>
                <a:cubicBezTo>
                  <a:pt x="1238765" y="162440"/>
                  <a:pt x="1216677" y="146376"/>
                  <a:pt x="1266825" y="171450"/>
                </a:cubicBezTo>
                <a:cubicBezTo>
                  <a:pt x="1273175" y="180975"/>
                  <a:pt x="1278546" y="191231"/>
                  <a:pt x="1285875" y="200025"/>
                </a:cubicBezTo>
                <a:cubicBezTo>
                  <a:pt x="1294499" y="210373"/>
                  <a:pt x="1306620" y="217639"/>
                  <a:pt x="1314450" y="228600"/>
                </a:cubicBezTo>
                <a:cubicBezTo>
                  <a:pt x="1322703" y="240154"/>
                  <a:pt x="1324981" y="255341"/>
                  <a:pt x="1333500" y="266700"/>
                </a:cubicBezTo>
                <a:cubicBezTo>
                  <a:pt x="1344276" y="281068"/>
                  <a:pt x="1360380" y="290775"/>
                  <a:pt x="1371600" y="304800"/>
                </a:cubicBezTo>
                <a:cubicBezTo>
                  <a:pt x="1385903" y="322678"/>
                  <a:pt x="1397000" y="342900"/>
                  <a:pt x="1409700" y="361950"/>
                </a:cubicBezTo>
                <a:cubicBezTo>
                  <a:pt x="1416050" y="371475"/>
                  <a:pt x="1425130" y="379665"/>
                  <a:pt x="1428750" y="390525"/>
                </a:cubicBezTo>
                <a:lnTo>
                  <a:pt x="1447800" y="447675"/>
                </a:lnTo>
                <a:cubicBezTo>
                  <a:pt x="1450975" y="457200"/>
                  <a:pt x="1451756" y="467896"/>
                  <a:pt x="1457325" y="476250"/>
                </a:cubicBezTo>
                <a:cubicBezTo>
                  <a:pt x="1511920" y="558142"/>
                  <a:pt x="1446465" y="454530"/>
                  <a:pt x="1485900" y="533400"/>
                </a:cubicBezTo>
                <a:cubicBezTo>
                  <a:pt x="1491020" y="543639"/>
                  <a:pt x="1499830" y="551736"/>
                  <a:pt x="1504950" y="561975"/>
                </a:cubicBezTo>
                <a:cubicBezTo>
                  <a:pt x="1509440" y="570955"/>
                  <a:pt x="1509985" y="581570"/>
                  <a:pt x="1514475" y="590550"/>
                </a:cubicBezTo>
                <a:cubicBezTo>
                  <a:pt x="1519595" y="600789"/>
                  <a:pt x="1528876" y="608664"/>
                  <a:pt x="1533525" y="619125"/>
                </a:cubicBezTo>
                <a:cubicBezTo>
                  <a:pt x="1541680" y="637475"/>
                  <a:pt x="1546225" y="657225"/>
                  <a:pt x="1552575" y="676275"/>
                </a:cubicBezTo>
                <a:lnTo>
                  <a:pt x="1562100" y="704850"/>
                </a:lnTo>
                <a:lnTo>
                  <a:pt x="1571625" y="733425"/>
                </a:lnTo>
                <a:lnTo>
                  <a:pt x="1581150" y="762000"/>
                </a:lnTo>
                <a:cubicBezTo>
                  <a:pt x="1586526" y="799634"/>
                  <a:pt x="1590915" y="839159"/>
                  <a:pt x="1600200" y="876300"/>
                </a:cubicBezTo>
                <a:cubicBezTo>
                  <a:pt x="1602635" y="886040"/>
                  <a:pt x="1607083" y="895189"/>
                  <a:pt x="1609725" y="904875"/>
                </a:cubicBezTo>
                <a:cubicBezTo>
                  <a:pt x="1616614" y="930134"/>
                  <a:pt x="1628775" y="981075"/>
                  <a:pt x="1628775" y="981075"/>
                </a:cubicBezTo>
                <a:cubicBezTo>
                  <a:pt x="1631950" y="1101725"/>
                  <a:pt x="1632420" y="1222477"/>
                  <a:pt x="1638300" y="1343025"/>
                </a:cubicBezTo>
                <a:cubicBezTo>
                  <a:pt x="1638789" y="1353053"/>
                  <a:pt x="1645647" y="1361799"/>
                  <a:pt x="1647825" y="1371600"/>
                </a:cubicBezTo>
                <a:cubicBezTo>
                  <a:pt x="1652015" y="1390453"/>
                  <a:pt x="1652666" y="1410014"/>
                  <a:pt x="1657350" y="1428750"/>
                </a:cubicBezTo>
                <a:cubicBezTo>
                  <a:pt x="1662220" y="1448231"/>
                  <a:pt x="1670050" y="1466850"/>
                  <a:pt x="1676400" y="1485900"/>
                </a:cubicBezTo>
                <a:cubicBezTo>
                  <a:pt x="1679575" y="1495425"/>
                  <a:pt x="1680356" y="1506121"/>
                  <a:pt x="1685925" y="1514475"/>
                </a:cubicBezTo>
                <a:cubicBezTo>
                  <a:pt x="1692275" y="1524000"/>
                  <a:pt x="1699855" y="1532811"/>
                  <a:pt x="1704975" y="1543050"/>
                </a:cubicBezTo>
                <a:cubicBezTo>
                  <a:pt x="1709465" y="1552030"/>
                  <a:pt x="1708931" y="1563271"/>
                  <a:pt x="1714500" y="1571625"/>
                </a:cubicBezTo>
                <a:cubicBezTo>
                  <a:pt x="1721972" y="1582833"/>
                  <a:pt x="1735245" y="1589239"/>
                  <a:pt x="1743075" y="1600200"/>
                </a:cubicBezTo>
                <a:cubicBezTo>
                  <a:pt x="1787020" y="1661722"/>
                  <a:pt x="1734368" y="1619795"/>
                  <a:pt x="1790700" y="1657350"/>
                </a:cubicBezTo>
                <a:cubicBezTo>
                  <a:pt x="1797050" y="1666875"/>
                  <a:pt x="1800811" y="1678774"/>
                  <a:pt x="1809750" y="1685925"/>
                </a:cubicBezTo>
                <a:cubicBezTo>
                  <a:pt x="1817590" y="1692197"/>
                  <a:pt x="1829345" y="1690960"/>
                  <a:pt x="1838325" y="1695450"/>
                </a:cubicBezTo>
                <a:cubicBezTo>
                  <a:pt x="1848564" y="1700570"/>
                  <a:pt x="1856661" y="1709380"/>
                  <a:pt x="1866900" y="1714500"/>
                </a:cubicBezTo>
                <a:cubicBezTo>
                  <a:pt x="1875880" y="1718990"/>
                  <a:pt x="1886247" y="1720070"/>
                  <a:pt x="1895475" y="1724025"/>
                </a:cubicBezTo>
                <a:cubicBezTo>
                  <a:pt x="1908526" y="1729618"/>
                  <a:pt x="1919876" y="1739339"/>
                  <a:pt x="1933575" y="1743075"/>
                </a:cubicBezTo>
                <a:cubicBezTo>
                  <a:pt x="1955235" y="1748982"/>
                  <a:pt x="1978235" y="1748197"/>
                  <a:pt x="2000250" y="1752600"/>
                </a:cubicBezTo>
                <a:cubicBezTo>
                  <a:pt x="2143177" y="1781185"/>
                  <a:pt x="2029759" y="1760648"/>
                  <a:pt x="2105025" y="1781175"/>
                </a:cubicBezTo>
                <a:cubicBezTo>
                  <a:pt x="2130284" y="1788064"/>
                  <a:pt x="2156387" y="1791946"/>
                  <a:pt x="2181225" y="1800225"/>
                </a:cubicBezTo>
                <a:cubicBezTo>
                  <a:pt x="2190750" y="1803400"/>
                  <a:pt x="2200146" y="1806992"/>
                  <a:pt x="2209800" y="1809750"/>
                </a:cubicBezTo>
                <a:cubicBezTo>
                  <a:pt x="2222387" y="1813346"/>
                  <a:pt x="2235361" y="1815513"/>
                  <a:pt x="2247900" y="1819275"/>
                </a:cubicBezTo>
                <a:cubicBezTo>
                  <a:pt x="2267134" y="1825045"/>
                  <a:pt x="2305050" y="1838325"/>
                  <a:pt x="2305050" y="1838325"/>
                </a:cubicBezTo>
              </a:path>
            </a:pathLst>
          </a:cu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3" name="Freeform 262"/>
          <p:cNvSpPr/>
          <p:nvPr/>
        </p:nvSpPr>
        <p:spPr>
          <a:xfrm>
            <a:off x="1298313" y="4042002"/>
            <a:ext cx="2305050" cy="1838325"/>
          </a:xfrm>
          <a:custGeom>
            <a:avLst/>
            <a:gdLst>
              <a:gd name="connsiteX0" fmla="*/ 0 w 2305050"/>
              <a:gd name="connsiteY0" fmla="*/ 1276350 h 1838325"/>
              <a:gd name="connsiteX1" fmla="*/ 66675 w 2305050"/>
              <a:gd name="connsiteY1" fmla="*/ 1228725 h 1838325"/>
              <a:gd name="connsiteX2" fmla="*/ 123825 w 2305050"/>
              <a:gd name="connsiteY2" fmla="*/ 1152525 h 1838325"/>
              <a:gd name="connsiteX3" fmla="*/ 152400 w 2305050"/>
              <a:gd name="connsiteY3" fmla="*/ 1057275 h 1838325"/>
              <a:gd name="connsiteX4" fmla="*/ 161925 w 2305050"/>
              <a:gd name="connsiteY4" fmla="*/ 1009650 h 1838325"/>
              <a:gd name="connsiteX5" fmla="*/ 171450 w 2305050"/>
              <a:gd name="connsiteY5" fmla="*/ 981075 h 1838325"/>
              <a:gd name="connsiteX6" fmla="*/ 190500 w 2305050"/>
              <a:gd name="connsiteY6" fmla="*/ 895350 h 1838325"/>
              <a:gd name="connsiteX7" fmla="*/ 200025 w 2305050"/>
              <a:gd name="connsiteY7" fmla="*/ 828675 h 1838325"/>
              <a:gd name="connsiteX8" fmla="*/ 209550 w 2305050"/>
              <a:gd name="connsiteY8" fmla="*/ 781050 h 1838325"/>
              <a:gd name="connsiteX9" fmla="*/ 219075 w 2305050"/>
              <a:gd name="connsiteY9" fmla="*/ 695325 h 1838325"/>
              <a:gd name="connsiteX10" fmla="*/ 238125 w 2305050"/>
              <a:gd name="connsiteY10" fmla="*/ 628650 h 1838325"/>
              <a:gd name="connsiteX11" fmla="*/ 266700 w 2305050"/>
              <a:gd name="connsiteY11" fmla="*/ 552450 h 1838325"/>
              <a:gd name="connsiteX12" fmla="*/ 285750 w 2305050"/>
              <a:gd name="connsiteY12" fmla="*/ 457200 h 1838325"/>
              <a:gd name="connsiteX13" fmla="*/ 304800 w 2305050"/>
              <a:gd name="connsiteY13" fmla="*/ 390525 h 1838325"/>
              <a:gd name="connsiteX14" fmla="*/ 323850 w 2305050"/>
              <a:gd name="connsiteY14" fmla="*/ 361950 h 1838325"/>
              <a:gd name="connsiteX15" fmla="*/ 352425 w 2305050"/>
              <a:gd name="connsiteY15" fmla="*/ 276225 h 1838325"/>
              <a:gd name="connsiteX16" fmla="*/ 409575 w 2305050"/>
              <a:gd name="connsiteY16" fmla="*/ 190500 h 1838325"/>
              <a:gd name="connsiteX17" fmla="*/ 419100 w 2305050"/>
              <a:gd name="connsiteY17" fmla="*/ 161925 h 1838325"/>
              <a:gd name="connsiteX18" fmla="*/ 447675 w 2305050"/>
              <a:gd name="connsiteY18" fmla="*/ 123825 h 1838325"/>
              <a:gd name="connsiteX19" fmla="*/ 533400 w 2305050"/>
              <a:gd name="connsiteY19" fmla="*/ 57150 h 1838325"/>
              <a:gd name="connsiteX20" fmla="*/ 571500 w 2305050"/>
              <a:gd name="connsiteY20" fmla="*/ 38100 h 1838325"/>
              <a:gd name="connsiteX21" fmla="*/ 600075 w 2305050"/>
              <a:gd name="connsiteY21" fmla="*/ 19050 h 1838325"/>
              <a:gd name="connsiteX22" fmla="*/ 695325 w 2305050"/>
              <a:gd name="connsiteY22" fmla="*/ 0 h 1838325"/>
              <a:gd name="connsiteX23" fmla="*/ 942975 w 2305050"/>
              <a:gd name="connsiteY23" fmla="*/ 9525 h 1838325"/>
              <a:gd name="connsiteX24" fmla="*/ 1047750 w 2305050"/>
              <a:gd name="connsiteY24" fmla="*/ 38100 h 1838325"/>
              <a:gd name="connsiteX25" fmla="*/ 1085850 w 2305050"/>
              <a:gd name="connsiteY25" fmla="*/ 47625 h 1838325"/>
              <a:gd name="connsiteX26" fmla="*/ 1171575 w 2305050"/>
              <a:gd name="connsiteY26" fmla="*/ 104775 h 1838325"/>
              <a:gd name="connsiteX27" fmla="*/ 1200150 w 2305050"/>
              <a:gd name="connsiteY27" fmla="*/ 123825 h 1838325"/>
              <a:gd name="connsiteX28" fmla="*/ 1266825 w 2305050"/>
              <a:gd name="connsiteY28" fmla="*/ 171450 h 1838325"/>
              <a:gd name="connsiteX29" fmla="*/ 1285875 w 2305050"/>
              <a:gd name="connsiteY29" fmla="*/ 200025 h 1838325"/>
              <a:gd name="connsiteX30" fmla="*/ 1314450 w 2305050"/>
              <a:gd name="connsiteY30" fmla="*/ 228600 h 1838325"/>
              <a:gd name="connsiteX31" fmla="*/ 1333500 w 2305050"/>
              <a:gd name="connsiteY31" fmla="*/ 266700 h 1838325"/>
              <a:gd name="connsiteX32" fmla="*/ 1371600 w 2305050"/>
              <a:gd name="connsiteY32" fmla="*/ 304800 h 1838325"/>
              <a:gd name="connsiteX33" fmla="*/ 1409700 w 2305050"/>
              <a:gd name="connsiteY33" fmla="*/ 361950 h 1838325"/>
              <a:gd name="connsiteX34" fmla="*/ 1428750 w 2305050"/>
              <a:gd name="connsiteY34" fmla="*/ 390525 h 1838325"/>
              <a:gd name="connsiteX35" fmla="*/ 1447800 w 2305050"/>
              <a:gd name="connsiteY35" fmla="*/ 447675 h 1838325"/>
              <a:gd name="connsiteX36" fmla="*/ 1457325 w 2305050"/>
              <a:gd name="connsiteY36" fmla="*/ 476250 h 1838325"/>
              <a:gd name="connsiteX37" fmla="*/ 1485900 w 2305050"/>
              <a:gd name="connsiteY37" fmla="*/ 533400 h 1838325"/>
              <a:gd name="connsiteX38" fmla="*/ 1504950 w 2305050"/>
              <a:gd name="connsiteY38" fmla="*/ 561975 h 1838325"/>
              <a:gd name="connsiteX39" fmla="*/ 1514475 w 2305050"/>
              <a:gd name="connsiteY39" fmla="*/ 590550 h 1838325"/>
              <a:gd name="connsiteX40" fmla="*/ 1533525 w 2305050"/>
              <a:gd name="connsiteY40" fmla="*/ 619125 h 1838325"/>
              <a:gd name="connsiteX41" fmla="*/ 1552575 w 2305050"/>
              <a:gd name="connsiteY41" fmla="*/ 676275 h 1838325"/>
              <a:gd name="connsiteX42" fmla="*/ 1562100 w 2305050"/>
              <a:gd name="connsiteY42" fmla="*/ 704850 h 1838325"/>
              <a:gd name="connsiteX43" fmla="*/ 1571625 w 2305050"/>
              <a:gd name="connsiteY43" fmla="*/ 733425 h 1838325"/>
              <a:gd name="connsiteX44" fmla="*/ 1581150 w 2305050"/>
              <a:gd name="connsiteY44" fmla="*/ 762000 h 1838325"/>
              <a:gd name="connsiteX45" fmla="*/ 1600200 w 2305050"/>
              <a:gd name="connsiteY45" fmla="*/ 876300 h 1838325"/>
              <a:gd name="connsiteX46" fmla="*/ 1609725 w 2305050"/>
              <a:gd name="connsiteY46" fmla="*/ 904875 h 1838325"/>
              <a:gd name="connsiteX47" fmla="*/ 1628775 w 2305050"/>
              <a:gd name="connsiteY47" fmla="*/ 981075 h 1838325"/>
              <a:gd name="connsiteX48" fmla="*/ 1638300 w 2305050"/>
              <a:gd name="connsiteY48" fmla="*/ 1343025 h 1838325"/>
              <a:gd name="connsiteX49" fmla="*/ 1647825 w 2305050"/>
              <a:gd name="connsiteY49" fmla="*/ 1371600 h 1838325"/>
              <a:gd name="connsiteX50" fmla="*/ 1657350 w 2305050"/>
              <a:gd name="connsiteY50" fmla="*/ 1428750 h 1838325"/>
              <a:gd name="connsiteX51" fmla="*/ 1676400 w 2305050"/>
              <a:gd name="connsiteY51" fmla="*/ 1485900 h 1838325"/>
              <a:gd name="connsiteX52" fmla="*/ 1685925 w 2305050"/>
              <a:gd name="connsiteY52" fmla="*/ 1514475 h 1838325"/>
              <a:gd name="connsiteX53" fmla="*/ 1704975 w 2305050"/>
              <a:gd name="connsiteY53" fmla="*/ 1543050 h 1838325"/>
              <a:gd name="connsiteX54" fmla="*/ 1714500 w 2305050"/>
              <a:gd name="connsiteY54" fmla="*/ 1571625 h 1838325"/>
              <a:gd name="connsiteX55" fmla="*/ 1743075 w 2305050"/>
              <a:gd name="connsiteY55" fmla="*/ 1600200 h 1838325"/>
              <a:gd name="connsiteX56" fmla="*/ 1790700 w 2305050"/>
              <a:gd name="connsiteY56" fmla="*/ 1657350 h 1838325"/>
              <a:gd name="connsiteX57" fmla="*/ 1809750 w 2305050"/>
              <a:gd name="connsiteY57" fmla="*/ 1685925 h 1838325"/>
              <a:gd name="connsiteX58" fmla="*/ 1838325 w 2305050"/>
              <a:gd name="connsiteY58" fmla="*/ 1695450 h 1838325"/>
              <a:gd name="connsiteX59" fmla="*/ 1866900 w 2305050"/>
              <a:gd name="connsiteY59" fmla="*/ 1714500 h 1838325"/>
              <a:gd name="connsiteX60" fmla="*/ 1895475 w 2305050"/>
              <a:gd name="connsiteY60" fmla="*/ 1724025 h 1838325"/>
              <a:gd name="connsiteX61" fmla="*/ 1933575 w 2305050"/>
              <a:gd name="connsiteY61" fmla="*/ 1743075 h 1838325"/>
              <a:gd name="connsiteX62" fmla="*/ 2000250 w 2305050"/>
              <a:gd name="connsiteY62" fmla="*/ 1752600 h 1838325"/>
              <a:gd name="connsiteX63" fmla="*/ 2105025 w 2305050"/>
              <a:gd name="connsiteY63" fmla="*/ 1781175 h 1838325"/>
              <a:gd name="connsiteX64" fmla="*/ 2181225 w 2305050"/>
              <a:gd name="connsiteY64" fmla="*/ 1800225 h 1838325"/>
              <a:gd name="connsiteX65" fmla="*/ 2209800 w 2305050"/>
              <a:gd name="connsiteY65" fmla="*/ 1809750 h 1838325"/>
              <a:gd name="connsiteX66" fmla="*/ 2247900 w 2305050"/>
              <a:gd name="connsiteY66" fmla="*/ 1819275 h 1838325"/>
              <a:gd name="connsiteX67" fmla="*/ 2305050 w 2305050"/>
              <a:gd name="connsiteY67" fmla="*/ 1838325 h 183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305050" h="1838325">
                <a:moveTo>
                  <a:pt x="0" y="1276350"/>
                </a:moveTo>
                <a:cubicBezTo>
                  <a:pt x="63718" y="1250863"/>
                  <a:pt x="34483" y="1272990"/>
                  <a:pt x="66675" y="1228725"/>
                </a:cubicBezTo>
                <a:cubicBezTo>
                  <a:pt x="85349" y="1203048"/>
                  <a:pt x="123825" y="1152525"/>
                  <a:pt x="123825" y="1152525"/>
                </a:cubicBezTo>
                <a:cubicBezTo>
                  <a:pt x="148569" y="1028807"/>
                  <a:pt x="114806" y="1182588"/>
                  <a:pt x="152400" y="1057275"/>
                </a:cubicBezTo>
                <a:cubicBezTo>
                  <a:pt x="157052" y="1041768"/>
                  <a:pt x="157998" y="1025356"/>
                  <a:pt x="161925" y="1009650"/>
                </a:cubicBezTo>
                <a:cubicBezTo>
                  <a:pt x="164360" y="999910"/>
                  <a:pt x="168692" y="990729"/>
                  <a:pt x="171450" y="981075"/>
                </a:cubicBezTo>
                <a:cubicBezTo>
                  <a:pt x="178300" y="957100"/>
                  <a:pt x="186572" y="918920"/>
                  <a:pt x="190500" y="895350"/>
                </a:cubicBezTo>
                <a:cubicBezTo>
                  <a:pt x="194191" y="873205"/>
                  <a:pt x="196334" y="850820"/>
                  <a:pt x="200025" y="828675"/>
                </a:cubicBezTo>
                <a:cubicBezTo>
                  <a:pt x="202687" y="812706"/>
                  <a:pt x="207260" y="797077"/>
                  <a:pt x="209550" y="781050"/>
                </a:cubicBezTo>
                <a:cubicBezTo>
                  <a:pt x="213616" y="752588"/>
                  <a:pt x="214703" y="723742"/>
                  <a:pt x="219075" y="695325"/>
                </a:cubicBezTo>
                <a:cubicBezTo>
                  <a:pt x="224038" y="663067"/>
                  <a:pt x="229827" y="657693"/>
                  <a:pt x="238125" y="628650"/>
                </a:cubicBezTo>
                <a:cubicBezTo>
                  <a:pt x="255417" y="568129"/>
                  <a:pt x="237107" y="611637"/>
                  <a:pt x="266700" y="552450"/>
                </a:cubicBezTo>
                <a:cubicBezTo>
                  <a:pt x="282955" y="438662"/>
                  <a:pt x="266751" y="523698"/>
                  <a:pt x="285750" y="457200"/>
                </a:cubicBezTo>
                <a:cubicBezTo>
                  <a:pt x="289819" y="442958"/>
                  <a:pt x="297187" y="405750"/>
                  <a:pt x="304800" y="390525"/>
                </a:cubicBezTo>
                <a:cubicBezTo>
                  <a:pt x="309920" y="380286"/>
                  <a:pt x="317500" y="371475"/>
                  <a:pt x="323850" y="361950"/>
                </a:cubicBezTo>
                <a:cubicBezTo>
                  <a:pt x="332945" y="325570"/>
                  <a:pt x="334491" y="312093"/>
                  <a:pt x="352425" y="276225"/>
                </a:cubicBezTo>
                <a:cubicBezTo>
                  <a:pt x="370796" y="239482"/>
                  <a:pt x="385645" y="222406"/>
                  <a:pt x="409575" y="190500"/>
                </a:cubicBezTo>
                <a:cubicBezTo>
                  <a:pt x="412750" y="180975"/>
                  <a:pt x="414119" y="170642"/>
                  <a:pt x="419100" y="161925"/>
                </a:cubicBezTo>
                <a:cubicBezTo>
                  <a:pt x="426976" y="148142"/>
                  <a:pt x="437344" y="135878"/>
                  <a:pt x="447675" y="123825"/>
                </a:cubicBezTo>
                <a:cubicBezTo>
                  <a:pt x="471194" y="96387"/>
                  <a:pt x="501153" y="73274"/>
                  <a:pt x="533400" y="57150"/>
                </a:cubicBezTo>
                <a:cubicBezTo>
                  <a:pt x="546100" y="50800"/>
                  <a:pt x="559172" y="45145"/>
                  <a:pt x="571500" y="38100"/>
                </a:cubicBezTo>
                <a:cubicBezTo>
                  <a:pt x="581439" y="32420"/>
                  <a:pt x="589553" y="23559"/>
                  <a:pt x="600075" y="19050"/>
                </a:cubicBezTo>
                <a:cubicBezTo>
                  <a:pt x="618159" y="11300"/>
                  <a:pt x="682432" y="2149"/>
                  <a:pt x="695325" y="0"/>
                </a:cubicBezTo>
                <a:cubicBezTo>
                  <a:pt x="777875" y="3175"/>
                  <a:pt x="860535" y="4206"/>
                  <a:pt x="942975" y="9525"/>
                </a:cubicBezTo>
                <a:cubicBezTo>
                  <a:pt x="987385" y="12390"/>
                  <a:pt x="1003652" y="27076"/>
                  <a:pt x="1047750" y="38100"/>
                </a:cubicBezTo>
                <a:lnTo>
                  <a:pt x="1085850" y="47625"/>
                </a:lnTo>
                <a:lnTo>
                  <a:pt x="1171575" y="104775"/>
                </a:lnTo>
                <a:cubicBezTo>
                  <a:pt x="1181100" y="111125"/>
                  <a:pt x="1192055" y="115730"/>
                  <a:pt x="1200150" y="123825"/>
                </a:cubicBezTo>
                <a:cubicBezTo>
                  <a:pt x="1238765" y="162440"/>
                  <a:pt x="1216677" y="146376"/>
                  <a:pt x="1266825" y="171450"/>
                </a:cubicBezTo>
                <a:cubicBezTo>
                  <a:pt x="1273175" y="180975"/>
                  <a:pt x="1278546" y="191231"/>
                  <a:pt x="1285875" y="200025"/>
                </a:cubicBezTo>
                <a:cubicBezTo>
                  <a:pt x="1294499" y="210373"/>
                  <a:pt x="1306620" y="217639"/>
                  <a:pt x="1314450" y="228600"/>
                </a:cubicBezTo>
                <a:cubicBezTo>
                  <a:pt x="1322703" y="240154"/>
                  <a:pt x="1324981" y="255341"/>
                  <a:pt x="1333500" y="266700"/>
                </a:cubicBezTo>
                <a:cubicBezTo>
                  <a:pt x="1344276" y="281068"/>
                  <a:pt x="1360380" y="290775"/>
                  <a:pt x="1371600" y="304800"/>
                </a:cubicBezTo>
                <a:cubicBezTo>
                  <a:pt x="1385903" y="322678"/>
                  <a:pt x="1397000" y="342900"/>
                  <a:pt x="1409700" y="361950"/>
                </a:cubicBezTo>
                <a:cubicBezTo>
                  <a:pt x="1416050" y="371475"/>
                  <a:pt x="1425130" y="379665"/>
                  <a:pt x="1428750" y="390525"/>
                </a:cubicBezTo>
                <a:lnTo>
                  <a:pt x="1447800" y="447675"/>
                </a:lnTo>
                <a:cubicBezTo>
                  <a:pt x="1450975" y="457200"/>
                  <a:pt x="1451756" y="467896"/>
                  <a:pt x="1457325" y="476250"/>
                </a:cubicBezTo>
                <a:cubicBezTo>
                  <a:pt x="1511920" y="558142"/>
                  <a:pt x="1446465" y="454530"/>
                  <a:pt x="1485900" y="533400"/>
                </a:cubicBezTo>
                <a:cubicBezTo>
                  <a:pt x="1491020" y="543639"/>
                  <a:pt x="1499830" y="551736"/>
                  <a:pt x="1504950" y="561975"/>
                </a:cubicBezTo>
                <a:cubicBezTo>
                  <a:pt x="1509440" y="570955"/>
                  <a:pt x="1509985" y="581570"/>
                  <a:pt x="1514475" y="590550"/>
                </a:cubicBezTo>
                <a:cubicBezTo>
                  <a:pt x="1519595" y="600789"/>
                  <a:pt x="1528876" y="608664"/>
                  <a:pt x="1533525" y="619125"/>
                </a:cubicBezTo>
                <a:cubicBezTo>
                  <a:pt x="1541680" y="637475"/>
                  <a:pt x="1546225" y="657225"/>
                  <a:pt x="1552575" y="676275"/>
                </a:cubicBezTo>
                <a:lnTo>
                  <a:pt x="1562100" y="704850"/>
                </a:lnTo>
                <a:lnTo>
                  <a:pt x="1571625" y="733425"/>
                </a:lnTo>
                <a:lnTo>
                  <a:pt x="1581150" y="762000"/>
                </a:lnTo>
                <a:cubicBezTo>
                  <a:pt x="1586526" y="799634"/>
                  <a:pt x="1590915" y="839159"/>
                  <a:pt x="1600200" y="876300"/>
                </a:cubicBezTo>
                <a:cubicBezTo>
                  <a:pt x="1602635" y="886040"/>
                  <a:pt x="1607083" y="895189"/>
                  <a:pt x="1609725" y="904875"/>
                </a:cubicBezTo>
                <a:cubicBezTo>
                  <a:pt x="1616614" y="930134"/>
                  <a:pt x="1628775" y="981075"/>
                  <a:pt x="1628775" y="981075"/>
                </a:cubicBezTo>
                <a:cubicBezTo>
                  <a:pt x="1631950" y="1101725"/>
                  <a:pt x="1632420" y="1222477"/>
                  <a:pt x="1638300" y="1343025"/>
                </a:cubicBezTo>
                <a:cubicBezTo>
                  <a:pt x="1638789" y="1353053"/>
                  <a:pt x="1645647" y="1361799"/>
                  <a:pt x="1647825" y="1371600"/>
                </a:cubicBezTo>
                <a:cubicBezTo>
                  <a:pt x="1652015" y="1390453"/>
                  <a:pt x="1652666" y="1410014"/>
                  <a:pt x="1657350" y="1428750"/>
                </a:cubicBezTo>
                <a:cubicBezTo>
                  <a:pt x="1662220" y="1448231"/>
                  <a:pt x="1670050" y="1466850"/>
                  <a:pt x="1676400" y="1485900"/>
                </a:cubicBezTo>
                <a:cubicBezTo>
                  <a:pt x="1679575" y="1495425"/>
                  <a:pt x="1680356" y="1506121"/>
                  <a:pt x="1685925" y="1514475"/>
                </a:cubicBezTo>
                <a:cubicBezTo>
                  <a:pt x="1692275" y="1524000"/>
                  <a:pt x="1699855" y="1532811"/>
                  <a:pt x="1704975" y="1543050"/>
                </a:cubicBezTo>
                <a:cubicBezTo>
                  <a:pt x="1709465" y="1552030"/>
                  <a:pt x="1708931" y="1563271"/>
                  <a:pt x="1714500" y="1571625"/>
                </a:cubicBezTo>
                <a:cubicBezTo>
                  <a:pt x="1721972" y="1582833"/>
                  <a:pt x="1735245" y="1589239"/>
                  <a:pt x="1743075" y="1600200"/>
                </a:cubicBezTo>
                <a:cubicBezTo>
                  <a:pt x="1787020" y="1661722"/>
                  <a:pt x="1734368" y="1619795"/>
                  <a:pt x="1790700" y="1657350"/>
                </a:cubicBezTo>
                <a:cubicBezTo>
                  <a:pt x="1797050" y="1666875"/>
                  <a:pt x="1800811" y="1678774"/>
                  <a:pt x="1809750" y="1685925"/>
                </a:cubicBezTo>
                <a:cubicBezTo>
                  <a:pt x="1817590" y="1692197"/>
                  <a:pt x="1829345" y="1690960"/>
                  <a:pt x="1838325" y="1695450"/>
                </a:cubicBezTo>
                <a:cubicBezTo>
                  <a:pt x="1848564" y="1700570"/>
                  <a:pt x="1856661" y="1709380"/>
                  <a:pt x="1866900" y="1714500"/>
                </a:cubicBezTo>
                <a:cubicBezTo>
                  <a:pt x="1875880" y="1718990"/>
                  <a:pt x="1886247" y="1720070"/>
                  <a:pt x="1895475" y="1724025"/>
                </a:cubicBezTo>
                <a:cubicBezTo>
                  <a:pt x="1908526" y="1729618"/>
                  <a:pt x="1919876" y="1739339"/>
                  <a:pt x="1933575" y="1743075"/>
                </a:cubicBezTo>
                <a:cubicBezTo>
                  <a:pt x="1955235" y="1748982"/>
                  <a:pt x="1978235" y="1748197"/>
                  <a:pt x="2000250" y="1752600"/>
                </a:cubicBezTo>
                <a:cubicBezTo>
                  <a:pt x="2143177" y="1781185"/>
                  <a:pt x="2029759" y="1760648"/>
                  <a:pt x="2105025" y="1781175"/>
                </a:cubicBezTo>
                <a:cubicBezTo>
                  <a:pt x="2130284" y="1788064"/>
                  <a:pt x="2156387" y="1791946"/>
                  <a:pt x="2181225" y="1800225"/>
                </a:cubicBezTo>
                <a:cubicBezTo>
                  <a:pt x="2190750" y="1803400"/>
                  <a:pt x="2200146" y="1806992"/>
                  <a:pt x="2209800" y="1809750"/>
                </a:cubicBezTo>
                <a:cubicBezTo>
                  <a:pt x="2222387" y="1813346"/>
                  <a:pt x="2235361" y="1815513"/>
                  <a:pt x="2247900" y="1819275"/>
                </a:cubicBezTo>
                <a:cubicBezTo>
                  <a:pt x="2267134" y="1825045"/>
                  <a:pt x="2305050" y="1838325"/>
                  <a:pt x="2305050" y="1838325"/>
                </a:cubicBezTo>
              </a:path>
            </a:pathLst>
          </a:cu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274" name="Group 273"/>
          <p:cNvGrpSpPr/>
          <p:nvPr/>
        </p:nvGrpSpPr>
        <p:grpSpPr>
          <a:xfrm>
            <a:off x="7255332" y="162323"/>
            <a:ext cx="4443404" cy="666705"/>
            <a:chOff x="7255332" y="162323"/>
            <a:chExt cx="4443404" cy="666705"/>
          </a:xfrm>
        </p:grpSpPr>
        <p:sp>
          <p:nvSpPr>
            <p:cNvPr id="264" name="Rectangle 263"/>
            <p:cNvSpPr/>
            <p:nvPr/>
          </p:nvSpPr>
          <p:spPr>
            <a:xfrm>
              <a:off x="7255333" y="219157"/>
              <a:ext cx="1532680" cy="5431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pic>
          <p:nvPicPr>
            <p:cNvPr id="266" name="Picture 2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0346" y="162323"/>
              <a:ext cx="666705" cy="666705"/>
            </a:xfrm>
            <a:prstGeom prst="rect">
              <a:avLst/>
            </a:prstGeom>
          </p:spPr>
        </p:pic>
        <p:sp>
          <p:nvSpPr>
            <p:cNvPr id="269" name="Rectangle 268"/>
            <p:cNvSpPr/>
            <p:nvPr/>
          </p:nvSpPr>
          <p:spPr>
            <a:xfrm>
              <a:off x="7255332" y="219156"/>
              <a:ext cx="4443404" cy="54312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532939" y="218845"/>
            <a:ext cx="4443404" cy="543124"/>
            <a:chOff x="481317" y="275365"/>
            <a:chExt cx="4443404" cy="543124"/>
          </a:xfrm>
        </p:grpSpPr>
        <p:sp>
          <p:nvSpPr>
            <p:cNvPr id="270" name="Rectangle 269"/>
            <p:cNvSpPr/>
            <p:nvPr/>
          </p:nvSpPr>
          <p:spPr>
            <a:xfrm>
              <a:off x="481317" y="275366"/>
              <a:ext cx="4436178" cy="54312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pic>
          <p:nvPicPr>
            <p:cNvPr id="265" name="Picture 264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4733" y="363887"/>
              <a:ext cx="258249" cy="399732"/>
            </a:xfrm>
            <a:prstGeom prst="rect">
              <a:avLst/>
            </a:prstGeom>
          </p:spPr>
        </p:pic>
        <p:sp>
          <p:nvSpPr>
            <p:cNvPr id="272" name="Rectangle 271"/>
            <p:cNvSpPr/>
            <p:nvPr/>
          </p:nvSpPr>
          <p:spPr>
            <a:xfrm>
              <a:off x="481317" y="275365"/>
              <a:ext cx="4443404" cy="54312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77" name="Group 276"/>
          <p:cNvGrpSpPr/>
          <p:nvPr/>
        </p:nvGrpSpPr>
        <p:grpSpPr>
          <a:xfrm flipH="1">
            <a:off x="1987658" y="2832727"/>
            <a:ext cx="257780" cy="802160"/>
            <a:chOff x="5086862" y="1062679"/>
            <a:chExt cx="663147" cy="2063581"/>
          </a:xfrm>
        </p:grpSpPr>
        <p:cxnSp>
          <p:nvCxnSpPr>
            <p:cNvPr id="278" name="Straight Connector 277"/>
            <p:cNvCxnSpPr/>
            <p:nvPr/>
          </p:nvCxnSpPr>
          <p:spPr>
            <a:xfrm>
              <a:off x="5385486" y="1767016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flipH="1">
              <a:off x="5107459" y="2631989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>
              <a:off x="5383427" y="2631989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 flipH="1">
              <a:off x="5107458" y="1767016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>
              <a:off x="5383426" y="1767016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3" name="Oval 282"/>
            <p:cNvSpPr/>
            <p:nvPr/>
          </p:nvSpPr>
          <p:spPr>
            <a:xfrm>
              <a:off x="5107458" y="1198606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84" name="Oval 283"/>
            <p:cNvSpPr/>
            <p:nvPr/>
          </p:nvSpPr>
          <p:spPr>
            <a:xfrm>
              <a:off x="5086862" y="1062679"/>
              <a:ext cx="663147" cy="2100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85" name="Group 284"/>
          <p:cNvGrpSpPr/>
          <p:nvPr/>
        </p:nvGrpSpPr>
        <p:grpSpPr>
          <a:xfrm flipH="1">
            <a:off x="2341184" y="2927762"/>
            <a:ext cx="257780" cy="802160"/>
            <a:chOff x="5086862" y="1062679"/>
            <a:chExt cx="663147" cy="2063581"/>
          </a:xfrm>
        </p:grpSpPr>
        <p:cxnSp>
          <p:nvCxnSpPr>
            <p:cNvPr id="286" name="Straight Connector 285"/>
            <p:cNvCxnSpPr/>
            <p:nvPr/>
          </p:nvCxnSpPr>
          <p:spPr>
            <a:xfrm>
              <a:off x="5385486" y="1767016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 flipH="1">
              <a:off x="5107459" y="2631989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5383427" y="2631989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flipH="1">
              <a:off x="5107458" y="1767016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5383426" y="1767016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1" name="Oval 290"/>
            <p:cNvSpPr/>
            <p:nvPr/>
          </p:nvSpPr>
          <p:spPr>
            <a:xfrm>
              <a:off x="5107458" y="1198606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92" name="Oval 291"/>
            <p:cNvSpPr/>
            <p:nvPr/>
          </p:nvSpPr>
          <p:spPr>
            <a:xfrm>
              <a:off x="5086862" y="1062679"/>
              <a:ext cx="663147" cy="2100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93" name="Group 292"/>
          <p:cNvGrpSpPr/>
          <p:nvPr/>
        </p:nvGrpSpPr>
        <p:grpSpPr>
          <a:xfrm flipH="1">
            <a:off x="2619062" y="2679895"/>
            <a:ext cx="257780" cy="802160"/>
            <a:chOff x="5086862" y="1062679"/>
            <a:chExt cx="663147" cy="2063581"/>
          </a:xfrm>
        </p:grpSpPr>
        <p:cxnSp>
          <p:nvCxnSpPr>
            <p:cNvPr id="294" name="Straight Connector 293"/>
            <p:cNvCxnSpPr/>
            <p:nvPr/>
          </p:nvCxnSpPr>
          <p:spPr>
            <a:xfrm>
              <a:off x="5385486" y="1767016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flipH="1">
              <a:off x="5107459" y="2631989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5383427" y="2631989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flipH="1">
              <a:off x="5107458" y="1767016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5383426" y="1767016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9" name="Oval 298"/>
            <p:cNvSpPr/>
            <p:nvPr/>
          </p:nvSpPr>
          <p:spPr>
            <a:xfrm>
              <a:off x="5107458" y="1198606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00" name="Oval 299"/>
            <p:cNvSpPr/>
            <p:nvPr/>
          </p:nvSpPr>
          <p:spPr>
            <a:xfrm>
              <a:off x="5086862" y="1062679"/>
              <a:ext cx="663147" cy="2100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305" name="Half Frame 304"/>
          <p:cNvSpPr/>
          <p:nvPr/>
        </p:nvSpPr>
        <p:spPr>
          <a:xfrm rot="7956876">
            <a:off x="8268850" y="147233"/>
            <a:ext cx="720000" cy="720000"/>
          </a:xfrm>
          <a:prstGeom prst="halfFrame">
            <a:avLst/>
          </a:prstGeom>
          <a:solidFill>
            <a:srgbClr val="4472C4"/>
          </a:solidFill>
          <a:effectLst>
            <a:softEdge rad="10160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306" name="Half Frame 305"/>
          <p:cNvSpPr/>
          <p:nvPr/>
        </p:nvSpPr>
        <p:spPr>
          <a:xfrm rot="7956876">
            <a:off x="8543845" y="139792"/>
            <a:ext cx="720000" cy="720000"/>
          </a:xfrm>
          <a:prstGeom prst="halfFrame">
            <a:avLst/>
          </a:prstGeom>
          <a:solidFill>
            <a:srgbClr val="4472C4"/>
          </a:solidFill>
          <a:effectLst>
            <a:softEdge rad="10160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4811" y="4905025"/>
            <a:ext cx="1090033" cy="44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0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9507235" y="1722644"/>
            <a:ext cx="276256" cy="802160"/>
            <a:chOff x="2382534" y="875274"/>
            <a:chExt cx="764578" cy="2220094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749378" y="1736124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2471351" y="2601097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747319" y="2601097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2471350" y="1736124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747318" y="1736124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471350" y="1167714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" name="Can 18"/>
            <p:cNvSpPr/>
            <p:nvPr/>
          </p:nvSpPr>
          <p:spPr>
            <a:xfrm>
              <a:off x="2527985" y="1011200"/>
              <a:ext cx="438664" cy="317152"/>
            </a:xfrm>
            <a:prstGeom prst="ca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8" name="Parallelogram 17"/>
            <p:cNvSpPr/>
            <p:nvPr/>
          </p:nvSpPr>
          <p:spPr>
            <a:xfrm>
              <a:off x="2382534" y="875274"/>
              <a:ext cx="764578" cy="271849"/>
            </a:xfrm>
            <a:prstGeom prst="parallelogram">
              <a:avLst>
                <a:gd name="adj" fmla="val 88636"/>
              </a:avLst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2749378" y="988541"/>
              <a:ext cx="315098" cy="321275"/>
            </a:xfrm>
            <a:custGeom>
              <a:avLst/>
              <a:gdLst>
                <a:gd name="connsiteX0" fmla="*/ 0 w 315098"/>
                <a:gd name="connsiteY0" fmla="*/ 0 h 321275"/>
                <a:gd name="connsiteX1" fmla="*/ 30892 w 315098"/>
                <a:gd name="connsiteY1" fmla="*/ 6178 h 321275"/>
                <a:gd name="connsiteX2" fmla="*/ 271849 w 315098"/>
                <a:gd name="connsiteY2" fmla="*/ 18535 h 321275"/>
                <a:gd name="connsiteX3" fmla="*/ 290384 w 315098"/>
                <a:gd name="connsiteY3" fmla="*/ 24713 h 321275"/>
                <a:gd name="connsiteX4" fmla="*/ 296563 w 315098"/>
                <a:gd name="connsiteY4" fmla="*/ 61783 h 321275"/>
                <a:gd name="connsiteX5" fmla="*/ 302741 w 315098"/>
                <a:gd name="connsiteY5" fmla="*/ 92675 h 321275"/>
                <a:gd name="connsiteX6" fmla="*/ 308919 w 315098"/>
                <a:gd name="connsiteY6" fmla="*/ 111210 h 321275"/>
                <a:gd name="connsiteX7" fmla="*/ 315098 w 315098"/>
                <a:gd name="connsiteY7" fmla="*/ 135924 h 321275"/>
                <a:gd name="connsiteX8" fmla="*/ 308919 w 315098"/>
                <a:gd name="connsiteY8" fmla="*/ 259491 h 321275"/>
                <a:gd name="connsiteX9" fmla="*/ 302741 w 315098"/>
                <a:gd name="connsiteY9" fmla="*/ 278027 h 321275"/>
                <a:gd name="connsiteX10" fmla="*/ 308919 w 315098"/>
                <a:gd name="connsiteY10" fmla="*/ 321275 h 32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5098" h="321275">
                  <a:moveTo>
                    <a:pt x="0" y="0"/>
                  </a:moveTo>
                  <a:cubicBezTo>
                    <a:pt x="10297" y="2059"/>
                    <a:pt x="20463" y="4951"/>
                    <a:pt x="30892" y="6178"/>
                  </a:cubicBezTo>
                  <a:cubicBezTo>
                    <a:pt x="105316" y="14933"/>
                    <a:pt x="204035" y="16023"/>
                    <a:pt x="271849" y="18535"/>
                  </a:cubicBezTo>
                  <a:cubicBezTo>
                    <a:pt x="278027" y="20594"/>
                    <a:pt x="287153" y="19059"/>
                    <a:pt x="290384" y="24713"/>
                  </a:cubicBezTo>
                  <a:cubicBezTo>
                    <a:pt x="296599" y="35590"/>
                    <a:pt x="294322" y="49458"/>
                    <a:pt x="296563" y="61783"/>
                  </a:cubicBezTo>
                  <a:cubicBezTo>
                    <a:pt x="298442" y="72115"/>
                    <a:pt x="300194" y="82487"/>
                    <a:pt x="302741" y="92675"/>
                  </a:cubicBezTo>
                  <a:cubicBezTo>
                    <a:pt x="304320" y="98993"/>
                    <a:pt x="307130" y="104948"/>
                    <a:pt x="308919" y="111210"/>
                  </a:cubicBezTo>
                  <a:cubicBezTo>
                    <a:pt x="311252" y="119375"/>
                    <a:pt x="313038" y="127686"/>
                    <a:pt x="315098" y="135924"/>
                  </a:cubicBezTo>
                  <a:cubicBezTo>
                    <a:pt x="313038" y="177113"/>
                    <a:pt x="312492" y="218406"/>
                    <a:pt x="308919" y="259491"/>
                  </a:cubicBezTo>
                  <a:cubicBezTo>
                    <a:pt x="308355" y="265979"/>
                    <a:pt x="302741" y="271514"/>
                    <a:pt x="302741" y="278027"/>
                  </a:cubicBezTo>
                  <a:cubicBezTo>
                    <a:pt x="302741" y="292589"/>
                    <a:pt x="308919" y="321275"/>
                    <a:pt x="308919" y="321275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42" name="Group 41"/>
          <p:cNvGrpSpPr/>
          <p:nvPr/>
        </p:nvGrpSpPr>
        <p:grpSpPr>
          <a:xfrm flipH="1">
            <a:off x="1433434" y="1396007"/>
            <a:ext cx="257780" cy="802160"/>
            <a:chOff x="5086862" y="1062679"/>
            <a:chExt cx="663147" cy="2063581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5385486" y="1767016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5107459" y="2631989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383427" y="2631989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5107458" y="1767016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383426" y="1767016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107458" y="1198606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9" name="Oval 48"/>
            <p:cNvSpPr/>
            <p:nvPr/>
          </p:nvSpPr>
          <p:spPr>
            <a:xfrm>
              <a:off x="5086862" y="1062679"/>
              <a:ext cx="663147" cy="2100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50" name="Group 49"/>
          <p:cNvGrpSpPr/>
          <p:nvPr/>
        </p:nvGrpSpPr>
        <p:grpSpPr>
          <a:xfrm flipH="1">
            <a:off x="5780554" y="3632471"/>
            <a:ext cx="257780" cy="802160"/>
            <a:chOff x="5086862" y="1062679"/>
            <a:chExt cx="663147" cy="2063581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5385486" y="1767016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107459" y="2631989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383427" y="2631989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5107458" y="1767016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383426" y="1767016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5107458" y="1198606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7" name="Oval 56"/>
            <p:cNvSpPr/>
            <p:nvPr/>
          </p:nvSpPr>
          <p:spPr>
            <a:xfrm>
              <a:off x="5086862" y="1062679"/>
              <a:ext cx="663147" cy="2100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58" name="Group 57"/>
          <p:cNvGrpSpPr/>
          <p:nvPr/>
        </p:nvGrpSpPr>
        <p:grpSpPr>
          <a:xfrm flipH="1">
            <a:off x="1477323" y="2878375"/>
            <a:ext cx="257780" cy="802160"/>
            <a:chOff x="5086862" y="1062679"/>
            <a:chExt cx="663147" cy="2063581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5385486" y="1767016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107459" y="2631989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383427" y="2631989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107458" y="1767016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5383426" y="1767016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5107458" y="1198606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5" name="Oval 64"/>
            <p:cNvSpPr/>
            <p:nvPr/>
          </p:nvSpPr>
          <p:spPr>
            <a:xfrm>
              <a:off x="5086862" y="1062679"/>
              <a:ext cx="663147" cy="2100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74" name="Group 73"/>
          <p:cNvGrpSpPr/>
          <p:nvPr/>
        </p:nvGrpSpPr>
        <p:grpSpPr>
          <a:xfrm flipH="1">
            <a:off x="5987106" y="2184189"/>
            <a:ext cx="257780" cy="802160"/>
            <a:chOff x="5086862" y="1062679"/>
            <a:chExt cx="663147" cy="2063581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5385486" y="1767016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5107459" y="2631989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383427" y="2631989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5107458" y="1767016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383426" y="1767016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5107458" y="1198606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1" name="Oval 80"/>
            <p:cNvSpPr/>
            <p:nvPr/>
          </p:nvSpPr>
          <p:spPr>
            <a:xfrm>
              <a:off x="5086862" y="1062679"/>
              <a:ext cx="663147" cy="2100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82" name="Group 81"/>
          <p:cNvGrpSpPr/>
          <p:nvPr/>
        </p:nvGrpSpPr>
        <p:grpSpPr>
          <a:xfrm flipH="1">
            <a:off x="6637718" y="4528346"/>
            <a:ext cx="257780" cy="802160"/>
            <a:chOff x="5086862" y="1062679"/>
            <a:chExt cx="663147" cy="2063581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5385486" y="1767016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5107459" y="2631989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5383427" y="2631989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5107458" y="1767016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383426" y="1767016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107458" y="1198606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9" name="Oval 88"/>
            <p:cNvSpPr/>
            <p:nvPr/>
          </p:nvSpPr>
          <p:spPr>
            <a:xfrm>
              <a:off x="5086862" y="1062679"/>
              <a:ext cx="663147" cy="2100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90" name="Group 89"/>
          <p:cNvGrpSpPr/>
          <p:nvPr/>
        </p:nvGrpSpPr>
        <p:grpSpPr>
          <a:xfrm flipH="1">
            <a:off x="5723318" y="1026148"/>
            <a:ext cx="257780" cy="802160"/>
            <a:chOff x="5086862" y="1062679"/>
            <a:chExt cx="663147" cy="2063581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5385486" y="1767016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5107459" y="2631989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5383427" y="2631989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5107458" y="1767016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5383426" y="1767016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5107458" y="1198606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7" name="Oval 96"/>
            <p:cNvSpPr/>
            <p:nvPr/>
          </p:nvSpPr>
          <p:spPr>
            <a:xfrm>
              <a:off x="5086862" y="1062679"/>
              <a:ext cx="663147" cy="2100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98" name="Group 97"/>
          <p:cNvGrpSpPr/>
          <p:nvPr/>
        </p:nvGrpSpPr>
        <p:grpSpPr>
          <a:xfrm flipH="1">
            <a:off x="4018343" y="4737292"/>
            <a:ext cx="257780" cy="802160"/>
            <a:chOff x="5086862" y="1062679"/>
            <a:chExt cx="663147" cy="2063581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5385486" y="1767016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5107459" y="2631989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5383427" y="2631989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>
              <a:off x="5107458" y="1767016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5383426" y="1767016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>
            <a:xfrm>
              <a:off x="5107458" y="1198606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5" name="Oval 104"/>
            <p:cNvSpPr/>
            <p:nvPr/>
          </p:nvSpPr>
          <p:spPr>
            <a:xfrm>
              <a:off x="5086862" y="1062679"/>
              <a:ext cx="663147" cy="2100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06" name="Group 105"/>
          <p:cNvGrpSpPr/>
          <p:nvPr/>
        </p:nvGrpSpPr>
        <p:grpSpPr>
          <a:xfrm flipH="1">
            <a:off x="2086002" y="5347318"/>
            <a:ext cx="257780" cy="802160"/>
            <a:chOff x="5086862" y="1062679"/>
            <a:chExt cx="663147" cy="2063581"/>
          </a:xfrm>
        </p:grpSpPr>
        <p:cxnSp>
          <p:nvCxnSpPr>
            <p:cNvPr id="107" name="Straight Connector 106"/>
            <p:cNvCxnSpPr/>
            <p:nvPr/>
          </p:nvCxnSpPr>
          <p:spPr>
            <a:xfrm>
              <a:off x="5385486" y="1767016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5107459" y="2631989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5383427" y="2631989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H="1">
              <a:off x="5107458" y="1767016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5383426" y="1767016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5107458" y="1198606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3" name="Oval 112"/>
            <p:cNvSpPr/>
            <p:nvPr/>
          </p:nvSpPr>
          <p:spPr>
            <a:xfrm>
              <a:off x="5086862" y="1062679"/>
              <a:ext cx="663147" cy="2100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14" name="Group 113"/>
          <p:cNvGrpSpPr/>
          <p:nvPr/>
        </p:nvGrpSpPr>
        <p:grpSpPr>
          <a:xfrm flipH="1">
            <a:off x="2957968" y="1244299"/>
            <a:ext cx="257780" cy="802160"/>
            <a:chOff x="5086862" y="1062679"/>
            <a:chExt cx="663147" cy="2063581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5385486" y="1767016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>
              <a:off x="5107459" y="2631989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5383427" y="2631989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5107458" y="1767016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5383426" y="1767016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5107458" y="1198606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1" name="Oval 120"/>
            <p:cNvSpPr/>
            <p:nvPr/>
          </p:nvSpPr>
          <p:spPr>
            <a:xfrm>
              <a:off x="5086862" y="1062679"/>
              <a:ext cx="663147" cy="2100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22" name="Group 121"/>
          <p:cNvGrpSpPr/>
          <p:nvPr/>
        </p:nvGrpSpPr>
        <p:grpSpPr>
          <a:xfrm flipH="1">
            <a:off x="9783491" y="5443385"/>
            <a:ext cx="257780" cy="802160"/>
            <a:chOff x="5086862" y="1062679"/>
            <a:chExt cx="663147" cy="2063581"/>
          </a:xfrm>
        </p:grpSpPr>
        <p:cxnSp>
          <p:nvCxnSpPr>
            <p:cNvPr id="123" name="Straight Connector 122"/>
            <p:cNvCxnSpPr/>
            <p:nvPr/>
          </p:nvCxnSpPr>
          <p:spPr>
            <a:xfrm>
              <a:off x="5385486" y="1767016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H="1">
              <a:off x="5107459" y="2631989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5383427" y="2631989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>
              <a:off x="5107458" y="1767016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5383426" y="1767016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Oval 127"/>
            <p:cNvSpPr/>
            <p:nvPr/>
          </p:nvSpPr>
          <p:spPr>
            <a:xfrm>
              <a:off x="5107458" y="1198606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9" name="Oval 128"/>
            <p:cNvSpPr/>
            <p:nvPr/>
          </p:nvSpPr>
          <p:spPr>
            <a:xfrm>
              <a:off x="5086862" y="1062679"/>
              <a:ext cx="663147" cy="2100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86624" y="5193587"/>
            <a:ext cx="276256" cy="802160"/>
            <a:chOff x="2382534" y="875274"/>
            <a:chExt cx="764578" cy="2220094"/>
          </a:xfrm>
        </p:grpSpPr>
        <p:cxnSp>
          <p:nvCxnSpPr>
            <p:cNvPr id="131" name="Straight Connector 130"/>
            <p:cNvCxnSpPr/>
            <p:nvPr/>
          </p:nvCxnSpPr>
          <p:spPr>
            <a:xfrm>
              <a:off x="2749378" y="1736124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>
              <a:off x="2471351" y="2601097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2747319" y="2601097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H="1">
              <a:off x="2471350" y="1736124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2747318" y="1736124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Oval 135"/>
            <p:cNvSpPr/>
            <p:nvPr/>
          </p:nvSpPr>
          <p:spPr>
            <a:xfrm>
              <a:off x="2471350" y="1167714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7" name="Can 136"/>
            <p:cNvSpPr/>
            <p:nvPr/>
          </p:nvSpPr>
          <p:spPr>
            <a:xfrm>
              <a:off x="2527985" y="1011200"/>
              <a:ext cx="438664" cy="317152"/>
            </a:xfrm>
            <a:prstGeom prst="ca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8" name="Parallelogram 137"/>
            <p:cNvSpPr/>
            <p:nvPr/>
          </p:nvSpPr>
          <p:spPr>
            <a:xfrm>
              <a:off x="2382534" y="875274"/>
              <a:ext cx="764578" cy="271849"/>
            </a:xfrm>
            <a:prstGeom prst="parallelogram">
              <a:avLst>
                <a:gd name="adj" fmla="val 88636"/>
              </a:avLst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9" name="Freeform 138"/>
            <p:cNvSpPr/>
            <p:nvPr/>
          </p:nvSpPr>
          <p:spPr>
            <a:xfrm>
              <a:off x="2749378" y="988541"/>
              <a:ext cx="315098" cy="321275"/>
            </a:xfrm>
            <a:custGeom>
              <a:avLst/>
              <a:gdLst>
                <a:gd name="connsiteX0" fmla="*/ 0 w 315098"/>
                <a:gd name="connsiteY0" fmla="*/ 0 h 321275"/>
                <a:gd name="connsiteX1" fmla="*/ 30892 w 315098"/>
                <a:gd name="connsiteY1" fmla="*/ 6178 h 321275"/>
                <a:gd name="connsiteX2" fmla="*/ 271849 w 315098"/>
                <a:gd name="connsiteY2" fmla="*/ 18535 h 321275"/>
                <a:gd name="connsiteX3" fmla="*/ 290384 w 315098"/>
                <a:gd name="connsiteY3" fmla="*/ 24713 h 321275"/>
                <a:gd name="connsiteX4" fmla="*/ 296563 w 315098"/>
                <a:gd name="connsiteY4" fmla="*/ 61783 h 321275"/>
                <a:gd name="connsiteX5" fmla="*/ 302741 w 315098"/>
                <a:gd name="connsiteY5" fmla="*/ 92675 h 321275"/>
                <a:gd name="connsiteX6" fmla="*/ 308919 w 315098"/>
                <a:gd name="connsiteY6" fmla="*/ 111210 h 321275"/>
                <a:gd name="connsiteX7" fmla="*/ 315098 w 315098"/>
                <a:gd name="connsiteY7" fmla="*/ 135924 h 321275"/>
                <a:gd name="connsiteX8" fmla="*/ 308919 w 315098"/>
                <a:gd name="connsiteY8" fmla="*/ 259491 h 321275"/>
                <a:gd name="connsiteX9" fmla="*/ 302741 w 315098"/>
                <a:gd name="connsiteY9" fmla="*/ 278027 h 321275"/>
                <a:gd name="connsiteX10" fmla="*/ 308919 w 315098"/>
                <a:gd name="connsiteY10" fmla="*/ 321275 h 32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5098" h="321275">
                  <a:moveTo>
                    <a:pt x="0" y="0"/>
                  </a:moveTo>
                  <a:cubicBezTo>
                    <a:pt x="10297" y="2059"/>
                    <a:pt x="20463" y="4951"/>
                    <a:pt x="30892" y="6178"/>
                  </a:cubicBezTo>
                  <a:cubicBezTo>
                    <a:pt x="105316" y="14933"/>
                    <a:pt x="204035" y="16023"/>
                    <a:pt x="271849" y="18535"/>
                  </a:cubicBezTo>
                  <a:cubicBezTo>
                    <a:pt x="278027" y="20594"/>
                    <a:pt x="287153" y="19059"/>
                    <a:pt x="290384" y="24713"/>
                  </a:cubicBezTo>
                  <a:cubicBezTo>
                    <a:pt x="296599" y="35590"/>
                    <a:pt x="294322" y="49458"/>
                    <a:pt x="296563" y="61783"/>
                  </a:cubicBezTo>
                  <a:cubicBezTo>
                    <a:pt x="298442" y="72115"/>
                    <a:pt x="300194" y="82487"/>
                    <a:pt x="302741" y="92675"/>
                  </a:cubicBezTo>
                  <a:cubicBezTo>
                    <a:pt x="304320" y="98993"/>
                    <a:pt x="307130" y="104948"/>
                    <a:pt x="308919" y="111210"/>
                  </a:cubicBezTo>
                  <a:cubicBezTo>
                    <a:pt x="311252" y="119375"/>
                    <a:pt x="313038" y="127686"/>
                    <a:pt x="315098" y="135924"/>
                  </a:cubicBezTo>
                  <a:cubicBezTo>
                    <a:pt x="313038" y="177113"/>
                    <a:pt x="312492" y="218406"/>
                    <a:pt x="308919" y="259491"/>
                  </a:cubicBezTo>
                  <a:cubicBezTo>
                    <a:pt x="308355" y="265979"/>
                    <a:pt x="302741" y="271514"/>
                    <a:pt x="302741" y="278027"/>
                  </a:cubicBezTo>
                  <a:cubicBezTo>
                    <a:pt x="302741" y="292589"/>
                    <a:pt x="308919" y="321275"/>
                    <a:pt x="308919" y="321275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3257988" y="5748398"/>
            <a:ext cx="276256" cy="802160"/>
            <a:chOff x="2382534" y="875274"/>
            <a:chExt cx="764578" cy="2220094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2749378" y="1736124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H="1">
              <a:off x="2471351" y="2601097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2747319" y="2601097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2471350" y="1736124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2747318" y="1736124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Oval 145"/>
            <p:cNvSpPr/>
            <p:nvPr/>
          </p:nvSpPr>
          <p:spPr>
            <a:xfrm>
              <a:off x="2471350" y="1167714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7" name="Can 146"/>
            <p:cNvSpPr/>
            <p:nvPr/>
          </p:nvSpPr>
          <p:spPr>
            <a:xfrm>
              <a:off x="2527985" y="1011200"/>
              <a:ext cx="438664" cy="317152"/>
            </a:xfrm>
            <a:prstGeom prst="ca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8" name="Parallelogram 147"/>
            <p:cNvSpPr/>
            <p:nvPr/>
          </p:nvSpPr>
          <p:spPr>
            <a:xfrm>
              <a:off x="2382534" y="875274"/>
              <a:ext cx="764578" cy="271849"/>
            </a:xfrm>
            <a:prstGeom prst="parallelogram">
              <a:avLst>
                <a:gd name="adj" fmla="val 88636"/>
              </a:avLst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2749378" y="988541"/>
              <a:ext cx="315098" cy="321275"/>
            </a:xfrm>
            <a:custGeom>
              <a:avLst/>
              <a:gdLst>
                <a:gd name="connsiteX0" fmla="*/ 0 w 315098"/>
                <a:gd name="connsiteY0" fmla="*/ 0 h 321275"/>
                <a:gd name="connsiteX1" fmla="*/ 30892 w 315098"/>
                <a:gd name="connsiteY1" fmla="*/ 6178 h 321275"/>
                <a:gd name="connsiteX2" fmla="*/ 271849 w 315098"/>
                <a:gd name="connsiteY2" fmla="*/ 18535 h 321275"/>
                <a:gd name="connsiteX3" fmla="*/ 290384 w 315098"/>
                <a:gd name="connsiteY3" fmla="*/ 24713 h 321275"/>
                <a:gd name="connsiteX4" fmla="*/ 296563 w 315098"/>
                <a:gd name="connsiteY4" fmla="*/ 61783 h 321275"/>
                <a:gd name="connsiteX5" fmla="*/ 302741 w 315098"/>
                <a:gd name="connsiteY5" fmla="*/ 92675 h 321275"/>
                <a:gd name="connsiteX6" fmla="*/ 308919 w 315098"/>
                <a:gd name="connsiteY6" fmla="*/ 111210 h 321275"/>
                <a:gd name="connsiteX7" fmla="*/ 315098 w 315098"/>
                <a:gd name="connsiteY7" fmla="*/ 135924 h 321275"/>
                <a:gd name="connsiteX8" fmla="*/ 308919 w 315098"/>
                <a:gd name="connsiteY8" fmla="*/ 259491 h 321275"/>
                <a:gd name="connsiteX9" fmla="*/ 302741 w 315098"/>
                <a:gd name="connsiteY9" fmla="*/ 278027 h 321275"/>
                <a:gd name="connsiteX10" fmla="*/ 308919 w 315098"/>
                <a:gd name="connsiteY10" fmla="*/ 321275 h 32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5098" h="321275">
                  <a:moveTo>
                    <a:pt x="0" y="0"/>
                  </a:moveTo>
                  <a:cubicBezTo>
                    <a:pt x="10297" y="2059"/>
                    <a:pt x="20463" y="4951"/>
                    <a:pt x="30892" y="6178"/>
                  </a:cubicBezTo>
                  <a:cubicBezTo>
                    <a:pt x="105316" y="14933"/>
                    <a:pt x="204035" y="16023"/>
                    <a:pt x="271849" y="18535"/>
                  </a:cubicBezTo>
                  <a:cubicBezTo>
                    <a:pt x="278027" y="20594"/>
                    <a:pt x="287153" y="19059"/>
                    <a:pt x="290384" y="24713"/>
                  </a:cubicBezTo>
                  <a:cubicBezTo>
                    <a:pt x="296599" y="35590"/>
                    <a:pt x="294322" y="49458"/>
                    <a:pt x="296563" y="61783"/>
                  </a:cubicBezTo>
                  <a:cubicBezTo>
                    <a:pt x="298442" y="72115"/>
                    <a:pt x="300194" y="82487"/>
                    <a:pt x="302741" y="92675"/>
                  </a:cubicBezTo>
                  <a:cubicBezTo>
                    <a:pt x="304320" y="98993"/>
                    <a:pt x="307130" y="104948"/>
                    <a:pt x="308919" y="111210"/>
                  </a:cubicBezTo>
                  <a:cubicBezTo>
                    <a:pt x="311252" y="119375"/>
                    <a:pt x="313038" y="127686"/>
                    <a:pt x="315098" y="135924"/>
                  </a:cubicBezTo>
                  <a:cubicBezTo>
                    <a:pt x="313038" y="177113"/>
                    <a:pt x="312492" y="218406"/>
                    <a:pt x="308919" y="259491"/>
                  </a:cubicBezTo>
                  <a:cubicBezTo>
                    <a:pt x="308355" y="265979"/>
                    <a:pt x="302741" y="271514"/>
                    <a:pt x="302741" y="278027"/>
                  </a:cubicBezTo>
                  <a:cubicBezTo>
                    <a:pt x="302741" y="292589"/>
                    <a:pt x="308919" y="321275"/>
                    <a:pt x="308919" y="321275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8084831" y="5541450"/>
            <a:ext cx="276256" cy="802160"/>
            <a:chOff x="2382534" y="875274"/>
            <a:chExt cx="764578" cy="2220094"/>
          </a:xfrm>
        </p:grpSpPr>
        <p:cxnSp>
          <p:nvCxnSpPr>
            <p:cNvPr id="151" name="Straight Connector 150"/>
            <p:cNvCxnSpPr/>
            <p:nvPr/>
          </p:nvCxnSpPr>
          <p:spPr>
            <a:xfrm>
              <a:off x="2749378" y="1736124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H="1">
              <a:off x="2471351" y="2601097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2747319" y="2601097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H="1">
              <a:off x="2471350" y="1736124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2747318" y="1736124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6" name="Oval 155"/>
            <p:cNvSpPr/>
            <p:nvPr/>
          </p:nvSpPr>
          <p:spPr>
            <a:xfrm>
              <a:off x="2471350" y="1167714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7" name="Can 156"/>
            <p:cNvSpPr/>
            <p:nvPr/>
          </p:nvSpPr>
          <p:spPr>
            <a:xfrm>
              <a:off x="2527985" y="1011200"/>
              <a:ext cx="438664" cy="317152"/>
            </a:xfrm>
            <a:prstGeom prst="ca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8" name="Parallelogram 157"/>
            <p:cNvSpPr/>
            <p:nvPr/>
          </p:nvSpPr>
          <p:spPr>
            <a:xfrm>
              <a:off x="2382534" y="875274"/>
              <a:ext cx="764578" cy="271849"/>
            </a:xfrm>
            <a:prstGeom prst="parallelogram">
              <a:avLst>
                <a:gd name="adj" fmla="val 88636"/>
              </a:avLst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9" name="Freeform 158"/>
            <p:cNvSpPr/>
            <p:nvPr/>
          </p:nvSpPr>
          <p:spPr>
            <a:xfrm>
              <a:off x="2749378" y="988541"/>
              <a:ext cx="315098" cy="321275"/>
            </a:xfrm>
            <a:custGeom>
              <a:avLst/>
              <a:gdLst>
                <a:gd name="connsiteX0" fmla="*/ 0 w 315098"/>
                <a:gd name="connsiteY0" fmla="*/ 0 h 321275"/>
                <a:gd name="connsiteX1" fmla="*/ 30892 w 315098"/>
                <a:gd name="connsiteY1" fmla="*/ 6178 h 321275"/>
                <a:gd name="connsiteX2" fmla="*/ 271849 w 315098"/>
                <a:gd name="connsiteY2" fmla="*/ 18535 h 321275"/>
                <a:gd name="connsiteX3" fmla="*/ 290384 w 315098"/>
                <a:gd name="connsiteY3" fmla="*/ 24713 h 321275"/>
                <a:gd name="connsiteX4" fmla="*/ 296563 w 315098"/>
                <a:gd name="connsiteY4" fmla="*/ 61783 h 321275"/>
                <a:gd name="connsiteX5" fmla="*/ 302741 w 315098"/>
                <a:gd name="connsiteY5" fmla="*/ 92675 h 321275"/>
                <a:gd name="connsiteX6" fmla="*/ 308919 w 315098"/>
                <a:gd name="connsiteY6" fmla="*/ 111210 h 321275"/>
                <a:gd name="connsiteX7" fmla="*/ 315098 w 315098"/>
                <a:gd name="connsiteY7" fmla="*/ 135924 h 321275"/>
                <a:gd name="connsiteX8" fmla="*/ 308919 w 315098"/>
                <a:gd name="connsiteY8" fmla="*/ 259491 h 321275"/>
                <a:gd name="connsiteX9" fmla="*/ 302741 w 315098"/>
                <a:gd name="connsiteY9" fmla="*/ 278027 h 321275"/>
                <a:gd name="connsiteX10" fmla="*/ 308919 w 315098"/>
                <a:gd name="connsiteY10" fmla="*/ 321275 h 32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5098" h="321275">
                  <a:moveTo>
                    <a:pt x="0" y="0"/>
                  </a:moveTo>
                  <a:cubicBezTo>
                    <a:pt x="10297" y="2059"/>
                    <a:pt x="20463" y="4951"/>
                    <a:pt x="30892" y="6178"/>
                  </a:cubicBezTo>
                  <a:cubicBezTo>
                    <a:pt x="105316" y="14933"/>
                    <a:pt x="204035" y="16023"/>
                    <a:pt x="271849" y="18535"/>
                  </a:cubicBezTo>
                  <a:cubicBezTo>
                    <a:pt x="278027" y="20594"/>
                    <a:pt x="287153" y="19059"/>
                    <a:pt x="290384" y="24713"/>
                  </a:cubicBezTo>
                  <a:cubicBezTo>
                    <a:pt x="296599" y="35590"/>
                    <a:pt x="294322" y="49458"/>
                    <a:pt x="296563" y="61783"/>
                  </a:cubicBezTo>
                  <a:cubicBezTo>
                    <a:pt x="298442" y="72115"/>
                    <a:pt x="300194" y="82487"/>
                    <a:pt x="302741" y="92675"/>
                  </a:cubicBezTo>
                  <a:cubicBezTo>
                    <a:pt x="304320" y="98993"/>
                    <a:pt x="307130" y="104948"/>
                    <a:pt x="308919" y="111210"/>
                  </a:cubicBezTo>
                  <a:cubicBezTo>
                    <a:pt x="311252" y="119375"/>
                    <a:pt x="313038" y="127686"/>
                    <a:pt x="315098" y="135924"/>
                  </a:cubicBezTo>
                  <a:cubicBezTo>
                    <a:pt x="313038" y="177113"/>
                    <a:pt x="312492" y="218406"/>
                    <a:pt x="308919" y="259491"/>
                  </a:cubicBezTo>
                  <a:cubicBezTo>
                    <a:pt x="308355" y="265979"/>
                    <a:pt x="302741" y="271514"/>
                    <a:pt x="302741" y="278027"/>
                  </a:cubicBezTo>
                  <a:cubicBezTo>
                    <a:pt x="302741" y="292589"/>
                    <a:pt x="308919" y="321275"/>
                    <a:pt x="308919" y="321275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10787599" y="4290581"/>
            <a:ext cx="276256" cy="802160"/>
            <a:chOff x="2382534" y="875274"/>
            <a:chExt cx="764578" cy="2220094"/>
          </a:xfrm>
        </p:grpSpPr>
        <p:cxnSp>
          <p:nvCxnSpPr>
            <p:cNvPr id="161" name="Straight Connector 160"/>
            <p:cNvCxnSpPr/>
            <p:nvPr/>
          </p:nvCxnSpPr>
          <p:spPr>
            <a:xfrm>
              <a:off x="2749378" y="1736124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H="1">
              <a:off x="2471351" y="2601097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2747319" y="2601097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H="1">
              <a:off x="2471350" y="1736124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2747318" y="1736124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Oval 165"/>
            <p:cNvSpPr/>
            <p:nvPr/>
          </p:nvSpPr>
          <p:spPr>
            <a:xfrm>
              <a:off x="2471350" y="1167714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7" name="Can 166"/>
            <p:cNvSpPr/>
            <p:nvPr/>
          </p:nvSpPr>
          <p:spPr>
            <a:xfrm>
              <a:off x="2527985" y="1011200"/>
              <a:ext cx="438664" cy="317152"/>
            </a:xfrm>
            <a:prstGeom prst="ca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8" name="Parallelogram 167"/>
            <p:cNvSpPr/>
            <p:nvPr/>
          </p:nvSpPr>
          <p:spPr>
            <a:xfrm>
              <a:off x="2382534" y="875274"/>
              <a:ext cx="764578" cy="271849"/>
            </a:xfrm>
            <a:prstGeom prst="parallelogram">
              <a:avLst>
                <a:gd name="adj" fmla="val 88636"/>
              </a:avLst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9" name="Freeform 168"/>
            <p:cNvSpPr/>
            <p:nvPr/>
          </p:nvSpPr>
          <p:spPr>
            <a:xfrm>
              <a:off x="2749378" y="988541"/>
              <a:ext cx="315098" cy="321275"/>
            </a:xfrm>
            <a:custGeom>
              <a:avLst/>
              <a:gdLst>
                <a:gd name="connsiteX0" fmla="*/ 0 w 315098"/>
                <a:gd name="connsiteY0" fmla="*/ 0 h 321275"/>
                <a:gd name="connsiteX1" fmla="*/ 30892 w 315098"/>
                <a:gd name="connsiteY1" fmla="*/ 6178 h 321275"/>
                <a:gd name="connsiteX2" fmla="*/ 271849 w 315098"/>
                <a:gd name="connsiteY2" fmla="*/ 18535 h 321275"/>
                <a:gd name="connsiteX3" fmla="*/ 290384 w 315098"/>
                <a:gd name="connsiteY3" fmla="*/ 24713 h 321275"/>
                <a:gd name="connsiteX4" fmla="*/ 296563 w 315098"/>
                <a:gd name="connsiteY4" fmla="*/ 61783 h 321275"/>
                <a:gd name="connsiteX5" fmla="*/ 302741 w 315098"/>
                <a:gd name="connsiteY5" fmla="*/ 92675 h 321275"/>
                <a:gd name="connsiteX6" fmla="*/ 308919 w 315098"/>
                <a:gd name="connsiteY6" fmla="*/ 111210 h 321275"/>
                <a:gd name="connsiteX7" fmla="*/ 315098 w 315098"/>
                <a:gd name="connsiteY7" fmla="*/ 135924 h 321275"/>
                <a:gd name="connsiteX8" fmla="*/ 308919 w 315098"/>
                <a:gd name="connsiteY8" fmla="*/ 259491 h 321275"/>
                <a:gd name="connsiteX9" fmla="*/ 302741 w 315098"/>
                <a:gd name="connsiteY9" fmla="*/ 278027 h 321275"/>
                <a:gd name="connsiteX10" fmla="*/ 308919 w 315098"/>
                <a:gd name="connsiteY10" fmla="*/ 321275 h 32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5098" h="321275">
                  <a:moveTo>
                    <a:pt x="0" y="0"/>
                  </a:moveTo>
                  <a:cubicBezTo>
                    <a:pt x="10297" y="2059"/>
                    <a:pt x="20463" y="4951"/>
                    <a:pt x="30892" y="6178"/>
                  </a:cubicBezTo>
                  <a:cubicBezTo>
                    <a:pt x="105316" y="14933"/>
                    <a:pt x="204035" y="16023"/>
                    <a:pt x="271849" y="18535"/>
                  </a:cubicBezTo>
                  <a:cubicBezTo>
                    <a:pt x="278027" y="20594"/>
                    <a:pt x="287153" y="19059"/>
                    <a:pt x="290384" y="24713"/>
                  </a:cubicBezTo>
                  <a:cubicBezTo>
                    <a:pt x="296599" y="35590"/>
                    <a:pt x="294322" y="49458"/>
                    <a:pt x="296563" y="61783"/>
                  </a:cubicBezTo>
                  <a:cubicBezTo>
                    <a:pt x="298442" y="72115"/>
                    <a:pt x="300194" y="82487"/>
                    <a:pt x="302741" y="92675"/>
                  </a:cubicBezTo>
                  <a:cubicBezTo>
                    <a:pt x="304320" y="98993"/>
                    <a:pt x="307130" y="104948"/>
                    <a:pt x="308919" y="111210"/>
                  </a:cubicBezTo>
                  <a:cubicBezTo>
                    <a:pt x="311252" y="119375"/>
                    <a:pt x="313038" y="127686"/>
                    <a:pt x="315098" y="135924"/>
                  </a:cubicBezTo>
                  <a:cubicBezTo>
                    <a:pt x="313038" y="177113"/>
                    <a:pt x="312492" y="218406"/>
                    <a:pt x="308919" y="259491"/>
                  </a:cubicBezTo>
                  <a:cubicBezTo>
                    <a:pt x="308355" y="265979"/>
                    <a:pt x="302741" y="271514"/>
                    <a:pt x="302741" y="278027"/>
                  </a:cubicBezTo>
                  <a:cubicBezTo>
                    <a:pt x="302741" y="292589"/>
                    <a:pt x="308919" y="321275"/>
                    <a:pt x="308919" y="321275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8222959" y="3273106"/>
            <a:ext cx="276256" cy="802160"/>
            <a:chOff x="2382534" y="875274"/>
            <a:chExt cx="764578" cy="2220094"/>
          </a:xfrm>
        </p:grpSpPr>
        <p:cxnSp>
          <p:nvCxnSpPr>
            <p:cNvPr id="171" name="Straight Connector 170"/>
            <p:cNvCxnSpPr/>
            <p:nvPr/>
          </p:nvCxnSpPr>
          <p:spPr>
            <a:xfrm>
              <a:off x="2749378" y="1736124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H="1">
              <a:off x="2471351" y="2601097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2747319" y="2601097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H="1">
              <a:off x="2471350" y="1736124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2747318" y="1736124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2471350" y="1167714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77" name="Can 176"/>
            <p:cNvSpPr/>
            <p:nvPr/>
          </p:nvSpPr>
          <p:spPr>
            <a:xfrm>
              <a:off x="2527985" y="1011200"/>
              <a:ext cx="438664" cy="317152"/>
            </a:xfrm>
            <a:prstGeom prst="ca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78" name="Parallelogram 177"/>
            <p:cNvSpPr/>
            <p:nvPr/>
          </p:nvSpPr>
          <p:spPr>
            <a:xfrm>
              <a:off x="2382534" y="875274"/>
              <a:ext cx="764578" cy="271849"/>
            </a:xfrm>
            <a:prstGeom prst="parallelogram">
              <a:avLst>
                <a:gd name="adj" fmla="val 88636"/>
              </a:avLst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79" name="Freeform 178"/>
            <p:cNvSpPr/>
            <p:nvPr/>
          </p:nvSpPr>
          <p:spPr>
            <a:xfrm>
              <a:off x="2749378" y="988541"/>
              <a:ext cx="315098" cy="321275"/>
            </a:xfrm>
            <a:custGeom>
              <a:avLst/>
              <a:gdLst>
                <a:gd name="connsiteX0" fmla="*/ 0 w 315098"/>
                <a:gd name="connsiteY0" fmla="*/ 0 h 321275"/>
                <a:gd name="connsiteX1" fmla="*/ 30892 w 315098"/>
                <a:gd name="connsiteY1" fmla="*/ 6178 h 321275"/>
                <a:gd name="connsiteX2" fmla="*/ 271849 w 315098"/>
                <a:gd name="connsiteY2" fmla="*/ 18535 h 321275"/>
                <a:gd name="connsiteX3" fmla="*/ 290384 w 315098"/>
                <a:gd name="connsiteY3" fmla="*/ 24713 h 321275"/>
                <a:gd name="connsiteX4" fmla="*/ 296563 w 315098"/>
                <a:gd name="connsiteY4" fmla="*/ 61783 h 321275"/>
                <a:gd name="connsiteX5" fmla="*/ 302741 w 315098"/>
                <a:gd name="connsiteY5" fmla="*/ 92675 h 321275"/>
                <a:gd name="connsiteX6" fmla="*/ 308919 w 315098"/>
                <a:gd name="connsiteY6" fmla="*/ 111210 h 321275"/>
                <a:gd name="connsiteX7" fmla="*/ 315098 w 315098"/>
                <a:gd name="connsiteY7" fmla="*/ 135924 h 321275"/>
                <a:gd name="connsiteX8" fmla="*/ 308919 w 315098"/>
                <a:gd name="connsiteY8" fmla="*/ 259491 h 321275"/>
                <a:gd name="connsiteX9" fmla="*/ 302741 w 315098"/>
                <a:gd name="connsiteY9" fmla="*/ 278027 h 321275"/>
                <a:gd name="connsiteX10" fmla="*/ 308919 w 315098"/>
                <a:gd name="connsiteY10" fmla="*/ 321275 h 32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5098" h="321275">
                  <a:moveTo>
                    <a:pt x="0" y="0"/>
                  </a:moveTo>
                  <a:cubicBezTo>
                    <a:pt x="10297" y="2059"/>
                    <a:pt x="20463" y="4951"/>
                    <a:pt x="30892" y="6178"/>
                  </a:cubicBezTo>
                  <a:cubicBezTo>
                    <a:pt x="105316" y="14933"/>
                    <a:pt x="204035" y="16023"/>
                    <a:pt x="271849" y="18535"/>
                  </a:cubicBezTo>
                  <a:cubicBezTo>
                    <a:pt x="278027" y="20594"/>
                    <a:pt x="287153" y="19059"/>
                    <a:pt x="290384" y="24713"/>
                  </a:cubicBezTo>
                  <a:cubicBezTo>
                    <a:pt x="296599" y="35590"/>
                    <a:pt x="294322" y="49458"/>
                    <a:pt x="296563" y="61783"/>
                  </a:cubicBezTo>
                  <a:cubicBezTo>
                    <a:pt x="298442" y="72115"/>
                    <a:pt x="300194" y="82487"/>
                    <a:pt x="302741" y="92675"/>
                  </a:cubicBezTo>
                  <a:cubicBezTo>
                    <a:pt x="304320" y="98993"/>
                    <a:pt x="307130" y="104948"/>
                    <a:pt x="308919" y="111210"/>
                  </a:cubicBezTo>
                  <a:cubicBezTo>
                    <a:pt x="311252" y="119375"/>
                    <a:pt x="313038" y="127686"/>
                    <a:pt x="315098" y="135924"/>
                  </a:cubicBezTo>
                  <a:cubicBezTo>
                    <a:pt x="313038" y="177113"/>
                    <a:pt x="312492" y="218406"/>
                    <a:pt x="308919" y="259491"/>
                  </a:cubicBezTo>
                  <a:cubicBezTo>
                    <a:pt x="308355" y="265979"/>
                    <a:pt x="302741" y="271514"/>
                    <a:pt x="302741" y="278027"/>
                  </a:cubicBezTo>
                  <a:cubicBezTo>
                    <a:pt x="302741" y="292589"/>
                    <a:pt x="308919" y="321275"/>
                    <a:pt x="308919" y="321275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7344210" y="961409"/>
            <a:ext cx="276256" cy="802160"/>
            <a:chOff x="2382534" y="875274"/>
            <a:chExt cx="764578" cy="2220094"/>
          </a:xfrm>
        </p:grpSpPr>
        <p:cxnSp>
          <p:nvCxnSpPr>
            <p:cNvPr id="181" name="Straight Connector 180"/>
            <p:cNvCxnSpPr/>
            <p:nvPr/>
          </p:nvCxnSpPr>
          <p:spPr>
            <a:xfrm>
              <a:off x="2749378" y="1736124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H="1">
              <a:off x="2471351" y="2601097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2747319" y="2601097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flipH="1">
              <a:off x="2471350" y="1736124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2747318" y="1736124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Oval 185"/>
            <p:cNvSpPr/>
            <p:nvPr/>
          </p:nvSpPr>
          <p:spPr>
            <a:xfrm>
              <a:off x="2471350" y="1167714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87" name="Can 186"/>
            <p:cNvSpPr/>
            <p:nvPr/>
          </p:nvSpPr>
          <p:spPr>
            <a:xfrm>
              <a:off x="2527985" y="1011200"/>
              <a:ext cx="438664" cy="317152"/>
            </a:xfrm>
            <a:prstGeom prst="ca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88" name="Parallelogram 187"/>
            <p:cNvSpPr/>
            <p:nvPr/>
          </p:nvSpPr>
          <p:spPr>
            <a:xfrm>
              <a:off x="2382534" y="875274"/>
              <a:ext cx="764578" cy="271849"/>
            </a:xfrm>
            <a:prstGeom prst="parallelogram">
              <a:avLst>
                <a:gd name="adj" fmla="val 88636"/>
              </a:avLst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89" name="Freeform 188"/>
            <p:cNvSpPr/>
            <p:nvPr/>
          </p:nvSpPr>
          <p:spPr>
            <a:xfrm>
              <a:off x="2749378" y="988541"/>
              <a:ext cx="315098" cy="321275"/>
            </a:xfrm>
            <a:custGeom>
              <a:avLst/>
              <a:gdLst>
                <a:gd name="connsiteX0" fmla="*/ 0 w 315098"/>
                <a:gd name="connsiteY0" fmla="*/ 0 h 321275"/>
                <a:gd name="connsiteX1" fmla="*/ 30892 w 315098"/>
                <a:gd name="connsiteY1" fmla="*/ 6178 h 321275"/>
                <a:gd name="connsiteX2" fmla="*/ 271849 w 315098"/>
                <a:gd name="connsiteY2" fmla="*/ 18535 h 321275"/>
                <a:gd name="connsiteX3" fmla="*/ 290384 w 315098"/>
                <a:gd name="connsiteY3" fmla="*/ 24713 h 321275"/>
                <a:gd name="connsiteX4" fmla="*/ 296563 w 315098"/>
                <a:gd name="connsiteY4" fmla="*/ 61783 h 321275"/>
                <a:gd name="connsiteX5" fmla="*/ 302741 w 315098"/>
                <a:gd name="connsiteY5" fmla="*/ 92675 h 321275"/>
                <a:gd name="connsiteX6" fmla="*/ 308919 w 315098"/>
                <a:gd name="connsiteY6" fmla="*/ 111210 h 321275"/>
                <a:gd name="connsiteX7" fmla="*/ 315098 w 315098"/>
                <a:gd name="connsiteY7" fmla="*/ 135924 h 321275"/>
                <a:gd name="connsiteX8" fmla="*/ 308919 w 315098"/>
                <a:gd name="connsiteY8" fmla="*/ 259491 h 321275"/>
                <a:gd name="connsiteX9" fmla="*/ 302741 w 315098"/>
                <a:gd name="connsiteY9" fmla="*/ 278027 h 321275"/>
                <a:gd name="connsiteX10" fmla="*/ 308919 w 315098"/>
                <a:gd name="connsiteY10" fmla="*/ 321275 h 32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5098" h="321275">
                  <a:moveTo>
                    <a:pt x="0" y="0"/>
                  </a:moveTo>
                  <a:cubicBezTo>
                    <a:pt x="10297" y="2059"/>
                    <a:pt x="20463" y="4951"/>
                    <a:pt x="30892" y="6178"/>
                  </a:cubicBezTo>
                  <a:cubicBezTo>
                    <a:pt x="105316" y="14933"/>
                    <a:pt x="204035" y="16023"/>
                    <a:pt x="271849" y="18535"/>
                  </a:cubicBezTo>
                  <a:cubicBezTo>
                    <a:pt x="278027" y="20594"/>
                    <a:pt x="287153" y="19059"/>
                    <a:pt x="290384" y="24713"/>
                  </a:cubicBezTo>
                  <a:cubicBezTo>
                    <a:pt x="296599" y="35590"/>
                    <a:pt x="294322" y="49458"/>
                    <a:pt x="296563" y="61783"/>
                  </a:cubicBezTo>
                  <a:cubicBezTo>
                    <a:pt x="298442" y="72115"/>
                    <a:pt x="300194" y="82487"/>
                    <a:pt x="302741" y="92675"/>
                  </a:cubicBezTo>
                  <a:cubicBezTo>
                    <a:pt x="304320" y="98993"/>
                    <a:pt x="307130" y="104948"/>
                    <a:pt x="308919" y="111210"/>
                  </a:cubicBezTo>
                  <a:cubicBezTo>
                    <a:pt x="311252" y="119375"/>
                    <a:pt x="313038" y="127686"/>
                    <a:pt x="315098" y="135924"/>
                  </a:cubicBezTo>
                  <a:cubicBezTo>
                    <a:pt x="313038" y="177113"/>
                    <a:pt x="312492" y="218406"/>
                    <a:pt x="308919" y="259491"/>
                  </a:cubicBezTo>
                  <a:cubicBezTo>
                    <a:pt x="308355" y="265979"/>
                    <a:pt x="302741" y="271514"/>
                    <a:pt x="302741" y="278027"/>
                  </a:cubicBezTo>
                  <a:cubicBezTo>
                    <a:pt x="302741" y="292589"/>
                    <a:pt x="308919" y="321275"/>
                    <a:pt x="308919" y="321275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5240009" y="4432352"/>
            <a:ext cx="276256" cy="802160"/>
            <a:chOff x="2382534" y="875274"/>
            <a:chExt cx="764578" cy="2220094"/>
          </a:xfrm>
        </p:grpSpPr>
        <p:cxnSp>
          <p:nvCxnSpPr>
            <p:cNvPr id="191" name="Straight Connector 190"/>
            <p:cNvCxnSpPr/>
            <p:nvPr/>
          </p:nvCxnSpPr>
          <p:spPr>
            <a:xfrm>
              <a:off x="2749378" y="1736124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>
              <a:off x="2471351" y="2601097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747319" y="2601097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flipH="1">
              <a:off x="2471350" y="1736124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2747318" y="1736124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6" name="Oval 195"/>
            <p:cNvSpPr/>
            <p:nvPr/>
          </p:nvSpPr>
          <p:spPr>
            <a:xfrm>
              <a:off x="2471350" y="1167714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7" name="Can 196"/>
            <p:cNvSpPr/>
            <p:nvPr/>
          </p:nvSpPr>
          <p:spPr>
            <a:xfrm>
              <a:off x="2527985" y="1011200"/>
              <a:ext cx="438664" cy="317152"/>
            </a:xfrm>
            <a:prstGeom prst="ca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8" name="Parallelogram 197"/>
            <p:cNvSpPr/>
            <p:nvPr/>
          </p:nvSpPr>
          <p:spPr>
            <a:xfrm>
              <a:off x="2382534" y="875274"/>
              <a:ext cx="764578" cy="271849"/>
            </a:xfrm>
            <a:prstGeom prst="parallelogram">
              <a:avLst>
                <a:gd name="adj" fmla="val 88636"/>
              </a:avLst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9" name="Freeform 198"/>
            <p:cNvSpPr/>
            <p:nvPr/>
          </p:nvSpPr>
          <p:spPr>
            <a:xfrm>
              <a:off x="2749378" y="988541"/>
              <a:ext cx="315098" cy="321275"/>
            </a:xfrm>
            <a:custGeom>
              <a:avLst/>
              <a:gdLst>
                <a:gd name="connsiteX0" fmla="*/ 0 w 315098"/>
                <a:gd name="connsiteY0" fmla="*/ 0 h 321275"/>
                <a:gd name="connsiteX1" fmla="*/ 30892 w 315098"/>
                <a:gd name="connsiteY1" fmla="*/ 6178 h 321275"/>
                <a:gd name="connsiteX2" fmla="*/ 271849 w 315098"/>
                <a:gd name="connsiteY2" fmla="*/ 18535 h 321275"/>
                <a:gd name="connsiteX3" fmla="*/ 290384 w 315098"/>
                <a:gd name="connsiteY3" fmla="*/ 24713 h 321275"/>
                <a:gd name="connsiteX4" fmla="*/ 296563 w 315098"/>
                <a:gd name="connsiteY4" fmla="*/ 61783 h 321275"/>
                <a:gd name="connsiteX5" fmla="*/ 302741 w 315098"/>
                <a:gd name="connsiteY5" fmla="*/ 92675 h 321275"/>
                <a:gd name="connsiteX6" fmla="*/ 308919 w 315098"/>
                <a:gd name="connsiteY6" fmla="*/ 111210 h 321275"/>
                <a:gd name="connsiteX7" fmla="*/ 315098 w 315098"/>
                <a:gd name="connsiteY7" fmla="*/ 135924 h 321275"/>
                <a:gd name="connsiteX8" fmla="*/ 308919 w 315098"/>
                <a:gd name="connsiteY8" fmla="*/ 259491 h 321275"/>
                <a:gd name="connsiteX9" fmla="*/ 302741 w 315098"/>
                <a:gd name="connsiteY9" fmla="*/ 278027 h 321275"/>
                <a:gd name="connsiteX10" fmla="*/ 308919 w 315098"/>
                <a:gd name="connsiteY10" fmla="*/ 321275 h 32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5098" h="321275">
                  <a:moveTo>
                    <a:pt x="0" y="0"/>
                  </a:moveTo>
                  <a:cubicBezTo>
                    <a:pt x="10297" y="2059"/>
                    <a:pt x="20463" y="4951"/>
                    <a:pt x="30892" y="6178"/>
                  </a:cubicBezTo>
                  <a:cubicBezTo>
                    <a:pt x="105316" y="14933"/>
                    <a:pt x="204035" y="16023"/>
                    <a:pt x="271849" y="18535"/>
                  </a:cubicBezTo>
                  <a:cubicBezTo>
                    <a:pt x="278027" y="20594"/>
                    <a:pt x="287153" y="19059"/>
                    <a:pt x="290384" y="24713"/>
                  </a:cubicBezTo>
                  <a:cubicBezTo>
                    <a:pt x="296599" y="35590"/>
                    <a:pt x="294322" y="49458"/>
                    <a:pt x="296563" y="61783"/>
                  </a:cubicBezTo>
                  <a:cubicBezTo>
                    <a:pt x="298442" y="72115"/>
                    <a:pt x="300194" y="82487"/>
                    <a:pt x="302741" y="92675"/>
                  </a:cubicBezTo>
                  <a:cubicBezTo>
                    <a:pt x="304320" y="98993"/>
                    <a:pt x="307130" y="104948"/>
                    <a:pt x="308919" y="111210"/>
                  </a:cubicBezTo>
                  <a:cubicBezTo>
                    <a:pt x="311252" y="119375"/>
                    <a:pt x="313038" y="127686"/>
                    <a:pt x="315098" y="135924"/>
                  </a:cubicBezTo>
                  <a:cubicBezTo>
                    <a:pt x="313038" y="177113"/>
                    <a:pt x="312492" y="218406"/>
                    <a:pt x="308919" y="259491"/>
                  </a:cubicBezTo>
                  <a:cubicBezTo>
                    <a:pt x="308355" y="265979"/>
                    <a:pt x="302741" y="271514"/>
                    <a:pt x="302741" y="278027"/>
                  </a:cubicBezTo>
                  <a:cubicBezTo>
                    <a:pt x="302741" y="292589"/>
                    <a:pt x="308919" y="321275"/>
                    <a:pt x="308919" y="321275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6523668" y="5836948"/>
            <a:ext cx="276256" cy="802160"/>
            <a:chOff x="2382534" y="875274"/>
            <a:chExt cx="764578" cy="2220094"/>
          </a:xfrm>
        </p:grpSpPr>
        <p:cxnSp>
          <p:nvCxnSpPr>
            <p:cNvPr id="201" name="Straight Connector 200"/>
            <p:cNvCxnSpPr/>
            <p:nvPr/>
          </p:nvCxnSpPr>
          <p:spPr>
            <a:xfrm>
              <a:off x="2749378" y="1736124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H="1">
              <a:off x="2471351" y="2601097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2747319" y="2601097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H="1">
              <a:off x="2471350" y="1736124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2747318" y="1736124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6" name="Oval 205"/>
            <p:cNvSpPr/>
            <p:nvPr/>
          </p:nvSpPr>
          <p:spPr>
            <a:xfrm>
              <a:off x="2471350" y="1167714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7" name="Can 206"/>
            <p:cNvSpPr/>
            <p:nvPr/>
          </p:nvSpPr>
          <p:spPr>
            <a:xfrm>
              <a:off x="2527985" y="1011200"/>
              <a:ext cx="438664" cy="317152"/>
            </a:xfrm>
            <a:prstGeom prst="ca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8" name="Parallelogram 207"/>
            <p:cNvSpPr/>
            <p:nvPr/>
          </p:nvSpPr>
          <p:spPr>
            <a:xfrm>
              <a:off x="2382534" y="875274"/>
              <a:ext cx="764578" cy="271849"/>
            </a:xfrm>
            <a:prstGeom prst="parallelogram">
              <a:avLst>
                <a:gd name="adj" fmla="val 88636"/>
              </a:avLst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9" name="Freeform 208"/>
            <p:cNvSpPr/>
            <p:nvPr/>
          </p:nvSpPr>
          <p:spPr>
            <a:xfrm>
              <a:off x="2749378" y="988541"/>
              <a:ext cx="315098" cy="321275"/>
            </a:xfrm>
            <a:custGeom>
              <a:avLst/>
              <a:gdLst>
                <a:gd name="connsiteX0" fmla="*/ 0 w 315098"/>
                <a:gd name="connsiteY0" fmla="*/ 0 h 321275"/>
                <a:gd name="connsiteX1" fmla="*/ 30892 w 315098"/>
                <a:gd name="connsiteY1" fmla="*/ 6178 h 321275"/>
                <a:gd name="connsiteX2" fmla="*/ 271849 w 315098"/>
                <a:gd name="connsiteY2" fmla="*/ 18535 h 321275"/>
                <a:gd name="connsiteX3" fmla="*/ 290384 w 315098"/>
                <a:gd name="connsiteY3" fmla="*/ 24713 h 321275"/>
                <a:gd name="connsiteX4" fmla="*/ 296563 w 315098"/>
                <a:gd name="connsiteY4" fmla="*/ 61783 h 321275"/>
                <a:gd name="connsiteX5" fmla="*/ 302741 w 315098"/>
                <a:gd name="connsiteY5" fmla="*/ 92675 h 321275"/>
                <a:gd name="connsiteX6" fmla="*/ 308919 w 315098"/>
                <a:gd name="connsiteY6" fmla="*/ 111210 h 321275"/>
                <a:gd name="connsiteX7" fmla="*/ 315098 w 315098"/>
                <a:gd name="connsiteY7" fmla="*/ 135924 h 321275"/>
                <a:gd name="connsiteX8" fmla="*/ 308919 w 315098"/>
                <a:gd name="connsiteY8" fmla="*/ 259491 h 321275"/>
                <a:gd name="connsiteX9" fmla="*/ 302741 w 315098"/>
                <a:gd name="connsiteY9" fmla="*/ 278027 h 321275"/>
                <a:gd name="connsiteX10" fmla="*/ 308919 w 315098"/>
                <a:gd name="connsiteY10" fmla="*/ 321275 h 32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5098" h="321275">
                  <a:moveTo>
                    <a:pt x="0" y="0"/>
                  </a:moveTo>
                  <a:cubicBezTo>
                    <a:pt x="10297" y="2059"/>
                    <a:pt x="20463" y="4951"/>
                    <a:pt x="30892" y="6178"/>
                  </a:cubicBezTo>
                  <a:cubicBezTo>
                    <a:pt x="105316" y="14933"/>
                    <a:pt x="204035" y="16023"/>
                    <a:pt x="271849" y="18535"/>
                  </a:cubicBezTo>
                  <a:cubicBezTo>
                    <a:pt x="278027" y="20594"/>
                    <a:pt x="287153" y="19059"/>
                    <a:pt x="290384" y="24713"/>
                  </a:cubicBezTo>
                  <a:cubicBezTo>
                    <a:pt x="296599" y="35590"/>
                    <a:pt x="294322" y="49458"/>
                    <a:pt x="296563" y="61783"/>
                  </a:cubicBezTo>
                  <a:cubicBezTo>
                    <a:pt x="298442" y="72115"/>
                    <a:pt x="300194" y="82487"/>
                    <a:pt x="302741" y="92675"/>
                  </a:cubicBezTo>
                  <a:cubicBezTo>
                    <a:pt x="304320" y="98993"/>
                    <a:pt x="307130" y="104948"/>
                    <a:pt x="308919" y="111210"/>
                  </a:cubicBezTo>
                  <a:cubicBezTo>
                    <a:pt x="311252" y="119375"/>
                    <a:pt x="313038" y="127686"/>
                    <a:pt x="315098" y="135924"/>
                  </a:cubicBezTo>
                  <a:cubicBezTo>
                    <a:pt x="313038" y="177113"/>
                    <a:pt x="312492" y="218406"/>
                    <a:pt x="308919" y="259491"/>
                  </a:cubicBezTo>
                  <a:cubicBezTo>
                    <a:pt x="308355" y="265979"/>
                    <a:pt x="302741" y="271514"/>
                    <a:pt x="302741" y="278027"/>
                  </a:cubicBezTo>
                  <a:cubicBezTo>
                    <a:pt x="302741" y="292589"/>
                    <a:pt x="308919" y="321275"/>
                    <a:pt x="308919" y="321275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7364058" y="1872641"/>
            <a:ext cx="276256" cy="802160"/>
            <a:chOff x="2382534" y="875274"/>
            <a:chExt cx="764578" cy="2220094"/>
          </a:xfrm>
        </p:grpSpPr>
        <p:cxnSp>
          <p:nvCxnSpPr>
            <p:cNvPr id="211" name="Straight Connector 210"/>
            <p:cNvCxnSpPr/>
            <p:nvPr/>
          </p:nvCxnSpPr>
          <p:spPr>
            <a:xfrm>
              <a:off x="2749378" y="1736124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H="1">
              <a:off x="2471351" y="2601097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2747319" y="2601097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H="1">
              <a:off x="2471350" y="1736124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2747318" y="1736124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2471351" y="1167714"/>
              <a:ext cx="574590" cy="56841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17" name="Can 216"/>
            <p:cNvSpPr/>
            <p:nvPr/>
          </p:nvSpPr>
          <p:spPr>
            <a:xfrm>
              <a:off x="2527985" y="1011200"/>
              <a:ext cx="438664" cy="317152"/>
            </a:xfrm>
            <a:prstGeom prst="ca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18" name="Parallelogram 217"/>
            <p:cNvSpPr/>
            <p:nvPr/>
          </p:nvSpPr>
          <p:spPr>
            <a:xfrm>
              <a:off x="2382534" y="875274"/>
              <a:ext cx="764578" cy="271849"/>
            </a:xfrm>
            <a:prstGeom prst="parallelogram">
              <a:avLst>
                <a:gd name="adj" fmla="val 88636"/>
              </a:avLst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19" name="Freeform 218"/>
            <p:cNvSpPr/>
            <p:nvPr/>
          </p:nvSpPr>
          <p:spPr>
            <a:xfrm>
              <a:off x="2749378" y="988541"/>
              <a:ext cx="315098" cy="321275"/>
            </a:xfrm>
            <a:custGeom>
              <a:avLst/>
              <a:gdLst>
                <a:gd name="connsiteX0" fmla="*/ 0 w 315098"/>
                <a:gd name="connsiteY0" fmla="*/ 0 h 321275"/>
                <a:gd name="connsiteX1" fmla="*/ 30892 w 315098"/>
                <a:gd name="connsiteY1" fmla="*/ 6178 h 321275"/>
                <a:gd name="connsiteX2" fmla="*/ 271849 w 315098"/>
                <a:gd name="connsiteY2" fmla="*/ 18535 h 321275"/>
                <a:gd name="connsiteX3" fmla="*/ 290384 w 315098"/>
                <a:gd name="connsiteY3" fmla="*/ 24713 h 321275"/>
                <a:gd name="connsiteX4" fmla="*/ 296563 w 315098"/>
                <a:gd name="connsiteY4" fmla="*/ 61783 h 321275"/>
                <a:gd name="connsiteX5" fmla="*/ 302741 w 315098"/>
                <a:gd name="connsiteY5" fmla="*/ 92675 h 321275"/>
                <a:gd name="connsiteX6" fmla="*/ 308919 w 315098"/>
                <a:gd name="connsiteY6" fmla="*/ 111210 h 321275"/>
                <a:gd name="connsiteX7" fmla="*/ 315098 w 315098"/>
                <a:gd name="connsiteY7" fmla="*/ 135924 h 321275"/>
                <a:gd name="connsiteX8" fmla="*/ 308919 w 315098"/>
                <a:gd name="connsiteY8" fmla="*/ 259491 h 321275"/>
                <a:gd name="connsiteX9" fmla="*/ 302741 w 315098"/>
                <a:gd name="connsiteY9" fmla="*/ 278027 h 321275"/>
                <a:gd name="connsiteX10" fmla="*/ 308919 w 315098"/>
                <a:gd name="connsiteY10" fmla="*/ 321275 h 32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5098" h="321275">
                  <a:moveTo>
                    <a:pt x="0" y="0"/>
                  </a:moveTo>
                  <a:cubicBezTo>
                    <a:pt x="10297" y="2059"/>
                    <a:pt x="20463" y="4951"/>
                    <a:pt x="30892" y="6178"/>
                  </a:cubicBezTo>
                  <a:cubicBezTo>
                    <a:pt x="105316" y="14933"/>
                    <a:pt x="204035" y="16023"/>
                    <a:pt x="271849" y="18535"/>
                  </a:cubicBezTo>
                  <a:cubicBezTo>
                    <a:pt x="278027" y="20594"/>
                    <a:pt x="287153" y="19059"/>
                    <a:pt x="290384" y="24713"/>
                  </a:cubicBezTo>
                  <a:cubicBezTo>
                    <a:pt x="296599" y="35590"/>
                    <a:pt x="294322" y="49458"/>
                    <a:pt x="296563" y="61783"/>
                  </a:cubicBezTo>
                  <a:cubicBezTo>
                    <a:pt x="298442" y="72115"/>
                    <a:pt x="300194" y="82487"/>
                    <a:pt x="302741" y="92675"/>
                  </a:cubicBezTo>
                  <a:cubicBezTo>
                    <a:pt x="304320" y="98993"/>
                    <a:pt x="307130" y="104948"/>
                    <a:pt x="308919" y="111210"/>
                  </a:cubicBezTo>
                  <a:cubicBezTo>
                    <a:pt x="311252" y="119375"/>
                    <a:pt x="313038" y="127686"/>
                    <a:pt x="315098" y="135924"/>
                  </a:cubicBezTo>
                  <a:cubicBezTo>
                    <a:pt x="313038" y="177113"/>
                    <a:pt x="312492" y="218406"/>
                    <a:pt x="308919" y="259491"/>
                  </a:cubicBezTo>
                  <a:cubicBezTo>
                    <a:pt x="308355" y="265979"/>
                    <a:pt x="302741" y="271514"/>
                    <a:pt x="302741" y="278027"/>
                  </a:cubicBezTo>
                  <a:cubicBezTo>
                    <a:pt x="302741" y="292589"/>
                    <a:pt x="308919" y="321275"/>
                    <a:pt x="308919" y="321275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3385457" y="4396245"/>
            <a:ext cx="276256" cy="802160"/>
            <a:chOff x="2382534" y="875274"/>
            <a:chExt cx="764578" cy="2220094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2749378" y="1736124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H="1">
              <a:off x="2471351" y="2601097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2747319" y="2601097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flipH="1">
              <a:off x="2471350" y="1736124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2747318" y="1736124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6" name="Oval 225"/>
            <p:cNvSpPr/>
            <p:nvPr/>
          </p:nvSpPr>
          <p:spPr>
            <a:xfrm>
              <a:off x="2471350" y="1167714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27" name="Can 226"/>
            <p:cNvSpPr/>
            <p:nvPr/>
          </p:nvSpPr>
          <p:spPr>
            <a:xfrm>
              <a:off x="2527985" y="1011200"/>
              <a:ext cx="438664" cy="317152"/>
            </a:xfrm>
            <a:prstGeom prst="ca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28" name="Parallelogram 227"/>
            <p:cNvSpPr/>
            <p:nvPr/>
          </p:nvSpPr>
          <p:spPr>
            <a:xfrm>
              <a:off x="2382534" y="875274"/>
              <a:ext cx="764578" cy="271849"/>
            </a:xfrm>
            <a:prstGeom prst="parallelogram">
              <a:avLst>
                <a:gd name="adj" fmla="val 88636"/>
              </a:avLst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29" name="Freeform 228"/>
            <p:cNvSpPr/>
            <p:nvPr/>
          </p:nvSpPr>
          <p:spPr>
            <a:xfrm>
              <a:off x="2749378" y="988541"/>
              <a:ext cx="315098" cy="321275"/>
            </a:xfrm>
            <a:custGeom>
              <a:avLst/>
              <a:gdLst>
                <a:gd name="connsiteX0" fmla="*/ 0 w 315098"/>
                <a:gd name="connsiteY0" fmla="*/ 0 h 321275"/>
                <a:gd name="connsiteX1" fmla="*/ 30892 w 315098"/>
                <a:gd name="connsiteY1" fmla="*/ 6178 h 321275"/>
                <a:gd name="connsiteX2" fmla="*/ 271849 w 315098"/>
                <a:gd name="connsiteY2" fmla="*/ 18535 h 321275"/>
                <a:gd name="connsiteX3" fmla="*/ 290384 w 315098"/>
                <a:gd name="connsiteY3" fmla="*/ 24713 h 321275"/>
                <a:gd name="connsiteX4" fmla="*/ 296563 w 315098"/>
                <a:gd name="connsiteY4" fmla="*/ 61783 h 321275"/>
                <a:gd name="connsiteX5" fmla="*/ 302741 w 315098"/>
                <a:gd name="connsiteY5" fmla="*/ 92675 h 321275"/>
                <a:gd name="connsiteX6" fmla="*/ 308919 w 315098"/>
                <a:gd name="connsiteY6" fmla="*/ 111210 h 321275"/>
                <a:gd name="connsiteX7" fmla="*/ 315098 w 315098"/>
                <a:gd name="connsiteY7" fmla="*/ 135924 h 321275"/>
                <a:gd name="connsiteX8" fmla="*/ 308919 w 315098"/>
                <a:gd name="connsiteY8" fmla="*/ 259491 h 321275"/>
                <a:gd name="connsiteX9" fmla="*/ 302741 w 315098"/>
                <a:gd name="connsiteY9" fmla="*/ 278027 h 321275"/>
                <a:gd name="connsiteX10" fmla="*/ 308919 w 315098"/>
                <a:gd name="connsiteY10" fmla="*/ 321275 h 32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5098" h="321275">
                  <a:moveTo>
                    <a:pt x="0" y="0"/>
                  </a:moveTo>
                  <a:cubicBezTo>
                    <a:pt x="10297" y="2059"/>
                    <a:pt x="20463" y="4951"/>
                    <a:pt x="30892" y="6178"/>
                  </a:cubicBezTo>
                  <a:cubicBezTo>
                    <a:pt x="105316" y="14933"/>
                    <a:pt x="204035" y="16023"/>
                    <a:pt x="271849" y="18535"/>
                  </a:cubicBezTo>
                  <a:cubicBezTo>
                    <a:pt x="278027" y="20594"/>
                    <a:pt x="287153" y="19059"/>
                    <a:pt x="290384" y="24713"/>
                  </a:cubicBezTo>
                  <a:cubicBezTo>
                    <a:pt x="296599" y="35590"/>
                    <a:pt x="294322" y="49458"/>
                    <a:pt x="296563" y="61783"/>
                  </a:cubicBezTo>
                  <a:cubicBezTo>
                    <a:pt x="298442" y="72115"/>
                    <a:pt x="300194" y="82487"/>
                    <a:pt x="302741" y="92675"/>
                  </a:cubicBezTo>
                  <a:cubicBezTo>
                    <a:pt x="304320" y="98993"/>
                    <a:pt x="307130" y="104948"/>
                    <a:pt x="308919" y="111210"/>
                  </a:cubicBezTo>
                  <a:cubicBezTo>
                    <a:pt x="311252" y="119375"/>
                    <a:pt x="313038" y="127686"/>
                    <a:pt x="315098" y="135924"/>
                  </a:cubicBezTo>
                  <a:cubicBezTo>
                    <a:pt x="313038" y="177113"/>
                    <a:pt x="312492" y="218406"/>
                    <a:pt x="308919" y="259491"/>
                  </a:cubicBezTo>
                  <a:cubicBezTo>
                    <a:pt x="308355" y="265979"/>
                    <a:pt x="302741" y="271514"/>
                    <a:pt x="302741" y="278027"/>
                  </a:cubicBezTo>
                  <a:cubicBezTo>
                    <a:pt x="302741" y="292589"/>
                    <a:pt x="308919" y="321275"/>
                    <a:pt x="308919" y="321275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4214479" y="3150623"/>
            <a:ext cx="276256" cy="802160"/>
            <a:chOff x="2382534" y="875274"/>
            <a:chExt cx="764578" cy="2220094"/>
          </a:xfrm>
        </p:grpSpPr>
        <p:cxnSp>
          <p:nvCxnSpPr>
            <p:cNvPr id="231" name="Straight Connector 230"/>
            <p:cNvCxnSpPr/>
            <p:nvPr/>
          </p:nvCxnSpPr>
          <p:spPr>
            <a:xfrm>
              <a:off x="2749378" y="1736124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 flipH="1">
              <a:off x="2471351" y="2601097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2747319" y="2601097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flipH="1">
              <a:off x="2471350" y="1736124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2747318" y="1736124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6" name="Oval 235"/>
            <p:cNvSpPr/>
            <p:nvPr/>
          </p:nvSpPr>
          <p:spPr>
            <a:xfrm>
              <a:off x="2471350" y="1167714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37" name="Can 236"/>
            <p:cNvSpPr/>
            <p:nvPr/>
          </p:nvSpPr>
          <p:spPr>
            <a:xfrm>
              <a:off x="2527985" y="1011200"/>
              <a:ext cx="438664" cy="317152"/>
            </a:xfrm>
            <a:prstGeom prst="ca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38" name="Parallelogram 237"/>
            <p:cNvSpPr/>
            <p:nvPr/>
          </p:nvSpPr>
          <p:spPr>
            <a:xfrm>
              <a:off x="2382534" y="875274"/>
              <a:ext cx="764578" cy="271849"/>
            </a:xfrm>
            <a:prstGeom prst="parallelogram">
              <a:avLst>
                <a:gd name="adj" fmla="val 88636"/>
              </a:avLst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39" name="Freeform 238"/>
            <p:cNvSpPr/>
            <p:nvPr/>
          </p:nvSpPr>
          <p:spPr>
            <a:xfrm>
              <a:off x="2749378" y="988541"/>
              <a:ext cx="315098" cy="321275"/>
            </a:xfrm>
            <a:custGeom>
              <a:avLst/>
              <a:gdLst>
                <a:gd name="connsiteX0" fmla="*/ 0 w 315098"/>
                <a:gd name="connsiteY0" fmla="*/ 0 h 321275"/>
                <a:gd name="connsiteX1" fmla="*/ 30892 w 315098"/>
                <a:gd name="connsiteY1" fmla="*/ 6178 h 321275"/>
                <a:gd name="connsiteX2" fmla="*/ 271849 w 315098"/>
                <a:gd name="connsiteY2" fmla="*/ 18535 h 321275"/>
                <a:gd name="connsiteX3" fmla="*/ 290384 w 315098"/>
                <a:gd name="connsiteY3" fmla="*/ 24713 h 321275"/>
                <a:gd name="connsiteX4" fmla="*/ 296563 w 315098"/>
                <a:gd name="connsiteY4" fmla="*/ 61783 h 321275"/>
                <a:gd name="connsiteX5" fmla="*/ 302741 w 315098"/>
                <a:gd name="connsiteY5" fmla="*/ 92675 h 321275"/>
                <a:gd name="connsiteX6" fmla="*/ 308919 w 315098"/>
                <a:gd name="connsiteY6" fmla="*/ 111210 h 321275"/>
                <a:gd name="connsiteX7" fmla="*/ 315098 w 315098"/>
                <a:gd name="connsiteY7" fmla="*/ 135924 h 321275"/>
                <a:gd name="connsiteX8" fmla="*/ 308919 w 315098"/>
                <a:gd name="connsiteY8" fmla="*/ 259491 h 321275"/>
                <a:gd name="connsiteX9" fmla="*/ 302741 w 315098"/>
                <a:gd name="connsiteY9" fmla="*/ 278027 h 321275"/>
                <a:gd name="connsiteX10" fmla="*/ 308919 w 315098"/>
                <a:gd name="connsiteY10" fmla="*/ 321275 h 32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5098" h="321275">
                  <a:moveTo>
                    <a:pt x="0" y="0"/>
                  </a:moveTo>
                  <a:cubicBezTo>
                    <a:pt x="10297" y="2059"/>
                    <a:pt x="20463" y="4951"/>
                    <a:pt x="30892" y="6178"/>
                  </a:cubicBezTo>
                  <a:cubicBezTo>
                    <a:pt x="105316" y="14933"/>
                    <a:pt x="204035" y="16023"/>
                    <a:pt x="271849" y="18535"/>
                  </a:cubicBezTo>
                  <a:cubicBezTo>
                    <a:pt x="278027" y="20594"/>
                    <a:pt x="287153" y="19059"/>
                    <a:pt x="290384" y="24713"/>
                  </a:cubicBezTo>
                  <a:cubicBezTo>
                    <a:pt x="296599" y="35590"/>
                    <a:pt x="294322" y="49458"/>
                    <a:pt x="296563" y="61783"/>
                  </a:cubicBezTo>
                  <a:cubicBezTo>
                    <a:pt x="298442" y="72115"/>
                    <a:pt x="300194" y="82487"/>
                    <a:pt x="302741" y="92675"/>
                  </a:cubicBezTo>
                  <a:cubicBezTo>
                    <a:pt x="304320" y="98993"/>
                    <a:pt x="307130" y="104948"/>
                    <a:pt x="308919" y="111210"/>
                  </a:cubicBezTo>
                  <a:cubicBezTo>
                    <a:pt x="311252" y="119375"/>
                    <a:pt x="313038" y="127686"/>
                    <a:pt x="315098" y="135924"/>
                  </a:cubicBezTo>
                  <a:cubicBezTo>
                    <a:pt x="313038" y="177113"/>
                    <a:pt x="312492" y="218406"/>
                    <a:pt x="308919" y="259491"/>
                  </a:cubicBezTo>
                  <a:cubicBezTo>
                    <a:pt x="308355" y="265979"/>
                    <a:pt x="302741" y="271514"/>
                    <a:pt x="302741" y="278027"/>
                  </a:cubicBezTo>
                  <a:cubicBezTo>
                    <a:pt x="302741" y="292589"/>
                    <a:pt x="308919" y="321275"/>
                    <a:pt x="308919" y="321275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494894" y="820025"/>
            <a:ext cx="276256" cy="802160"/>
            <a:chOff x="2382534" y="875274"/>
            <a:chExt cx="764578" cy="2220094"/>
          </a:xfrm>
        </p:grpSpPr>
        <p:cxnSp>
          <p:nvCxnSpPr>
            <p:cNvPr id="241" name="Straight Connector 240"/>
            <p:cNvCxnSpPr/>
            <p:nvPr/>
          </p:nvCxnSpPr>
          <p:spPr>
            <a:xfrm>
              <a:off x="2749378" y="1736124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flipH="1">
              <a:off x="2471351" y="2601097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2747319" y="2601097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flipH="1">
              <a:off x="2471350" y="1736124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2747318" y="1736124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6" name="Oval 245"/>
            <p:cNvSpPr/>
            <p:nvPr/>
          </p:nvSpPr>
          <p:spPr>
            <a:xfrm>
              <a:off x="2471350" y="1167714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47" name="Can 246"/>
            <p:cNvSpPr/>
            <p:nvPr/>
          </p:nvSpPr>
          <p:spPr>
            <a:xfrm>
              <a:off x="2527985" y="1011200"/>
              <a:ext cx="438664" cy="317152"/>
            </a:xfrm>
            <a:prstGeom prst="ca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48" name="Parallelogram 247"/>
            <p:cNvSpPr/>
            <p:nvPr/>
          </p:nvSpPr>
          <p:spPr>
            <a:xfrm>
              <a:off x="2382534" y="875274"/>
              <a:ext cx="764578" cy="271849"/>
            </a:xfrm>
            <a:prstGeom prst="parallelogram">
              <a:avLst>
                <a:gd name="adj" fmla="val 88636"/>
              </a:avLst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49" name="Freeform 248"/>
            <p:cNvSpPr/>
            <p:nvPr/>
          </p:nvSpPr>
          <p:spPr>
            <a:xfrm>
              <a:off x="2749378" y="988541"/>
              <a:ext cx="315098" cy="321275"/>
            </a:xfrm>
            <a:custGeom>
              <a:avLst/>
              <a:gdLst>
                <a:gd name="connsiteX0" fmla="*/ 0 w 315098"/>
                <a:gd name="connsiteY0" fmla="*/ 0 h 321275"/>
                <a:gd name="connsiteX1" fmla="*/ 30892 w 315098"/>
                <a:gd name="connsiteY1" fmla="*/ 6178 h 321275"/>
                <a:gd name="connsiteX2" fmla="*/ 271849 w 315098"/>
                <a:gd name="connsiteY2" fmla="*/ 18535 h 321275"/>
                <a:gd name="connsiteX3" fmla="*/ 290384 w 315098"/>
                <a:gd name="connsiteY3" fmla="*/ 24713 h 321275"/>
                <a:gd name="connsiteX4" fmla="*/ 296563 w 315098"/>
                <a:gd name="connsiteY4" fmla="*/ 61783 h 321275"/>
                <a:gd name="connsiteX5" fmla="*/ 302741 w 315098"/>
                <a:gd name="connsiteY5" fmla="*/ 92675 h 321275"/>
                <a:gd name="connsiteX6" fmla="*/ 308919 w 315098"/>
                <a:gd name="connsiteY6" fmla="*/ 111210 h 321275"/>
                <a:gd name="connsiteX7" fmla="*/ 315098 w 315098"/>
                <a:gd name="connsiteY7" fmla="*/ 135924 h 321275"/>
                <a:gd name="connsiteX8" fmla="*/ 308919 w 315098"/>
                <a:gd name="connsiteY8" fmla="*/ 259491 h 321275"/>
                <a:gd name="connsiteX9" fmla="*/ 302741 w 315098"/>
                <a:gd name="connsiteY9" fmla="*/ 278027 h 321275"/>
                <a:gd name="connsiteX10" fmla="*/ 308919 w 315098"/>
                <a:gd name="connsiteY10" fmla="*/ 321275 h 32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5098" h="321275">
                  <a:moveTo>
                    <a:pt x="0" y="0"/>
                  </a:moveTo>
                  <a:cubicBezTo>
                    <a:pt x="10297" y="2059"/>
                    <a:pt x="20463" y="4951"/>
                    <a:pt x="30892" y="6178"/>
                  </a:cubicBezTo>
                  <a:cubicBezTo>
                    <a:pt x="105316" y="14933"/>
                    <a:pt x="204035" y="16023"/>
                    <a:pt x="271849" y="18535"/>
                  </a:cubicBezTo>
                  <a:cubicBezTo>
                    <a:pt x="278027" y="20594"/>
                    <a:pt x="287153" y="19059"/>
                    <a:pt x="290384" y="24713"/>
                  </a:cubicBezTo>
                  <a:cubicBezTo>
                    <a:pt x="296599" y="35590"/>
                    <a:pt x="294322" y="49458"/>
                    <a:pt x="296563" y="61783"/>
                  </a:cubicBezTo>
                  <a:cubicBezTo>
                    <a:pt x="298442" y="72115"/>
                    <a:pt x="300194" y="82487"/>
                    <a:pt x="302741" y="92675"/>
                  </a:cubicBezTo>
                  <a:cubicBezTo>
                    <a:pt x="304320" y="98993"/>
                    <a:pt x="307130" y="104948"/>
                    <a:pt x="308919" y="111210"/>
                  </a:cubicBezTo>
                  <a:cubicBezTo>
                    <a:pt x="311252" y="119375"/>
                    <a:pt x="313038" y="127686"/>
                    <a:pt x="315098" y="135924"/>
                  </a:cubicBezTo>
                  <a:cubicBezTo>
                    <a:pt x="313038" y="177113"/>
                    <a:pt x="312492" y="218406"/>
                    <a:pt x="308919" y="259491"/>
                  </a:cubicBezTo>
                  <a:cubicBezTo>
                    <a:pt x="308355" y="265979"/>
                    <a:pt x="302741" y="271514"/>
                    <a:pt x="302741" y="278027"/>
                  </a:cubicBezTo>
                  <a:cubicBezTo>
                    <a:pt x="302741" y="292589"/>
                    <a:pt x="308919" y="321275"/>
                    <a:pt x="308919" y="321275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11167584" y="2957895"/>
            <a:ext cx="276256" cy="802160"/>
            <a:chOff x="2382534" y="875274"/>
            <a:chExt cx="764578" cy="2220094"/>
          </a:xfrm>
        </p:grpSpPr>
        <p:cxnSp>
          <p:nvCxnSpPr>
            <p:cNvPr id="251" name="Straight Connector 250"/>
            <p:cNvCxnSpPr/>
            <p:nvPr/>
          </p:nvCxnSpPr>
          <p:spPr>
            <a:xfrm>
              <a:off x="2749378" y="1736124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flipH="1">
              <a:off x="2471351" y="2601097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747319" y="2601097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flipH="1">
              <a:off x="2471350" y="1736124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2747318" y="1736124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6" name="Oval 255"/>
            <p:cNvSpPr/>
            <p:nvPr/>
          </p:nvSpPr>
          <p:spPr>
            <a:xfrm>
              <a:off x="2471350" y="1167714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7" name="Can 256"/>
            <p:cNvSpPr/>
            <p:nvPr/>
          </p:nvSpPr>
          <p:spPr>
            <a:xfrm>
              <a:off x="2527985" y="1011200"/>
              <a:ext cx="438664" cy="317152"/>
            </a:xfrm>
            <a:prstGeom prst="ca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8" name="Parallelogram 257"/>
            <p:cNvSpPr/>
            <p:nvPr/>
          </p:nvSpPr>
          <p:spPr>
            <a:xfrm>
              <a:off x="2382534" y="875274"/>
              <a:ext cx="764578" cy="271849"/>
            </a:xfrm>
            <a:prstGeom prst="parallelogram">
              <a:avLst>
                <a:gd name="adj" fmla="val 88636"/>
              </a:avLst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9" name="Freeform 258"/>
            <p:cNvSpPr/>
            <p:nvPr/>
          </p:nvSpPr>
          <p:spPr>
            <a:xfrm>
              <a:off x="2749378" y="988541"/>
              <a:ext cx="315098" cy="321275"/>
            </a:xfrm>
            <a:custGeom>
              <a:avLst/>
              <a:gdLst>
                <a:gd name="connsiteX0" fmla="*/ 0 w 315098"/>
                <a:gd name="connsiteY0" fmla="*/ 0 h 321275"/>
                <a:gd name="connsiteX1" fmla="*/ 30892 w 315098"/>
                <a:gd name="connsiteY1" fmla="*/ 6178 h 321275"/>
                <a:gd name="connsiteX2" fmla="*/ 271849 w 315098"/>
                <a:gd name="connsiteY2" fmla="*/ 18535 h 321275"/>
                <a:gd name="connsiteX3" fmla="*/ 290384 w 315098"/>
                <a:gd name="connsiteY3" fmla="*/ 24713 h 321275"/>
                <a:gd name="connsiteX4" fmla="*/ 296563 w 315098"/>
                <a:gd name="connsiteY4" fmla="*/ 61783 h 321275"/>
                <a:gd name="connsiteX5" fmla="*/ 302741 w 315098"/>
                <a:gd name="connsiteY5" fmla="*/ 92675 h 321275"/>
                <a:gd name="connsiteX6" fmla="*/ 308919 w 315098"/>
                <a:gd name="connsiteY6" fmla="*/ 111210 h 321275"/>
                <a:gd name="connsiteX7" fmla="*/ 315098 w 315098"/>
                <a:gd name="connsiteY7" fmla="*/ 135924 h 321275"/>
                <a:gd name="connsiteX8" fmla="*/ 308919 w 315098"/>
                <a:gd name="connsiteY8" fmla="*/ 259491 h 321275"/>
                <a:gd name="connsiteX9" fmla="*/ 302741 w 315098"/>
                <a:gd name="connsiteY9" fmla="*/ 278027 h 321275"/>
                <a:gd name="connsiteX10" fmla="*/ 308919 w 315098"/>
                <a:gd name="connsiteY10" fmla="*/ 321275 h 32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5098" h="321275">
                  <a:moveTo>
                    <a:pt x="0" y="0"/>
                  </a:moveTo>
                  <a:cubicBezTo>
                    <a:pt x="10297" y="2059"/>
                    <a:pt x="20463" y="4951"/>
                    <a:pt x="30892" y="6178"/>
                  </a:cubicBezTo>
                  <a:cubicBezTo>
                    <a:pt x="105316" y="14933"/>
                    <a:pt x="204035" y="16023"/>
                    <a:pt x="271849" y="18535"/>
                  </a:cubicBezTo>
                  <a:cubicBezTo>
                    <a:pt x="278027" y="20594"/>
                    <a:pt x="287153" y="19059"/>
                    <a:pt x="290384" y="24713"/>
                  </a:cubicBezTo>
                  <a:cubicBezTo>
                    <a:pt x="296599" y="35590"/>
                    <a:pt x="294322" y="49458"/>
                    <a:pt x="296563" y="61783"/>
                  </a:cubicBezTo>
                  <a:cubicBezTo>
                    <a:pt x="298442" y="72115"/>
                    <a:pt x="300194" y="82487"/>
                    <a:pt x="302741" y="92675"/>
                  </a:cubicBezTo>
                  <a:cubicBezTo>
                    <a:pt x="304320" y="98993"/>
                    <a:pt x="307130" y="104948"/>
                    <a:pt x="308919" y="111210"/>
                  </a:cubicBezTo>
                  <a:cubicBezTo>
                    <a:pt x="311252" y="119375"/>
                    <a:pt x="313038" y="127686"/>
                    <a:pt x="315098" y="135924"/>
                  </a:cubicBezTo>
                  <a:cubicBezTo>
                    <a:pt x="313038" y="177113"/>
                    <a:pt x="312492" y="218406"/>
                    <a:pt x="308919" y="259491"/>
                  </a:cubicBezTo>
                  <a:cubicBezTo>
                    <a:pt x="308355" y="265979"/>
                    <a:pt x="302741" y="271514"/>
                    <a:pt x="302741" y="278027"/>
                  </a:cubicBezTo>
                  <a:cubicBezTo>
                    <a:pt x="302741" y="292589"/>
                    <a:pt x="308919" y="321275"/>
                    <a:pt x="308919" y="321275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261" name="Freeform 260"/>
          <p:cNvSpPr/>
          <p:nvPr/>
        </p:nvSpPr>
        <p:spPr>
          <a:xfrm>
            <a:off x="3514725" y="1323975"/>
            <a:ext cx="2305050" cy="1838325"/>
          </a:xfrm>
          <a:custGeom>
            <a:avLst/>
            <a:gdLst>
              <a:gd name="connsiteX0" fmla="*/ 0 w 2305050"/>
              <a:gd name="connsiteY0" fmla="*/ 1276350 h 1838325"/>
              <a:gd name="connsiteX1" fmla="*/ 66675 w 2305050"/>
              <a:gd name="connsiteY1" fmla="*/ 1228725 h 1838325"/>
              <a:gd name="connsiteX2" fmla="*/ 123825 w 2305050"/>
              <a:gd name="connsiteY2" fmla="*/ 1152525 h 1838325"/>
              <a:gd name="connsiteX3" fmla="*/ 152400 w 2305050"/>
              <a:gd name="connsiteY3" fmla="*/ 1057275 h 1838325"/>
              <a:gd name="connsiteX4" fmla="*/ 161925 w 2305050"/>
              <a:gd name="connsiteY4" fmla="*/ 1009650 h 1838325"/>
              <a:gd name="connsiteX5" fmla="*/ 171450 w 2305050"/>
              <a:gd name="connsiteY5" fmla="*/ 981075 h 1838325"/>
              <a:gd name="connsiteX6" fmla="*/ 190500 w 2305050"/>
              <a:gd name="connsiteY6" fmla="*/ 895350 h 1838325"/>
              <a:gd name="connsiteX7" fmla="*/ 200025 w 2305050"/>
              <a:gd name="connsiteY7" fmla="*/ 828675 h 1838325"/>
              <a:gd name="connsiteX8" fmla="*/ 209550 w 2305050"/>
              <a:gd name="connsiteY8" fmla="*/ 781050 h 1838325"/>
              <a:gd name="connsiteX9" fmla="*/ 219075 w 2305050"/>
              <a:gd name="connsiteY9" fmla="*/ 695325 h 1838325"/>
              <a:gd name="connsiteX10" fmla="*/ 238125 w 2305050"/>
              <a:gd name="connsiteY10" fmla="*/ 628650 h 1838325"/>
              <a:gd name="connsiteX11" fmla="*/ 266700 w 2305050"/>
              <a:gd name="connsiteY11" fmla="*/ 552450 h 1838325"/>
              <a:gd name="connsiteX12" fmla="*/ 285750 w 2305050"/>
              <a:gd name="connsiteY12" fmla="*/ 457200 h 1838325"/>
              <a:gd name="connsiteX13" fmla="*/ 304800 w 2305050"/>
              <a:gd name="connsiteY13" fmla="*/ 390525 h 1838325"/>
              <a:gd name="connsiteX14" fmla="*/ 323850 w 2305050"/>
              <a:gd name="connsiteY14" fmla="*/ 361950 h 1838325"/>
              <a:gd name="connsiteX15" fmla="*/ 352425 w 2305050"/>
              <a:gd name="connsiteY15" fmla="*/ 276225 h 1838325"/>
              <a:gd name="connsiteX16" fmla="*/ 409575 w 2305050"/>
              <a:gd name="connsiteY16" fmla="*/ 190500 h 1838325"/>
              <a:gd name="connsiteX17" fmla="*/ 419100 w 2305050"/>
              <a:gd name="connsiteY17" fmla="*/ 161925 h 1838325"/>
              <a:gd name="connsiteX18" fmla="*/ 447675 w 2305050"/>
              <a:gd name="connsiteY18" fmla="*/ 123825 h 1838325"/>
              <a:gd name="connsiteX19" fmla="*/ 533400 w 2305050"/>
              <a:gd name="connsiteY19" fmla="*/ 57150 h 1838325"/>
              <a:gd name="connsiteX20" fmla="*/ 571500 w 2305050"/>
              <a:gd name="connsiteY20" fmla="*/ 38100 h 1838325"/>
              <a:gd name="connsiteX21" fmla="*/ 600075 w 2305050"/>
              <a:gd name="connsiteY21" fmla="*/ 19050 h 1838325"/>
              <a:gd name="connsiteX22" fmla="*/ 695325 w 2305050"/>
              <a:gd name="connsiteY22" fmla="*/ 0 h 1838325"/>
              <a:gd name="connsiteX23" fmla="*/ 942975 w 2305050"/>
              <a:gd name="connsiteY23" fmla="*/ 9525 h 1838325"/>
              <a:gd name="connsiteX24" fmla="*/ 1047750 w 2305050"/>
              <a:gd name="connsiteY24" fmla="*/ 38100 h 1838325"/>
              <a:gd name="connsiteX25" fmla="*/ 1085850 w 2305050"/>
              <a:gd name="connsiteY25" fmla="*/ 47625 h 1838325"/>
              <a:gd name="connsiteX26" fmla="*/ 1171575 w 2305050"/>
              <a:gd name="connsiteY26" fmla="*/ 104775 h 1838325"/>
              <a:gd name="connsiteX27" fmla="*/ 1200150 w 2305050"/>
              <a:gd name="connsiteY27" fmla="*/ 123825 h 1838325"/>
              <a:gd name="connsiteX28" fmla="*/ 1266825 w 2305050"/>
              <a:gd name="connsiteY28" fmla="*/ 171450 h 1838325"/>
              <a:gd name="connsiteX29" fmla="*/ 1285875 w 2305050"/>
              <a:gd name="connsiteY29" fmla="*/ 200025 h 1838325"/>
              <a:gd name="connsiteX30" fmla="*/ 1314450 w 2305050"/>
              <a:gd name="connsiteY30" fmla="*/ 228600 h 1838325"/>
              <a:gd name="connsiteX31" fmla="*/ 1333500 w 2305050"/>
              <a:gd name="connsiteY31" fmla="*/ 266700 h 1838325"/>
              <a:gd name="connsiteX32" fmla="*/ 1371600 w 2305050"/>
              <a:gd name="connsiteY32" fmla="*/ 304800 h 1838325"/>
              <a:gd name="connsiteX33" fmla="*/ 1409700 w 2305050"/>
              <a:gd name="connsiteY33" fmla="*/ 361950 h 1838325"/>
              <a:gd name="connsiteX34" fmla="*/ 1428750 w 2305050"/>
              <a:gd name="connsiteY34" fmla="*/ 390525 h 1838325"/>
              <a:gd name="connsiteX35" fmla="*/ 1447800 w 2305050"/>
              <a:gd name="connsiteY35" fmla="*/ 447675 h 1838325"/>
              <a:gd name="connsiteX36" fmla="*/ 1457325 w 2305050"/>
              <a:gd name="connsiteY36" fmla="*/ 476250 h 1838325"/>
              <a:gd name="connsiteX37" fmla="*/ 1485900 w 2305050"/>
              <a:gd name="connsiteY37" fmla="*/ 533400 h 1838325"/>
              <a:gd name="connsiteX38" fmla="*/ 1504950 w 2305050"/>
              <a:gd name="connsiteY38" fmla="*/ 561975 h 1838325"/>
              <a:gd name="connsiteX39" fmla="*/ 1514475 w 2305050"/>
              <a:gd name="connsiteY39" fmla="*/ 590550 h 1838325"/>
              <a:gd name="connsiteX40" fmla="*/ 1533525 w 2305050"/>
              <a:gd name="connsiteY40" fmla="*/ 619125 h 1838325"/>
              <a:gd name="connsiteX41" fmla="*/ 1552575 w 2305050"/>
              <a:gd name="connsiteY41" fmla="*/ 676275 h 1838325"/>
              <a:gd name="connsiteX42" fmla="*/ 1562100 w 2305050"/>
              <a:gd name="connsiteY42" fmla="*/ 704850 h 1838325"/>
              <a:gd name="connsiteX43" fmla="*/ 1571625 w 2305050"/>
              <a:gd name="connsiteY43" fmla="*/ 733425 h 1838325"/>
              <a:gd name="connsiteX44" fmla="*/ 1581150 w 2305050"/>
              <a:gd name="connsiteY44" fmla="*/ 762000 h 1838325"/>
              <a:gd name="connsiteX45" fmla="*/ 1600200 w 2305050"/>
              <a:gd name="connsiteY45" fmla="*/ 876300 h 1838325"/>
              <a:gd name="connsiteX46" fmla="*/ 1609725 w 2305050"/>
              <a:gd name="connsiteY46" fmla="*/ 904875 h 1838325"/>
              <a:gd name="connsiteX47" fmla="*/ 1628775 w 2305050"/>
              <a:gd name="connsiteY47" fmla="*/ 981075 h 1838325"/>
              <a:gd name="connsiteX48" fmla="*/ 1638300 w 2305050"/>
              <a:gd name="connsiteY48" fmla="*/ 1343025 h 1838325"/>
              <a:gd name="connsiteX49" fmla="*/ 1647825 w 2305050"/>
              <a:gd name="connsiteY49" fmla="*/ 1371600 h 1838325"/>
              <a:gd name="connsiteX50" fmla="*/ 1657350 w 2305050"/>
              <a:gd name="connsiteY50" fmla="*/ 1428750 h 1838325"/>
              <a:gd name="connsiteX51" fmla="*/ 1676400 w 2305050"/>
              <a:gd name="connsiteY51" fmla="*/ 1485900 h 1838325"/>
              <a:gd name="connsiteX52" fmla="*/ 1685925 w 2305050"/>
              <a:gd name="connsiteY52" fmla="*/ 1514475 h 1838325"/>
              <a:gd name="connsiteX53" fmla="*/ 1704975 w 2305050"/>
              <a:gd name="connsiteY53" fmla="*/ 1543050 h 1838325"/>
              <a:gd name="connsiteX54" fmla="*/ 1714500 w 2305050"/>
              <a:gd name="connsiteY54" fmla="*/ 1571625 h 1838325"/>
              <a:gd name="connsiteX55" fmla="*/ 1743075 w 2305050"/>
              <a:gd name="connsiteY55" fmla="*/ 1600200 h 1838325"/>
              <a:gd name="connsiteX56" fmla="*/ 1790700 w 2305050"/>
              <a:gd name="connsiteY56" fmla="*/ 1657350 h 1838325"/>
              <a:gd name="connsiteX57" fmla="*/ 1809750 w 2305050"/>
              <a:gd name="connsiteY57" fmla="*/ 1685925 h 1838325"/>
              <a:gd name="connsiteX58" fmla="*/ 1838325 w 2305050"/>
              <a:gd name="connsiteY58" fmla="*/ 1695450 h 1838325"/>
              <a:gd name="connsiteX59" fmla="*/ 1866900 w 2305050"/>
              <a:gd name="connsiteY59" fmla="*/ 1714500 h 1838325"/>
              <a:gd name="connsiteX60" fmla="*/ 1895475 w 2305050"/>
              <a:gd name="connsiteY60" fmla="*/ 1724025 h 1838325"/>
              <a:gd name="connsiteX61" fmla="*/ 1933575 w 2305050"/>
              <a:gd name="connsiteY61" fmla="*/ 1743075 h 1838325"/>
              <a:gd name="connsiteX62" fmla="*/ 2000250 w 2305050"/>
              <a:gd name="connsiteY62" fmla="*/ 1752600 h 1838325"/>
              <a:gd name="connsiteX63" fmla="*/ 2105025 w 2305050"/>
              <a:gd name="connsiteY63" fmla="*/ 1781175 h 1838325"/>
              <a:gd name="connsiteX64" fmla="*/ 2181225 w 2305050"/>
              <a:gd name="connsiteY64" fmla="*/ 1800225 h 1838325"/>
              <a:gd name="connsiteX65" fmla="*/ 2209800 w 2305050"/>
              <a:gd name="connsiteY65" fmla="*/ 1809750 h 1838325"/>
              <a:gd name="connsiteX66" fmla="*/ 2247900 w 2305050"/>
              <a:gd name="connsiteY66" fmla="*/ 1819275 h 1838325"/>
              <a:gd name="connsiteX67" fmla="*/ 2305050 w 2305050"/>
              <a:gd name="connsiteY67" fmla="*/ 1838325 h 183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305050" h="1838325">
                <a:moveTo>
                  <a:pt x="0" y="1276350"/>
                </a:moveTo>
                <a:cubicBezTo>
                  <a:pt x="63718" y="1250863"/>
                  <a:pt x="34483" y="1272990"/>
                  <a:pt x="66675" y="1228725"/>
                </a:cubicBezTo>
                <a:cubicBezTo>
                  <a:pt x="85349" y="1203048"/>
                  <a:pt x="123825" y="1152525"/>
                  <a:pt x="123825" y="1152525"/>
                </a:cubicBezTo>
                <a:cubicBezTo>
                  <a:pt x="148569" y="1028807"/>
                  <a:pt x="114806" y="1182588"/>
                  <a:pt x="152400" y="1057275"/>
                </a:cubicBezTo>
                <a:cubicBezTo>
                  <a:pt x="157052" y="1041768"/>
                  <a:pt x="157998" y="1025356"/>
                  <a:pt x="161925" y="1009650"/>
                </a:cubicBezTo>
                <a:cubicBezTo>
                  <a:pt x="164360" y="999910"/>
                  <a:pt x="168692" y="990729"/>
                  <a:pt x="171450" y="981075"/>
                </a:cubicBezTo>
                <a:cubicBezTo>
                  <a:pt x="178300" y="957100"/>
                  <a:pt x="186572" y="918920"/>
                  <a:pt x="190500" y="895350"/>
                </a:cubicBezTo>
                <a:cubicBezTo>
                  <a:pt x="194191" y="873205"/>
                  <a:pt x="196334" y="850820"/>
                  <a:pt x="200025" y="828675"/>
                </a:cubicBezTo>
                <a:cubicBezTo>
                  <a:pt x="202687" y="812706"/>
                  <a:pt x="207260" y="797077"/>
                  <a:pt x="209550" y="781050"/>
                </a:cubicBezTo>
                <a:cubicBezTo>
                  <a:pt x="213616" y="752588"/>
                  <a:pt x="214703" y="723742"/>
                  <a:pt x="219075" y="695325"/>
                </a:cubicBezTo>
                <a:cubicBezTo>
                  <a:pt x="224038" y="663067"/>
                  <a:pt x="229827" y="657693"/>
                  <a:pt x="238125" y="628650"/>
                </a:cubicBezTo>
                <a:cubicBezTo>
                  <a:pt x="255417" y="568129"/>
                  <a:pt x="237107" y="611637"/>
                  <a:pt x="266700" y="552450"/>
                </a:cubicBezTo>
                <a:cubicBezTo>
                  <a:pt x="282955" y="438662"/>
                  <a:pt x="266751" y="523698"/>
                  <a:pt x="285750" y="457200"/>
                </a:cubicBezTo>
                <a:cubicBezTo>
                  <a:pt x="289819" y="442958"/>
                  <a:pt x="297187" y="405750"/>
                  <a:pt x="304800" y="390525"/>
                </a:cubicBezTo>
                <a:cubicBezTo>
                  <a:pt x="309920" y="380286"/>
                  <a:pt x="317500" y="371475"/>
                  <a:pt x="323850" y="361950"/>
                </a:cubicBezTo>
                <a:cubicBezTo>
                  <a:pt x="332945" y="325570"/>
                  <a:pt x="334491" y="312093"/>
                  <a:pt x="352425" y="276225"/>
                </a:cubicBezTo>
                <a:cubicBezTo>
                  <a:pt x="370796" y="239482"/>
                  <a:pt x="385645" y="222406"/>
                  <a:pt x="409575" y="190500"/>
                </a:cubicBezTo>
                <a:cubicBezTo>
                  <a:pt x="412750" y="180975"/>
                  <a:pt x="414119" y="170642"/>
                  <a:pt x="419100" y="161925"/>
                </a:cubicBezTo>
                <a:cubicBezTo>
                  <a:pt x="426976" y="148142"/>
                  <a:pt x="437344" y="135878"/>
                  <a:pt x="447675" y="123825"/>
                </a:cubicBezTo>
                <a:cubicBezTo>
                  <a:pt x="471194" y="96387"/>
                  <a:pt x="501153" y="73274"/>
                  <a:pt x="533400" y="57150"/>
                </a:cubicBezTo>
                <a:cubicBezTo>
                  <a:pt x="546100" y="50800"/>
                  <a:pt x="559172" y="45145"/>
                  <a:pt x="571500" y="38100"/>
                </a:cubicBezTo>
                <a:cubicBezTo>
                  <a:pt x="581439" y="32420"/>
                  <a:pt x="589553" y="23559"/>
                  <a:pt x="600075" y="19050"/>
                </a:cubicBezTo>
                <a:cubicBezTo>
                  <a:pt x="618159" y="11300"/>
                  <a:pt x="682432" y="2149"/>
                  <a:pt x="695325" y="0"/>
                </a:cubicBezTo>
                <a:cubicBezTo>
                  <a:pt x="777875" y="3175"/>
                  <a:pt x="860535" y="4206"/>
                  <a:pt x="942975" y="9525"/>
                </a:cubicBezTo>
                <a:cubicBezTo>
                  <a:pt x="987385" y="12390"/>
                  <a:pt x="1003652" y="27076"/>
                  <a:pt x="1047750" y="38100"/>
                </a:cubicBezTo>
                <a:lnTo>
                  <a:pt x="1085850" y="47625"/>
                </a:lnTo>
                <a:lnTo>
                  <a:pt x="1171575" y="104775"/>
                </a:lnTo>
                <a:cubicBezTo>
                  <a:pt x="1181100" y="111125"/>
                  <a:pt x="1192055" y="115730"/>
                  <a:pt x="1200150" y="123825"/>
                </a:cubicBezTo>
                <a:cubicBezTo>
                  <a:pt x="1238765" y="162440"/>
                  <a:pt x="1216677" y="146376"/>
                  <a:pt x="1266825" y="171450"/>
                </a:cubicBezTo>
                <a:cubicBezTo>
                  <a:pt x="1273175" y="180975"/>
                  <a:pt x="1278546" y="191231"/>
                  <a:pt x="1285875" y="200025"/>
                </a:cubicBezTo>
                <a:cubicBezTo>
                  <a:pt x="1294499" y="210373"/>
                  <a:pt x="1306620" y="217639"/>
                  <a:pt x="1314450" y="228600"/>
                </a:cubicBezTo>
                <a:cubicBezTo>
                  <a:pt x="1322703" y="240154"/>
                  <a:pt x="1324981" y="255341"/>
                  <a:pt x="1333500" y="266700"/>
                </a:cubicBezTo>
                <a:cubicBezTo>
                  <a:pt x="1344276" y="281068"/>
                  <a:pt x="1360380" y="290775"/>
                  <a:pt x="1371600" y="304800"/>
                </a:cubicBezTo>
                <a:cubicBezTo>
                  <a:pt x="1385903" y="322678"/>
                  <a:pt x="1397000" y="342900"/>
                  <a:pt x="1409700" y="361950"/>
                </a:cubicBezTo>
                <a:cubicBezTo>
                  <a:pt x="1416050" y="371475"/>
                  <a:pt x="1425130" y="379665"/>
                  <a:pt x="1428750" y="390525"/>
                </a:cubicBezTo>
                <a:lnTo>
                  <a:pt x="1447800" y="447675"/>
                </a:lnTo>
                <a:cubicBezTo>
                  <a:pt x="1450975" y="457200"/>
                  <a:pt x="1451756" y="467896"/>
                  <a:pt x="1457325" y="476250"/>
                </a:cubicBezTo>
                <a:cubicBezTo>
                  <a:pt x="1511920" y="558142"/>
                  <a:pt x="1446465" y="454530"/>
                  <a:pt x="1485900" y="533400"/>
                </a:cubicBezTo>
                <a:cubicBezTo>
                  <a:pt x="1491020" y="543639"/>
                  <a:pt x="1499830" y="551736"/>
                  <a:pt x="1504950" y="561975"/>
                </a:cubicBezTo>
                <a:cubicBezTo>
                  <a:pt x="1509440" y="570955"/>
                  <a:pt x="1509985" y="581570"/>
                  <a:pt x="1514475" y="590550"/>
                </a:cubicBezTo>
                <a:cubicBezTo>
                  <a:pt x="1519595" y="600789"/>
                  <a:pt x="1528876" y="608664"/>
                  <a:pt x="1533525" y="619125"/>
                </a:cubicBezTo>
                <a:cubicBezTo>
                  <a:pt x="1541680" y="637475"/>
                  <a:pt x="1546225" y="657225"/>
                  <a:pt x="1552575" y="676275"/>
                </a:cubicBezTo>
                <a:lnTo>
                  <a:pt x="1562100" y="704850"/>
                </a:lnTo>
                <a:lnTo>
                  <a:pt x="1571625" y="733425"/>
                </a:lnTo>
                <a:lnTo>
                  <a:pt x="1581150" y="762000"/>
                </a:lnTo>
                <a:cubicBezTo>
                  <a:pt x="1586526" y="799634"/>
                  <a:pt x="1590915" y="839159"/>
                  <a:pt x="1600200" y="876300"/>
                </a:cubicBezTo>
                <a:cubicBezTo>
                  <a:pt x="1602635" y="886040"/>
                  <a:pt x="1607083" y="895189"/>
                  <a:pt x="1609725" y="904875"/>
                </a:cubicBezTo>
                <a:cubicBezTo>
                  <a:pt x="1616614" y="930134"/>
                  <a:pt x="1628775" y="981075"/>
                  <a:pt x="1628775" y="981075"/>
                </a:cubicBezTo>
                <a:cubicBezTo>
                  <a:pt x="1631950" y="1101725"/>
                  <a:pt x="1632420" y="1222477"/>
                  <a:pt x="1638300" y="1343025"/>
                </a:cubicBezTo>
                <a:cubicBezTo>
                  <a:pt x="1638789" y="1353053"/>
                  <a:pt x="1645647" y="1361799"/>
                  <a:pt x="1647825" y="1371600"/>
                </a:cubicBezTo>
                <a:cubicBezTo>
                  <a:pt x="1652015" y="1390453"/>
                  <a:pt x="1652666" y="1410014"/>
                  <a:pt x="1657350" y="1428750"/>
                </a:cubicBezTo>
                <a:cubicBezTo>
                  <a:pt x="1662220" y="1448231"/>
                  <a:pt x="1670050" y="1466850"/>
                  <a:pt x="1676400" y="1485900"/>
                </a:cubicBezTo>
                <a:cubicBezTo>
                  <a:pt x="1679575" y="1495425"/>
                  <a:pt x="1680356" y="1506121"/>
                  <a:pt x="1685925" y="1514475"/>
                </a:cubicBezTo>
                <a:cubicBezTo>
                  <a:pt x="1692275" y="1524000"/>
                  <a:pt x="1699855" y="1532811"/>
                  <a:pt x="1704975" y="1543050"/>
                </a:cubicBezTo>
                <a:cubicBezTo>
                  <a:pt x="1709465" y="1552030"/>
                  <a:pt x="1708931" y="1563271"/>
                  <a:pt x="1714500" y="1571625"/>
                </a:cubicBezTo>
                <a:cubicBezTo>
                  <a:pt x="1721972" y="1582833"/>
                  <a:pt x="1735245" y="1589239"/>
                  <a:pt x="1743075" y="1600200"/>
                </a:cubicBezTo>
                <a:cubicBezTo>
                  <a:pt x="1787020" y="1661722"/>
                  <a:pt x="1734368" y="1619795"/>
                  <a:pt x="1790700" y="1657350"/>
                </a:cubicBezTo>
                <a:cubicBezTo>
                  <a:pt x="1797050" y="1666875"/>
                  <a:pt x="1800811" y="1678774"/>
                  <a:pt x="1809750" y="1685925"/>
                </a:cubicBezTo>
                <a:cubicBezTo>
                  <a:pt x="1817590" y="1692197"/>
                  <a:pt x="1829345" y="1690960"/>
                  <a:pt x="1838325" y="1695450"/>
                </a:cubicBezTo>
                <a:cubicBezTo>
                  <a:pt x="1848564" y="1700570"/>
                  <a:pt x="1856661" y="1709380"/>
                  <a:pt x="1866900" y="1714500"/>
                </a:cubicBezTo>
                <a:cubicBezTo>
                  <a:pt x="1875880" y="1718990"/>
                  <a:pt x="1886247" y="1720070"/>
                  <a:pt x="1895475" y="1724025"/>
                </a:cubicBezTo>
                <a:cubicBezTo>
                  <a:pt x="1908526" y="1729618"/>
                  <a:pt x="1919876" y="1739339"/>
                  <a:pt x="1933575" y="1743075"/>
                </a:cubicBezTo>
                <a:cubicBezTo>
                  <a:pt x="1955235" y="1748982"/>
                  <a:pt x="1978235" y="1748197"/>
                  <a:pt x="2000250" y="1752600"/>
                </a:cubicBezTo>
                <a:cubicBezTo>
                  <a:pt x="2143177" y="1781185"/>
                  <a:pt x="2029759" y="1760648"/>
                  <a:pt x="2105025" y="1781175"/>
                </a:cubicBezTo>
                <a:cubicBezTo>
                  <a:pt x="2130284" y="1788064"/>
                  <a:pt x="2156387" y="1791946"/>
                  <a:pt x="2181225" y="1800225"/>
                </a:cubicBezTo>
                <a:cubicBezTo>
                  <a:pt x="2190750" y="1803400"/>
                  <a:pt x="2200146" y="1806992"/>
                  <a:pt x="2209800" y="1809750"/>
                </a:cubicBezTo>
                <a:cubicBezTo>
                  <a:pt x="2222387" y="1813346"/>
                  <a:pt x="2235361" y="1815513"/>
                  <a:pt x="2247900" y="1819275"/>
                </a:cubicBezTo>
                <a:cubicBezTo>
                  <a:pt x="2267134" y="1825045"/>
                  <a:pt x="2305050" y="1838325"/>
                  <a:pt x="2305050" y="1838325"/>
                </a:cubicBezTo>
              </a:path>
            </a:pathLst>
          </a:cu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2" name="Freeform 261"/>
          <p:cNvSpPr/>
          <p:nvPr/>
        </p:nvSpPr>
        <p:spPr>
          <a:xfrm>
            <a:off x="7259906" y="4601622"/>
            <a:ext cx="2305050" cy="1838325"/>
          </a:xfrm>
          <a:custGeom>
            <a:avLst/>
            <a:gdLst>
              <a:gd name="connsiteX0" fmla="*/ 0 w 2305050"/>
              <a:gd name="connsiteY0" fmla="*/ 1276350 h 1838325"/>
              <a:gd name="connsiteX1" fmla="*/ 66675 w 2305050"/>
              <a:gd name="connsiteY1" fmla="*/ 1228725 h 1838325"/>
              <a:gd name="connsiteX2" fmla="*/ 123825 w 2305050"/>
              <a:gd name="connsiteY2" fmla="*/ 1152525 h 1838325"/>
              <a:gd name="connsiteX3" fmla="*/ 152400 w 2305050"/>
              <a:gd name="connsiteY3" fmla="*/ 1057275 h 1838325"/>
              <a:gd name="connsiteX4" fmla="*/ 161925 w 2305050"/>
              <a:gd name="connsiteY4" fmla="*/ 1009650 h 1838325"/>
              <a:gd name="connsiteX5" fmla="*/ 171450 w 2305050"/>
              <a:gd name="connsiteY5" fmla="*/ 981075 h 1838325"/>
              <a:gd name="connsiteX6" fmla="*/ 190500 w 2305050"/>
              <a:gd name="connsiteY6" fmla="*/ 895350 h 1838325"/>
              <a:gd name="connsiteX7" fmla="*/ 200025 w 2305050"/>
              <a:gd name="connsiteY7" fmla="*/ 828675 h 1838325"/>
              <a:gd name="connsiteX8" fmla="*/ 209550 w 2305050"/>
              <a:gd name="connsiteY8" fmla="*/ 781050 h 1838325"/>
              <a:gd name="connsiteX9" fmla="*/ 219075 w 2305050"/>
              <a:gd name="connsiteY9" fmla="*/ 695325 h 1838325"/>
              <a:gd name="connsiteX10" fmla="*/ 238125 w 2305050"/>
              <a:gd name="connsiteY10" fmla="*/ 628650 h 1838325"/>
              <a:gd name="connsiteX11" fmla="*/ 266700 w 2305050"/>
              <a:gd name="connsiteY11" fmla="*/ 552450 h 1838325"/>
              <a:gd name="connsiteX12" fmla="*/ 285750 w 2305050"/>
              <a:gd name="connsiteY12" fmla="*/ 457200 h 1838325"/>
              <a:gd name="connsiteX13" fmla="*/ 304800 w 2305050"/>
              <a:gd name="connsiteY13" fmla="*/ 390525 h 1838325"/>
              <a:gd name="connsiteX14" fmla="*/ 323850 w 2305050"/>
              <a:gd name="connsiteY14" fmla="*/ 361950 h 1838325"/>
              <a:gd name="connsiteX15" fmla="*/ 352425 w 2305050"/>
              <a:gd name="connsiteY15" fmla="*/ 276225 h 1838325"/>
              <a:gd name="connsiteX16" fmla="*/ 409575 w 2305050"/>
              <a:gd name="connsiteY16" fmla="*/ 190500 h 1838325"/>
              <a:gd name="connsiteX17" fmla="*/ 419100 w 2305050"/>
              <a:gd name="connsiteY17" fmla="*/ 161925 h 1838325"/>
              <a:gd name="connsiteX18" fmla="*/ 447675 w 2305050"/>
              <a:gd name="connsiteY18" fmla="*/ 123825 h 1838325"/>
              <a:gd name="connsiteX19" fmla="*/ 533400 w 2305050"/>
              <a:gd name="connsiteY19" fmla="*/ 57150 h 1838325"/>
              <a:gd name="connsiteX20" fmla="*/ 571500 w 2305050"/>
              <a:gd name="connsiteY20" fmla="*/ 38100 h 1838325"/>
              <a:gd name="connsiteX21" fmla="*/ 600075 w 2305050"/>
              <a:gd name="connsiteY21" fmla="*/ 19050 h 1838325"/>
              <a:gd name="connsiteX22" fmla="*/ 695325 w 2305050"/>
              <a:gd name="connsiteY22" fmla="*/ 0 h 1838325"/>
              <a:gd name="connsiteX23" fmla="*/ 942975 w 2305050"/>
              <a:gd name="connsiteY23" fmla="*/ 9525 h 1838325"/>
              <a:gd name="connsiteX24" fmla="*/ 1047750 w 2305050"/>
              <a:gd name="connsiteY24" fmla="*/ 38100 h 1838325"/>
              <a:gd name="connsiteX25" fmla="*/ 1085850 w 2305050"/>
              <a:gd name="connsiteY25" fmla="*/ 47625 h 1838325"/>
              <a:gd name="connsiteX26" fmla="*/ 1171575 w 2305050"/>
              <a:gd name="connsiteY26" fmla="*/ 104775 h 1838325"/>
              <a:gd name="connsiteX27" fmla="*/ 1200150 w 2305050"/>
              <a:gd name="connsiteY27" fmla="*/ 123825 h 1838325"/>
              <a:gd name="connsiteX28" fmla="*/ 1266825 w 2305050"/>
              <a:gd name="connsiteY28" fmla="*/ 171450 h 1838325"/>
              <a:gd name="connsiteX29" fmla="*/ 1285875 w 2305050"/>
              <a:gd name="connsiteY29" fmla="*/ 200025 h 1838325"/>
              <a:gd name="connsiteX30" fmla="*/ 1314450 w 2305050"/>
              <a:gd name="connsiteY30" fmla="*/ 228600 h 1838325"/>
              <a:gd name="connsiteX31" fmla="*/ 1333500 w 2305050"/>
              <a:gd name="connsiteY31" fmla="*/ 266700 h 1838325"/>
              <a:gd name="connsiteX32" fmla="*/ 1371600 w 2305050"/>
              <a:gd name="connsiteY32" fmla="*/ 304800 h 1838325"/>
              <a:gd name="connsiteX33" fmla="*/ 1409700 w 2305050"/>
              <a:gd name="connsiteY33" fmla="*/ 361950 h 1838325"/>
              <a:gd name="connsiteX34" fmla="*/ 1428750 w 2305050"/>
              <a:gd name="connsiteY34" fmla="*/ 390525 h 1838325"/>
              <a:gd name="connsiteX35" fmla="*/ 1447800 w 2305050"/>
              <a:gd name="connsiteY35" fmla="*/ 447675 h 1838325"/>
              <a:gd name="connsiteX36" fmla="*/ 1457325 w 2305050"/>
              <a:gd name="connsiteY36" fmla="*/ 476250 h 1838325"/>
              <a:gd name="connsiteX37" fmla="*/ 1485900 w 2305050"/>
              <a:gd name="connsiteY37" fmla="*/ 533400 h 1838325"/>
              <a:gd name="connsiteX38" fmla="*/ 1504950 w 2305050"/>
              <a:gd name="connsiteY38" fmla="*/ 561975 h 1838325"/>
              <a:gd name="connsiteX39" fmla="*/ 1514475 w 2305050"/>
              <a:gd name="connsiteY39" fmla="*/ 590550 h 1838325"/>
              <a:gd name="connsiteX40" fmla="*/ 1533525 w 2305050"/>
              <a:gd name="connsiteY40" fmla="*/ 619125 h 1838325"/>
              <a:gd name="connsiteX41" fmla="*/ 1552575 w 2305050"/>
              <a:gd name="connsiteY41" fmla="*/ 676275 h 1838325"/>
              <a:gd name="connsiteX42" fmla="*/ 1562100 w 2305050"/>
              <a:gd name="connsiteY42" fmla="*/ 704850 h 1838325"/>
              <a:gd name="connsiteX43" fmla="*/ 1571625 w 2305050"/>
              <a:gd name="connsiteY43" fmla="*/ 733425 h 1838325"/>
              <a:gd name="connsiteX44" fmla="*/ 1581150 w 2305050"/>
              <a:gd name="connsiteY44" fmla="*/ 762000 h 1838325"/>
              <a:gd name="connsiteX45" fmla="*/ 1600200 w 2305050"/>
              <a:gd name="connsiteY45" fmla="*/ 876300 h 1838325"/>
              <a:gd name="connsiteX46" fmla="*/ 1609725 w 2305050"/>
              <a:gd name="connsiteY46" fmla="*/ 904875 h 1838325"/>
              <a:gd name="connsiteX47" fmla="*/ 1628775 w 2305050"/>
              <a:gd name="connsiteY47" fmla="*/ 981075 h 1838325"/>
              <a:gd name="connsiteX48" fmla="*/ 1638300 w 2305050"/>
              <a:gd name="connsiteY48" fmla="*/ 1343025 h 1838325"/>
              <a:gd name="connsiteX49" fmla="*/ 1647825 w 2305050"/>
              <a:gd name="connsiteY49" fmla="*/ 1371600 h 1838325"/>
              <a:gd name="connsiteX50" fmla="*/ 1657350 w 2305050"/>
              <a:gd name="connsiteY50" fmla="*/ 1428750 h 1838325"/>
              <a:gd name="connsiteX51" fmla="*/ 1676400 w 2305050"/>
              <a:gd name="connsiteY51" fmla="*/ 1485900 h 1838325"/>
              <a:gd name="connsiteX52" fmla="*/ 1685925 w 2305050"/>
              <a:gd name="connsiteY52" fmla="*/ 1514475 h 1838325"/>
              <a:gd name="connsiteX53" fmla="*/ 1704975 w 2305050"/>
              <a:gd name="connsiteY53" fmla="*/ 1543050 h 1838325"/>
              <a:gd name="connsiteX54" fmla="*/ 1714500 w 2305050"/>
              <a:gd name="connsiteY54" fmla="*/ 1571625 h 1838325"/>
              <a:gd name="connsiteX55" fmla="*/ 1743075 w 2305050"/>
              <a:gd name="connsiteY55" fmla="*/ 1600200 h 1838325"/>
              <a:gd name="connsiteX56" fmla="*/ 1790700 w 2305050"/>
              <a:gd name="connsiteY56" fmla="*/ 1657350 h 1838325"/>
              <a:gd name="connsiteX57" fmla="*/ 1809750 w 2305050"/>
              <a:gd name="connsiteY57" fmla="*/ 1685925 h 1838325"/>
              <a:gd name="connsiteX58" fmla="*/ 1838325 w 2305050"/>
              <a:gd name="connsiteY58" fmla="*/ 1695450 h 1838325"/>
              <a:gd name="connsiteX59" fmla="*/ 1866900 w 2305050"/>
              <a:gd name="connsiteY59" fmla="*/ 1714500 h 1838325"/>
              <a:gd name="connsiteX60" fmla="*/ 1895475 w 2305050"/>
              <a:gd name="connsiteY60" fmla="*/ 1724025 h 1838325"/>
              <a:gd name="connsiteX61" fmla="*/ 1933575 w 2305050"/>
              <a:gd name="connsiteY61" fmla="*/ 1743075 h 1838325"/>
              <a:gd name="connsiteX62" fmla="*/ 2000250 w 2305050"/>
              <a:gd name="connsiteY62" fmla="*/ 1752600 h 1838325"/>
              <a:gd name="connsiteX63" fmla="*/ 2105025 w 2305050"/>
              <a:gd name="connsiteY63" fmla="*/ 1781175 h 1838325"/>
              <a:gd name="connsiteX64" fmla="*/ 2181225 w 2305050"/>
              <a:gd name="connsiteY64" fmla="*/ 1800225 h 1838325"/>
              <a:gd name="connsiteX65" fmla="*/ 2209800 w 2305050"/>
              <a:gd name="connsiteY65" fmla="*/ 1809750 h 1838325"/>
              <a:gd name="connsiteX66" fmla="*/ 2247900 w 2305050"/>
              <a:gd name="connsiteY66" fmla="*/ 1819275 h 1838325"/>
              <a:gd name="connsiteX67" fmla="*/ 2305050 w 2305050"/>
              <a:gd name="connsiteY67" fmla="*/ 1838325 h 183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305050" h="1838325">
                <a:moveTo>
                  <a:pt x="0" y="1276350"/>
                </a:moveTo>
                <a:cubicBezTo>
                  <a:pt x="63718" y="1250863"/>
                  <a:pt x="34483" y="1272990"/>
                  <a:pt x="66675" y="1228725"/>
                </a:cubicBezTo>
                <a:cubicBezTo>
                  <a:pt x="85349" y="1203048"/>
                  <a:pt x="123825" y="1152525"/>
                  <a:pt x="123825" y="1152525"/>
                </a:cubicBezTo>
                <a:cubicBezTo>
                  <a:pt x="148569" y="1028807"/>
                  <a:pt x="114806" y="1182588"/>
                  <a:pt x="152400" y="1057275"/>
                </a:cubicBezTo>
                <a:cubicBezTo>
                  <a:pt x="157052" y="1041768"/>
                  <a:pt x="157998" y="1025356"/>
                  <a:pt x="161925" y="1009650"/>
                </a:cubicBezTo>
                <a:cubicBezTo>
                  <a:pt x="164360" y="999910"/>
                  <a:pt x="168692" y="990729"/>
                  <a:pt x="171450" y="981075"/>
                </a:cubicBezTo>
                <a:cubicBezTo>
                  <a:pt x="178300" y="957100"/>
                  <a:pt x="186572" y="918920"/>
                  <a:pt x="190500" y="895350"/>
                </a:cubicBezTo>
                <a:cubicBezTo>
                  <a:pt x="194191" y="873205"/>
                  <a:pt x="196334" y="850820"/>
                  <a:pt x="200025" y="828675"/>
                </a:cubicBezTo>
                <a:cubicBezTo>
                  <a:pt x="202687" y="812706"/>
                  <a:pt x="207260" y="797077"/>
                  <a:pt x="209550" y="781050"/>
                </a:cubicBezTo>
                <a:cubicBezTo>
                  <a:pt x="213616" y="752588"/>
                  <a:pt x="214703" y="723742"/>
                  <a:pt x="219075" y="695325"/>
                </a:cubicBezTo>
                <a:cubicBezTo>
                  <a:pt x="224038" y="663067"/>
                  <a:pt x="229827" y="657693"/>
                  <a:pt x="238125" y="628650"/>
                </a:cubicBezTo>
                <a:cubicBezTo>
                  <a:pt x="255417" y="568129"/>
                  <a:pt x="237107" y="611637"/>
                  <a:pt x="266700" y="552450"/>
                </a:cubicBezTo>
                <a:cubicBezTo>
                  <a:pt x="282955" y="438662"/>
                  <a:pt x="266751" y="523698"/>
                  <a:pt x="285750" y="457200"/>
                </a:cubicBezTo>
                <a:cubicBezTo>
                  <a:pt x="289819" y="442958"/>
                  <a:pt x="297187" y="405750"/>
                  <a:pt x="304800" y="390525"/>
                </a:cubicBezTo>
                <a:cubicBezTo>
                  <a:pt x="309920" y="380286"/>
                  <a:pt x="317500" y="371475"/>
                  <a:pt x="323850" y="361950"/>
                </a:cubicBezTo>
                <a:cubicBezTo>
                  <a:pt x="332945" y="325570"/>
                  <a:pt x="334491" y="312093"/>
                  <a:pt x="352425" y="276225"/>
                </a:cubicBezTo>
                <a:cubicBezTo>
                  <a:pt x="370796" y="239482"/>
                  <a:pt x="385645" y="222406"/>
                  <a:pt x="409575" y="190500"/>
                </a:cubicBezTo>
                <a:cubicBezTo>
                  <a:pt x="412750" y="180975"/>
                  <a:pt x="414119" y="170642"/>
                  <a:pt x="419100" y="161925"/>
                </a:cubicBezTo>
                <a:cubicBezTo>
                  <a:pt x="426976" y="148142"/>
                  <a:pt x="437344" y="135878"/>
                  <a:pt x="447675" y="123825"/>
                </a:cubicBezTo>
                <a:cubicBezTo>
                  <a:pt x="471194" y="96387"/>
                  <a:pt x="501153" y="73274"/>
                  <a:pt x="533400" y="57150"/>
                </a:cubicBezTo>
                <a:cubicBezTo>
                  <a:pt x="546100" y="50800"/>
                  <a:pt x="559172" y="45145"/>
                  <a:pt x="571500" y="38100"/>
                </a:cubicBezTo>
                <a:cubicBezTo>
                  <a:pt x="581439" y="32420"/>
                  <a:pt x="589553" y="23559"/>
                  <a:pt x="600075" y="19050"/>
                </a:cubicBezTo>
                <a:cubicBezTo>
                  <a:pt x="618159" y="11300"/>
                  <a:pt x="682432" y="2149"/>
                  <a:pt x="695325" y="0"/>
                </a:cubicBezTo>
                <a:cubicBezTo>
                  <a:pt x="777875" y="3175"/>
                  <a:pt x="860535" y="4206"/>
                  <a:pt x="942975" y="9525"/>
                </a:cubicBezTo>
                <a:cubicBezTo>
                  <a:pt x="987385" y="12390"/>
                  <a:pt x="1003652" y="27076"/>
                  <a:pt x="1047750" y="38100"/>
                </a:cubicBezTo>
                <a:lnTo>
                  <a:pt x="1085850" y="47625"/>
                </a:lnTo>
                <a:lnTo>
                  <a:pt x="1171575" y="104775"/>
                </a:lnTo>
                <a:cubicBezTo>
                  <a:pt x="1181100" y="111125"/>
                  <a:pt x="1192055" y="115730"/>
                  <a:pt x="1200150" y="123825"/>
                </a:cubicBezTo>
                <a:cubicBezTo>
                  <a:pt x="1238765" y="162440"/>
                  <a:pt x="1216677" y="146376"/>
                  <a:pt x="1266825" y="171450"/>
                </a:cubicBezTo>
                <a:cubicBezTo>
                  <a:pt x="1273175" y="180975"/>
                  <a:pt x="1278546" y="191231"/>
                  <a:pt x="1285875" y="200025"/>
                </a:cubicBezTo>
                <a:cubicBezTo>
                  <a:pt x="1294499" y="210373"/>
                  <a:pt x="1306620" y="217639"/>
                  <a:pt x="1314450" y="228600"/>
                </a:cubicBezTo>
                <a:cubicBezTo>
                  <a:pt x="1322703" y="240154"/>
                  <a:pt x="1324981" y="255341"/>
                  <a:pt x="1333500" y="266700"/>
                </a:cubicBezTo>
                <a:cubicBezTo>
                  <a:pt x="1344276" y="281068"/>
                  <a:pt x="1360380" y="290775"/>
                  <a:pt x="1371600" y="304800"/>
                </a:cubicBezTo>
                <a:cubicBezTo>
                  <a:pt x="1385903" y="322678"/>
                  <a:pt x="1397000" y="342900"/>
                  <a:pt x="1409700" y="361950"/>
                </a:cubicBezTo>
                <a:cubicBezTo>
                  <a:pt x="1416050" y="371475"/>
                  <a:pt x="1425130" y="379665"/>
                  <a:pt x="1428750" y="390525"/>
                </a:cubicBezTo>
                <a:lnTo>
                  <a:pt x="1447800" y="447675"/>
                </a:lnTo>
                <a:cubicBezTo>
                  <a:pt x="1450975" y="457200"/>
                  <a:pt x="1451756" y="467896"/>
                  <a:pt x="1457325" y="476250"/>
                </a:cubicBezTo>
                <a:cubicBezTo>
                  <a:pt x="1511920" y="558142"/>
                  <a:pt x="1446465" y="454530"/>
                  <a:pt x="1485900" y="533400"/>
                </a:cubicBezTo>
                <a:cubicBezTo>
                  <a:pt x="1491020" y="543639"/>
                  <a:pt x="1499830" y="551736"/>
                  <a:pt x="1504950" y="561975"/>
                </a:cubicBezTo>
                <a:cubicBezTo>
                  <a:pt x="1509440" y="570955"/>
                  <a:pt x="1509985" y="581570"/>
                  <a:pt x="1514475" y="590550"/>
                </a:cubicBezTo>
                <a:cubicBezTo>
                  <a:pt x="1519595" y="600789"/>
                  <a:pt x="1528876" y="608664"/>
                  <a:pt x="1533525" y="619125"/>
                </a:cubicBezTo>
                <a:cubicBezTo>
                  <a:pt x="1541680" y="637475"/>
                  <a:pt x="1546225" y="657225"/>
                  <a:pt x="1552575" y="676275"/>
                </a:cubicBezTo>
                <a:lnTo>
                  <a:pt x="1562100" y="704850"/>
                </a:lnTo>
                <a:lnTo>
                  <a:pt x="1571625" y="733425"/>
                </a:lnTo>
                <a:lnTo>
                  <a:pt x="1581150" y="762000"/>
                </a:lnTo>
                <a:cubicBezTo>
                  <a:pt x="1586526" y="799634"/>
                  <a:pt x="1590915" y="839159"/>
                  <a:pt x="1600200" y="876300"/>
                </a:cubicBezTo>
                <a:cubicBezTo>
                  <a:pt x="1602635" y="886040"/>
                  <a:pt x="1607083" y="895189"/>
                  <a:pt x="1609725" y="904875"/>
                </a:cubicBezTo>
                <a:cubicBezTo>
                  <a:pt x="1616614" y="930134"/>
                  <a:pt x="1628775" y="981075"/>
                  <a:pt x="1628775" y="981075"/>
                </a:cubicBezTo>
                <a:cubicBezTo>
                  <a:pt x="1631950" y="1101725"/>
                  <a:pt x="1632420" y="1222477"/>
                  <a:pt x="1638300" y="1343025"/>
                </a:cubicBezTo>
                <a:cubicBezTo>
                  <a:pt x="1638789" y="1353053"/>
                  <a:pt x="1645647" y="1361799"/>
                  <a:pt x="1647825" y="1371600"/>
                </a:cubicBezTo>
                <a:cubicBezTo>
                  <a:pt x="1652015" y="1390453"/>
                  <a:pt x="1652666" y="1410014"/>
                  <a:pt x="1657350" y="1428750"/>
                </a:cubicBezTo>
                <a:cubicBezTo>
                  <a:pt x="1662220" y="1448231"/>
                  <a:pt x="1670050" y="1466850"/>
                  <a:pt x="1676400" y="1485900"/>
                </a:cubicBezTo>
                <a:cubicBezTo>
                  <a:pt x="1679575" y="1495425"/>
                  <a:pt x="1680356" y="1506121"/>
                  <a:pt x="1685925" y="1514475"/>
                </a:cubicBezTo>
                <a:cubicBezTo>
                  <a:pt x="1692275" y="1524000"/>
                  <a:pt x="1699855" y="1532811"/>
                  <a:pt x="1704975" y="1543050"/>
                </a:cubicBezTo>
                <a:cubicBezTo>
                  <a:pt x="1709465" y="1552030"/>
                  <a:pt x="1708931" y="1563271"/>
                  <a:pt x="1714500" y="1571625"/>
                </a:cubicBezTo>
                <a:cubicBezTo>
                  <a:pt x="1721972" y="1582833"/>
                  <a:pt x="1735245" y="1589239"/>
                  <a:pt x="1743075" y="1600200"/>
                </a:cubicBezTo>
                <a:cubicBezTo>
                  <a:pt x="1787020" y="1661722"/>
                  <a:pt x="1734368" y="1619795"/>
                  <a:pt x="1790700" y="1657350"/>
                </a:cubicBezTo>
                <a:cubicBezTo>
                  <a:pt x="1797050" y="1666875"/>
                  <a:pt x="1800811" y="1678774"/>
                  <a:pt x="1809750" y="1685925"/>
                </a:cubicBezTo>
                <a:cubicBezTo>
                  <a:pt x="1817590" y="1692197"/>
                  <a:pt x="1829345" y="1690960"/>
                  <a:pt x="1838325" y="1695450"/>
                </a:cubicBezTo>
                <a:cubicBezTo>
                  <a:pt x="1848564" y="1700570"/>
                  <a:pt x="1856661" y="1709380"/>
                  <a:pt x="1866900" y="1714500"/>
                </a:cubicBezTo>
                <a:cubicBezTo>
                  <a:pt x="1875880" y="1718990"/>
                  <a:pt x="1886247" y="1720070"/>
                  <a:pt x="1895475" y="1724025"/>
                </a:cubicBezTo>
                <a:cubicBezTo>
                  <a:pt x="1908526" y="1729618"/>
                  <a:pt x="1919876" y="1739339"/>
                  <a:pt x="1933575" y="1743075"/>
                </a:cubicBezTo>
                <a:cubicBezTo>
                  <a:pt x="1955235" y="1748982"/>
                  <a:pt x="1978235" y="1748197"/>
                  <a:pt x="2000250" y="1752600"/>
                </a:cubicBezTo>
                <a:cubicBezTo>
                  <a:pt x="2143177" y="1781185"/>
                  <a:pt x="2029759" y="1760648"/>
                  <a:pt x="2105025" y="1781175"/>
                </a:cubicBezTo>
                <a:cubicBezTo>
                  <a:pt x="2130284" y="1788064"/>
                  <a:pt x="2156387" y="1791946"/>
                  <a:pt x="2181225" y="1800225"/>
                </a:cubicBezTo>
                <a:cubicBezTo>
                  <a:pt x="2190750" y="1803400"/>
                  <a:pt x="2200146" y="1806992"/>
                  <a:pt x="2209800" y="1809750"/>
                </a:cubicBezTo>
                <a:cubicBezTo>
                  <a:pt x="2222387" y="1813346"/>
                  <a:pt x="2235361" y="1815513"/>
                  <a:pt x="2247900" y="1819275"/>
                </a:cubicBezTo>
                <a:cubicBezTo>
                  <a:pt x="2267134" y="1825045"/>
                  <a:pt x="2305050" y="1838325"/>
                  <a:pt x="2305050" y="1838325"/>
                </a:cubicBezTo>
              </a:path>
            </a:pathLst>
          </a:cu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3" name="Freeform 262"/>
          <p:cNvSpPr/>
          <p:nvPr/>
        </p:nvSpPr>
        <p:spPr>
          <a:xfrm>
            <a:off x="1298313" y="4042002"/>
            <a:ext cx="2305050" cy="1838325"/>
          </a:xfrm>
          <a:custGeom>
            <a:avLst/>
            <a:gdLst>
              <a:gd name="connsiteX0" fmla="*/ 0 w 2305050"/>
              <a:gd name="connsiteY0" fmla="*/ 1276350 h 1838325"/>
              <a:gd name="connsiteX1" fmla="*/ 66675 w 2305050"/>
              <a:gd name="connsiteY1" fmla="*/ 1228725 h 1838325"/>
              <a:gd name="connsiteX2" fmla="*/ 123825 w 2305050"/>
              <a:gd name="connsiteY2" fmla="*/ 1152525 h 1838325"/>
              <a:gd name="connsiteX3" fmla="*/ 152400 w 2305050"/>
              <a:gd name="connsiteY3" fmla="*/ 1057275 h 1838325"/>
              <a:gd name="connsiteX4" fmla="*/ 161925 w 2305050"/>
              <a:gd name="connsiteY4" fmla="*/ 1009650 h 1838325"/>
              <a:gd name="connsiteX5" fmla="*/ 171450 w 2305050"/>
              <a:gd name="connsiteY5" fmla="*/ 981075 h 1838325"/>
              <a:gd name="connsiteX6" fmla="*/ 190500 w 2305050"/>
              <a:gd name="connsiteY6" fmla="*/ 895350 h 1838325"/>
              <a:gd name="connsiteX7" fmla="*/ 200025 w 2305050"/>
              <a:gd name="connsiteY7" fmla="*/ 828675 h 1838325"/>
              <a:gd name="connsiteX8" fmla="*/ 209550 w 2305050"/>
              <a:gd name="connsiteY8" fmla="*/ 781050 h 1838325"/>
              <a:gd name="connsiteX9" fmla="*/ 219075 w 2305050"/>
              <a:gd name="connsiteY9" fmla="*/ 695325 h 1838325"/>
              <a:gd name="connsiteX10" fmla="*/ 238125 w 2305050"/>
              <a:gd name="connsiteY10" fmla="*/ 628650 h 1838325"/>
              <a:gd name="connsiteX11" fmla="*/ 266700 w 2305050"/>
              <a:gd name="connsiteY11" fmla="*/ 552450 h 1838325"/>
              <a:gd name="connsiteX12" fmla="*/ 285750 w 2305050"/>
              <a:gd name="connsiteY12" fmla="*/ 457200 h 1838325"/>
              <a:gd name="connsiteX13" fmla="*/ 304800 w 2305050"/>
              <a:gd name="connsiteY13" fmla="*/ 390525 h 1838325"/>
              <a:gd name="connsiteX14" fmla="*/ 323850 w 2305050"/>
              <a:gd name="connsiteY14" fmla="*/ 361950 h 1838325"/>
              <a:gd name="connsiteX15" fmla="*/ 352425 w 2305050"/>
              <a:gd name="connsiteY15" fmla="*/ 276225 h 1838325"/>
              <a:gd name="connsiteX16" fmla="*/ 409575 w 2305050"/>
              <a:gd name="connsiteY16" fmla="*/ 190500 h 1838325"/>
              <a:gd name="connsiteX17" fmla="*/ 419100 w 2305050"/>
              <a:gd name="connsiteY17" fmla="*/ 161925 h 1838325"/>
              <a:gd name="connsiteX18" fmla="*/ 447675 w 2305050"/>
              <a:gd name="connsiteY18" fmla="*/ 123825 h 1838325"/>
              <a:gd name="connsiteX19" fmla="*/ 533400 w 2305050"/>
              <a:gd name="connsiteY19" fmla="*/ 57150 h 1838325"/>
              <a:gd name="connsiteX20" fmla="*/ 571500 w 2305050"/>
              <a:gd name="connsiteY20" fmla="*/ 38100 h 1838325"/>
              <a:gd name="connsiteX21" fmla="*/ 600075 w 2305050"/>
              <a:gd name="connsiteY21" fmla="*/ 19050 h 1838325"/>
              <a:gd name="connsiteX22" fmla="*/ 695325 w 2305050"/>
              <a:gd name="connsiteY22" fmla="*/ 0 h 1838325"/>
              <a:gd name="connsiteX23" fmla="*/ 942975 w 2305050"/>
              <a:gd name="connsiteY23" fmla="*/ 9525 h 1838325"/>
              <a:gd name="connsiteX24" fmla="*/ 1047750 w 2305050"/>
              <a:gd name="connsiteY24" fmla="*/ 38100 h 1838325"/>
              <a:gd name="connsiteX25" fmla="*/ 1085850 w 2305050"/>
              <a:gd name="connsiteY25" fmla="*/ 47625 h 1838325"/>
              <a:gd name="connsiteX26" fmla="*/ 1171575 w 2305050"/>
              <a:gd name="connsiteY26" fmla="*/ 104775 h 1838325"/>
              <a:gd name="connsiteX27" fmla="*/ 1200150 w 2305050"/>
              <a:gd name="connsiteY27" fmla="*/ 123825 h 1838325"/>
              <a:gd name="connsiteX28" fmla="*/ 1266825 w 2305050"/>
              <a:gd name="connsiteY28" fmla="*/ 171450 h 1838325"/>
              <a:gd name="connsiteX29" fmla="*/ 1285875 w 2305050"/>
              <a:gd name="connsiteY29" fmla="*/ 200025 h 1838325"/>
              <a:gd name="connsiteX30" fmla="*/ 1314450 w 2305050"/>
              <a:gd name="connsiteY30" fmla="*/ 228600 h 1838325"/>
              <a:gd name="connsiteX31" fmla="*/ 1333500 w 2305050"/>
              <a:gd name="connsiteY31" fmla="*/ 266700 h 1838325"/>
              <a:gd name="connsiteX32" fmla="*/ 1371600 w 2305050"/>
              <a:gd name="connsiteY32" fmla="*/ 304800 h 1838325"/>
              <a:gd name="connsiteX33" fmla="*/ 1409700 w 2305050"/>
              <a:gd name="connsiteY33" fmla="*/ 361950 h 1838325"/>
              <a:gd name="connsiteX34" fmla="*/ 1428750 w 2305050"/>
              <a:gd name="connsiteY34" fmla="*/ 390525 h 1838325"/>
              <a:gd name="connsiteX35" fmla="*/ 1447800 w 2305050"/>
              <a:gd name="connsiteY35" fmla="*/ 447675 h 1838325"/>
              <a:gd name="connsiteX36" fmla="*/ 1457325 w 2305050"/>
              <a:gd name="connsiteY36" fmla="*/ 476250 h 1838325"/>
              <a:gd name="connsiteX37" fmla="*/ 1485900 w 2305050"/>
              <a:gd name="connsiteY37" fmla="*/ 533400 h 1838325"/>
              <a:gd name="connsiteX38" fmla="*/ 1504950 w 2305050"/>
              <a:gd name="connsiteY38" fmla="*/ 561975 h 1838325"/>
              <a:gd name="connsiteX39" fmla="*/ 1514475 w 2305050"/>
              <a:gd name="connsiteY39" fmla="*/ 590550 h 1838325"/>
              <a:gd name="connsiteX40" fmla="*/ 1533525 w 2305050"/>
              <a:gd name="connsiteY40" fmla="*/ 619125 h 1838325"/>
              <a:gd name="connsiteX41" fmla="*/ 1552575 w 2305050"/>
              <a:gd name="connsiteY41" fmla="*/ 676275 h 1838325"/>
              <a:gd name="connsiteX42" fmla="*/ 1562100 w 2305050"/>
              <a:gd name="connsiteY42" fmla="*/ 704850 h 1838325"/>
              <a:gd name="connsiteX43" fmla="*/ 1571625 w 2305050"/>
              <a:gd name="connsiteY43" fmla="*/ 733425 h 1838325"/>
              <a:gd name="connsiteX44" fmla="*/ 1581150 w 2305050"/>
              <a:gd name="connsiteY44" fmla="*/ 762000 h 1838325"/>
              <a:gd name="connsiteX45" fmla="*/ 1600200 w 2305050"/>
              <a:gd name="connsiteY45" fmla="*/ 876300 h 1838325"/>
              <a:gd name="connsiteX46" fmla="*/ 1609725 w 2305050"/>
              <a:gd name="connsiteY46" fmla="*/ 904875 h 1838325"/>
              <a:gd name="connsiteX47" fmla="*/ 1628775 w 2305050"/>
              <a:gd name="connsiteY47" fmla="*/ 981075 h 1838325"/>
              <a:gd name="connsiteX48" fmla="*/ 1638300 w 2305050"/>
              <a:gd name="connsiteY48" fmla="*/ 1343025 h 1838325"/>
              <a:gd name="connsiteX49" fmla="*/ 1647825 w 2305050"/>
              <a:gd name="connsiteY49" fmla="*/ 1371600 h 1838325"/>
              <a:gd name="connsiteX50" fmla="*/ 1657350 w 2305050"/>
              <a:gd name="connsiteY50" fmla="*/ 1428750 h 1838325"/>
              <a:gd name="connsiteX51" fmla="*/ 1676400 w 2305050"/>
              <a:gd name="connsiteY51" fmla="*/ 1485900 h 1838325"/>
              <a:gd name="connsiteX52" fmla="*/ 1685925 w 2305050"/>
              <a:gd name="connsiteY52" fmla="*/ 1514475 h 1838325"/>
              <a:gd name="connsiteX53" fmla="*/ 1704975 w 2305050"/>
              <a:gd name="connsiteY53" fmla="*/ 1543050 h 1838325"/>
              <a:gd name="connsiteX54" fmla="*/ 1714500 w 2305050"/>
              <a:gd name="connsiteY54" fmla="*/ 1571625 h 1838325"/>
              <a:gd name="connsiteX55" fmla="*/ 1743075 w 2305050"/>
              <a:gd name="connsiteY55" fmla="*/ 1600200 h 1838325"/>
              <a:gd name="connsiteX56" fmla="*/ 1790700 w 2305050"/>
              <a:gd name="connsiteY56" fmla="*/ 1657350 h 1838325"/>
              <a:gd name="connsiteX57" fmla="*/ 1809750 w 2305050"/>
              <a:gd name="connsiteY57" fmla="*/ 1685925 h 1838325"/>
              <a:gd name="connsiteX58" fmla="*/ 1838325 w 2305050"/>
              <a:gd name="connsiteY58" fmla="*/ 1695450 h 1838325"/>
              <a:gd name="connsiteX59" fmla="*/ 1866900 w 2305050"/>
              <a:gd name="connsiteY59" fmla="*/ 1714500 h 1838325"/>
              <a:gd name="connsiteX60" fmla="*/ 1895475 w 2305050"/>
              <a:gd name="connsiteY60" fmla="*/ 1724025 h 1838325"/>
              <a:gd name="connsiteX61" fmla="*/ 1933575 w 2305050"/>
              <a:gd name="connsiteY61" fmla="*/ 1743075 h 1838325"/>
              <a:gd name="connsiteX62" fmla="*/ 2000250 w 2305050"/>
              <a:gd name="connsiteY62" fmla="*/ 1752600 h 1838325"/>
              <a:gd name="connsiteX63" fmla="*/ 2105025 w 2305050"/>
              <a:gd name="connsiteY63" fmla="*/ 1781175 h 1838325"/>
              <a:gd name="connsiteX64" fmla="*/ 2181225 w 2305050"/>
              <a:gd name="connsiteY64" fmla="*/ 1800225 h 1838325"/>
              <a:gd name="connsiteX65" fmla="*/ 2209800 w 2305050"/>
              <a:gd name="connsiteY65" fmla="*/ 1809750 h 1838325"/>
              <a:gd name="connsiteX66" fmla="*/ 2247900 w 2305050"/>
              <a:gd name="connsiteY66" fmla="*/ 1819275 h 1838325"/>
              <a:gd name="connsiteX67" fmla="*/ 2305050 w 2305050"/>
              <a:gd name="connsiteY67" fmla="*/ 1838325 h 183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305050" h="1838325">
                <a:moveTo>
                  <a:pt x="0" y="1276350"/>
                </a:moveTo>
                <a:cubicBezTo>
                  <a:pt x="63718" y="1250863"/>
                  <a:pt x="34483" y="1272990"/>
                  <a:pt x="66675" y="1228725"/>
                </a:cubicBezTo>
                <a:cubicBezTo>
                  <a:pt x="85349" y="1203048"/>
                  <a:pt x="123825" y="1152525"/>
                  <a:pt x="123825" y="1152525"/>
                </a:cubicBezTo>
                <a:cubicBezTo>
                  <a:pt x="148569" y="1028807"/>
                  <a:pt x="114806" y="1182588"/>
                  <a:pt x="152400" y="1057275"/>
                </a:cubicBezTo>
                <a:cubicBezTo>
                  <a:pt x="157052" y="1041768"/>
                  <a:pt x="157998" y="1025356"/>
                  <a:pt x="161925" y="1009650"/>
                </a:cubicBezTo>
                <a:cubicBezTo>
                  <a:pt x="164360" y="999910"/>
                  <a:pt x="168692" y="990729"/>
                  <a:pt x="171450" y="981075"/>
                </a:cubicBezTo>
                <a:cubicBezTo>
                  <a:pt x="178300" y="957100"/>
                  <a:pt x="186572" y="918920"/>
                  <a:pt x="190500" y="895350"/>
                </a:cubicBezTo>
                <a:cubicBezTo>
                  <a:pt x="194191" y="873205"/>
                  <a:pt x="196334" y="850820"/>
                  <a:pt x="200025" y="828675"/>
                </a:cubicBezTo>
                <a:cubicBezTo>
                  <a:pt x="202687" y="812706"/>
                  <a:pt x="207260" y="797077"/>
                  <a:pt x="209550" y="781050"/>
                </a:cubicBezTo>
                <a:cubicBezTo>
                  <a:pt x="213616" y="752588"/>
                  <a:pt x="214703" y="723742"/>
                  <a:pt x="219075" y="695325"/>
                </a:cubicBezTo>
                <a:cubicBezTo>
                  <a:pt x="224038" y="663067"/>
                  <a:pt x="229827" y="657693"/>
                  <a:pt x="238125" y="628650"/>
                </a:cubicBezTo>
                <a:cubicBezTo>
                  <a:pt x="255417" y="568129"/>
                  <a:pt x="237107" y="611637"/>
                  <a:pt x="266700" y="552450"/>
                </a:cubicBezTo>
                <a:cubicBezTo>
                  <a:pt x="282955" y="438662"/>
                  <a:pt x="266751" y="523698"/>
                  <a:pt x="285750" y="457200"/>
                </a:cubicBezTo>
                <a:cubicBezTo>
                  <a:pt x="289819" y="442958"/>
                  <a:pt x="297187" y="405750"/>
                  <a:pt x="304800" y="390525"/>
                </a:cubicBezTo>
                <a:cubicBezTo>
                  <a:pt x="309920" y="380286"/>
                  <a:pt x="317500" y="371475"/>
                  <a:pt x="323850" y="361950"/>
                </a:cubicBezTo>
                <a:cubicBezTo>
                  <a:pt x="332945" y="325570"/>
                  <a:pt x="334491" y="312093"/>
                  <a:pt x="352425" y="276225"/>
                </a:cubicBezTo>
                <a:cubicBezTo>
                  <a:pt x="370796" y="239482"/>
                  <a:pt x="385645" y="222406"/>
                  <a:pt x="409575" y="190500"/>
                </a:cubicBezTo>
                <a:cubicBezTo>
                  <a:pt x="412750" y="180975"/>
                  <a:pt x="414119" y="170642"/>
                  <a:pt x="419100" y="161925"/>
                </a:cubicBezTo>
                <a:cubicBezTo>
                  <a:pt x="426976" y="148142"/>
                  <a:pt x="437344" y="135878"/>
                  <a:pt x="447675" y="123825"/>
                </a:cubicBezTo>
                <a:cubicBezTo>
                  <a:pt x="471194" y="96387"/>
                  <a:pt x="501153" y="73274"/>
                  <a:pt x="533400" y="57150"/>
                </a:cubicBezTo>
                <a:cubicBezTo>
                  <a:pt x="546100" y="50800"/>
                  <a:pt x="559172" y="45145"/>
                  <a:pt x="571500" y="38100"/>
                </a:cubicBezTo>
                <a:cubicBezTo>
                  <a:pt x="581439" y="32420"/>
                  <a:pt x="589553" y="23559"/>
                  <a:pt x="600075" y="19050"/>
                </a:cubicBezTo>
                <a:cubicBezTo>
                  <a:pt x="618159" y="11300"/>
                  <a:pt x="682432" y="2149"/>
                  <a:pt x="695325" y="0"/>
                </a:cubicBezTo>
                <a:cubicBezTo>
                  <a:pt x="777875" y="3175"/>
                  <a:pt x="860535" y="4206"/>
                  <a:pt x="942975" y="9525"/>
                </a:cubicBezTo>
                <a:cubicBezTo>
                  <a:pt x="987385" y="12390"/>
                  <a:pt x="1003652" y="27076"/>
                  <a:pt x="1047750" y="38100"/>
                </a:cubicBezTo>
                <a:lnTo>
                  <a:pt x="1085850" y="47625"/>
                </a:lnTo>
                <a:lnTo>
                  <a:pt x="1171575" y="104775"/>
                </a:lnTo>
                <a:cubicBezTo>
                  <a:pt x="1181100" y="111125"/>
                  <a:pt x="1192055" y="115730"/>
                  <a:pt x="1200150" y="123825"/>
                </a:cubicBezTo>
                <a:cubicBezTo>
                  <a:pt x="1238765" y="162440"/>
                  <a:pt x="1216677" y="146376"/>
                  <a:pt x="1266825" y="171450"/>
                </a:cubicBezTo>
                <a:cubicBezTo>
                  <a:pt x="1273175" y="180975"/>
                  <a:pt x="1278546" y="191231"/>
                  <a:pt x="1285875" y="200025"/>
                </a:cubicBezTo>
                <a:cubicBezTo>
                  <a:pt x="1294499" y="210373"/>
                  <a:pt x="1306620" y="217639"/>
                  <a:pt x="1314450" y="228600"/>
                </a:cubicBezTo>
                <a:cubicBezTo>
                  <a:pt x="1322703" y="240154"/>
                  <a:pt x="1324981" y="255341"/>
                  <a:pt x="1333500" y="266700"/>
                </a:cubicBezTo>
                <a:cubicBezTo>
                  <a:pt x="1344276" y="281068"/>
                  <a:pt x="1360380" y="290775"/>
                  <a:pt x="1371600" y="304800"/>
                </a:cubicBezTo>
                <a:cubicBezTo>
                  <a:pt x="1385903" y="322678"/>
                  <a:pt x="1397000" y="342900"/>
                  <a:pt x="1409700" y="361950"/>
                </a:cubicBezTo>
                <a:cubicBezTo>
                  <a:pt x="1416050" y="371475"/>
                  <a:pt x="1425130" y="379665"/>
                  <a:pt x="1428750" y="390525"/>
                </a:cubicBezTo>
                <a:lnTo>
                  <a:pt x="1447800" y="447675"/>
                </a:lnTo>
                <a:cubicBezTo>
                  <a:pt x="1450975" y="457200"/>
                  <a:pt x="1451756" y="467896"/>
                  <a:pt x="1457325" y="476250"/>
                </a:cubicBezTo>
                <a:cubicBezTo>
                  <a:pt x="1511920" y="558142"/>
                  <a:pt x="1446465" y="454530"/>
                  <a:pt x="1485900" y="533400"/>
                </a:cubicBezTo>
                <a:cubicBezTo>
                  <a:pt x="1491020" y="543639"/>
                  <a:pt x="1499830" y="551736"/>
                  <a:pt x="1504950" y="561975"/>
                </a:cubicBezTo>
                <a:cubicBezTo>
                  <a:pt x="1509440" y="570955"/>
                  <a:pt x="1509985" y="581570"/>
                  <a:pt x="1514475" y="590550"/>
                </a:cubicBezTo>
                <a:cubicBezTo>
                  <a:pt x="1519595" y="600789"/>
                  <a:pt x="1528876" y="608664"/>
                  <a:pt x="1533525" y="619125"/>
                </a:cubicBezTo>
                <a:cubicBezTo>
                  <a:pt x="1541680" y="637475"/>
                  <a:pt x="1546225" y="657225"/>
                  <a:pt x="1552575" y="676275"/>
                </a:cubicBezTo>
                <a:lnTo>
                  <a:pt x="1562100" y="704850"/>
                </a:lnTo>
                <a:lnTo>
                  <a:pt x="1571625" y="733425"/>
                </a:lnTo>
                <a:lnTo>
                  <a:pt x="1581150" y="762000"/>
                </a:lnTo>
                <a:cubicBezTo>
                  <a:pt x="1586526" y="799634"/>
                  <a:pt x="1590915" y="839159"/>
                  <a:pt x="1600200" y="876300"/>
                </a:cubicBezTo>
                <a:cubicBezTo>
                  <a:pt x="1602635" y="886040"/>
                  <a:pt x="1607083" y="895189"/>
                  <a:pt x="1609725" y="904875"/>
                </a:cubicBezTo>
                <a:cubicBezTo>
                  <a:pt x="1616614" y="930134"/>
                  <a:pt x="1628775" y="981075"/>
                  <a:pt x="1628775" y="981075"/>
                </a:cubicBezTo>
                <a:cubicBezTo>
                  <a:pt x="1631950" y="1101725"/>
                  <a:pt x="1632420" y="1222477"/>
                  <a:pt x="1638300" y="1343025"/>
                </a:cubicBezTo>
                <a:cubicBezTo>
                  <a:pt x="1638789" y="1353053"/>
                  <a:pt x="1645647" y="1361799"/>
                  <a:pt x="1647825" y="1371600"/>
                </a:cubicBezTo>
                <a:cubicBezTo>
                  <a:pt x="1652015" y="1390453"/>
                  <a:pt x="1652666" y="1410014"/>
                  <a:pt x="1657350" y="1428750"/>
                </a:cubicBezTo>
                <a:cubicBezTo>
                  <a:pt x="1662220" y="1448231"/>
                  <a:pt x="1670050" y="1466850"/>
                  <a:pt x="1676400" y="1485900"/>
                </a:cubicBezTo>
                <a:cubicBezTo>
                  <a:pt x="1679575" y="1495425"/>
                  <a:pt x="1680356" y="1506121"/>
                  <a:pt x="1685925" y="1514475"/>
                </a:cubicBezTo>
                <a:cubicBezTo>
                  <a:pt x="1692275" y="1524000"/>
                  <a:pt x="1699855" y="1532811"/>
                  <a:pt x="1704975" y="1543050"/>
                </a:cubicBezTo>
                <a:cubicBezTo>
                  <a:pt x="1709465" y="1552030"/>
                  <a:pt x="1708931" y="1563271"/>
                  <a:pt x="1714500" y="1571625"/>
                </a:cubicBezTo>
                <a:cubicBezTo>
                  <a:pt x="1721972" y="1582833"/>
                  <a:pt x="1735245" y="1589239"/>
                  <a:pt x="1743075" y="1600200"/>
                </a:cubicBezTo>
                <a:cubicBezTo>
                  <a:pt x="1787020" y="1661722"/>
                  <a:pt x="1734368" y="1619795"/>
                  <a:pt x="1790700" y="1657350"/>
                </a:cubicBezTo>
                <a:cubicBezTo>
                  <a:pt x="1797050" y="1666875"/>
                  <a:pt x="1800811" y="1678774"/>
                  <a:pt x="1809750" y="1685925"/>
                </a:cubicBezTo>
                <a:cubicBezTo>
                  <a:pt x="1817590" y="1692197"/>
                  <a:pt x="1829345" y="1690960"/>
                  <a:pt x="1838325" y="1695450"/>
                </a:cubicBezTo>
                <a:cubicBezTo>
                  <a:pt x="1848564" y="1700570"/>
                  <a:pt x="1856661" y="1709380"/>
                  <a:pt x="1866900" y="1714500"/>
                </a:cubicBezTo>
                <a:cubicBezTo>
                  <a:pt x="1875880" y="1718990"/>
                  <a:pt x="1886247" y="1720070"/>
                  <a:pt x="1895475" y="1724025"/>
                </a:cubicBezTo>
                <a:cubicBezTo>
                  <a:pt x="1908526" y="1729618"/>
                  <a:pt x="1919876" y="1739339"/>
                  <a:pt x="1933575" y="1743075"/>
                </a:cubicBezTo>
                <a:cubicBezTo>
                  <a:pt x="1955235" y="1748982"/>
                  <a:pt x="1978235" y="1748197"/>
                  <a:pt x="2000250" y="1752600"/>
                </a:cubicBezTo>
                <a:cubicBezTo>
                  <a:pt x="2143177" y="1781185"/>
                  <a:pt x="2029759" y="1760648"/>
                  <a:pt x="2105025" y="1781175"/>
                </a:cubicBezTo>
                <a:cubicBezTo>
                  <a:pt x="2130284" y="1788064"/>
                  <a:pt x="2156387" y="1791946"/>
                  <a:pt x="2181225" y="1800225"/>
                </a:cubicBezTo>
                <a:cubicBezTo>
                  <a:pt x="2190750" y="1803400"/>
                  <a:pt x="2200146" y="1806992"/>
                  <a:pt x="2209800" y="1809750"/>
                </a:cubicBezTo>
                <a:cubicBezTo>
                  <a:pt x="2222387" y="1813346"/>
                  <a:pt x="2235361" y="1815513"/>
                  <a:pt x="2247900" y="1819275"/>
                </a:cubicBezTo>
                <a:cubicBezTo>
                  <a:pt x="2267134" y="1825045"/>
                  <a:pt x="2305050" y="1838325"/>
                  <a:pt x="2305050" y="1838325"/>
                </a:cubicBezTo>
              </a:path>
            </a:pathLst>
          </a:cu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274" name="Group 273"/>
          <p:cNvGrpSpPr/>
          <p:nvPr/>
        </p:nvGrpSpPr>
        <p:grpSpPr>
          <a:xfrm>
            <a:off x="7255332" y="162323"/>
            <a:ext cx="4443404" cy="666705"/>
            <a:chOff x="7255332" y="162323"/>
            <a:chExt cx="4443404" cy="666705"/>
          </a:xfrm>
        </p:grpSpPr>
        <p:sp>
          <p:nvSpPr>
            <p:cNvPr id="264" name="Rectangle 263"/>
            <p:cNvSpPr/>
            <p:nvPr/>
          </p:nvSpPr>
          <p:spPr>
            <a:xfrm>
              <a:off x="7255333" y="219157"/>
              <a:ext cx="2669856" cy="5431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pic>
          <p:nvPicPr>
            <p:cNvPr id="266" name="Picture 2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0346" y="162323"/>
              <a:ext cx="666705" cy="666705"/>
            </a:xfrm>
            <a:prstGeom prst="rect">
              <a:avLst/>
            </a:prstGeom>
          </p:spPr>
        </p:pic>
        <p:sp>
          <p:nvSpPr>
            <p:cNvPr id="269" name="Rectangle 268"/>
            <p:cNvSpPr/>
            <p:nvPr/>
          </p:nvSpPr>
          <p:spPr>
            <a:xfrm>
              <a:off x="7255332" y="219156"/>
              <a:ext cx="4443404" cy="54312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532939" y="218845"/>
            <a:ext cx="4443404" cy="543123"/>
            <a:chOff x="481317" y="275365"/>
            <a:chExt cx="4443404" cy="543123"/>
          </a:xfrm>
        </p:grpSpPr>
        <p:pic>
          <p:nvPicPr>
            <p:cNvPr id="265" name="Picture 264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80" y="347368"/>
              <a:ext cx="258249" cy="399732"/>
            </a:xfrm>
            <a:prstGeom prst="rect">
              <a:avLst/>
            </a:prstGeom>
          </p:spPr>
        </p:pic>
        <p:sp>
          <p:nvSpPr>
            <p:cNvPr id="272" name="Rectangle 271"/>
            <p:cNvSpPr/>
            <p:nvPr/>
          </p:nvSpPr>
          <p:spPr>
            <a:xfrm>
              <a:off x="481317" y="275365"/>
              <a:ext cx="4443404" cy="54312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77" name="Group 276"/>
          <p:cNvGrpSpPr/>
          <p:nvPr/>
        </p:nvGrpSpPr>
        <p:grpSpPr>
          <a:xfrm flipH="1">
            <a:off x="463783" y="4165588"/>
            <a:ext cx="257780" cy="802160"/>
            <a:chOff x="5086862" y="1062679"/>
            <a:chExt cx="663147" cy="2063581"/>
          </a:xfrm>
        </p:grpSpPr>
        <p:cxnSp>
          <p:nvCxnSpPr>
            <p:cNvPr id="278" name="Straight Connector 277"/>
            <p:cNvCxnSpPr/>
            <p:nvPr/>
          </p:nvCxnSpPr>
          <p:spPr>
            <a:xfrm>
              <a:off x="5385486" y="1767016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flipH="1">
              <a:off x="5107459" y="2631989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>
              <a:off x="5383427" y="2631989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 flipH="1">
              <a:off x="5107458" y="1767016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>
              <a:off x="5383426" y="1767016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3" name="Oval 282"/>
            <p:cNvSpPr/>
            <p:nvPr/>
          </p:nvSpPr>
          <p:spPr>
            <a:xfrm>
              <a:off x="5107458" y="1198606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84" name="Oval 283"/>
            <p:cNvSpPr/>
            <p:nvPr/>
          </p:nvSpPr>
          <p:spPr>
            <a:xfrm>
              <a:off x="5086862" y="1062679"/>
              <a:ext cx="663147" cy="2100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85" name="Group 284"/>
          <p:cNvGrpSpPr/>
          <p:nvPr/>
        </p:nvGrpSpPr>
        <p:grpSpPr>
          <a:xfrm flipH="1">
            <a:off x="7417508" y="3605308"/>
            <a:ext cx="257780" cy="802160"/>
            <a:chOff x="5086862" y="1062679"/>
            <a:chExt cx="663147" cy="2063581"/>
          </a:xfrm>
        </p:grpSpPr>
        <p:cxnSp>
          <p:nvCxnSpPr>
            <p:cNvPr id="286" name="Straight Connector 285"/>
            <p:cNvCxnSpPr/>
            <p:nvPr/>
          </p:nvCxnSpPr>
          <p:spPr>
            <a:xfrm>
              <a:off x="5385486" y="1767016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 flipH="1">
              <a:off x="5107459" y="2631989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5383427" y="2631989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flipH="1">
              <a:off x="5107458" y="1767016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5383426" y="1767016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1" name="Oval 290"/>
            <p:cNvSpPr/>
            <p:nvPr/>
          </p:nvSpPr>
          <p:spPr>
            <a:xfrm>
              <a:off x="5107458" y="1198606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92" name="Oval 291"/>
            <p:cNvSpPr/>
            <p:nvPr/>
          </p:nvSpPr>
          <p:spPr>
            <a:xfrm>
              <a:off x="5086862" y="1062679"/>
              <a:ext cx="663147" cy="2100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93" name="Group 292"/>
          <p:cNvGrpSpPr/>
          <p:nvPr/>
        </p:nvGrpSpPr>
        <p:grpSpPr>
          <a:xfrm flipH="1">
            <a:off x="4761939" y="5640611"/>
            <a:ext cx="257780" cy="802160"/>
            <a:chOff x="5086862" y="1062679"/>
            <a:chExt cx="663147" cy="2063581"/>
          </a:xfrm>
        </p:grpSpPr>
        <p:cxnSp>
          <p:nvCxnSpPr>
            <p:cNvPr id="294" name="Straight Connector 293"/>
            <p:cNvCxnSpPr/>
            <p:nvPr/>
          </p:nvCxnSpPr>
          <p:spPr>
            <a:xfrm>
              <a:off x="5385486" y="1767016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flipH="1">
              <a:off x="5107459" y="2631989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5383427" y="2631989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flipH="1">
              <a:off x="5107458" y="1767016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5383426" y="1767016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9" name="Oval 298"/>
            <p:cNvSpPr/>
            <p:nvPr/>
          </p:nvSpPr>
          <p:spPr>
            <a:xfrm>
              <a:off x="5107458" y="1198606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00" name="Oval 299"/>
            <p:cNvSpPr/>
            <p:nvPr/>
          </p:nvSpPr>
          <p:spPr>
            <a:xfrm>
              <a:off x="5086862" y="1062679"/>
              <a:ext cx="663147" cy="2100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2" name="Isosceles Triangle 1"/>
          <p:cNvSpPr/>
          <p:nvPr/>
        </p:nvSpPr>
        <p:spPr>
          <a:xfrm>
            <a:off x="6079969" y="-1586585"/>
            <a:ext cx="1918637" cy="4259525"/>
          </a:xfrm>
          <a:prstGeom prst="triangle">
            <a:avLst/>
          </a:prstGeom>
          <a:gradFill flip="none" rotWithShape="1">
            <a:gsLst>
              <a:gs pos="100000">
                <a:srgbClr val="FFC000">
                  <a:alpha val="0"/>
                </a:srgbClr>
              </a:gs>
              <a:gs pos="0">
                <a:srgbClr val="FFC000"/>
              </a:gs>
            </a:gsLst>
            <a:lin ang="5400000" scaled="1"/>
            <a:tileRect/>
          </a:gradFill>
          <a:ln w="34925" cmpd="thickThin"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1566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roup 310"/>
          <p:cNvGrpSpPr/>
          <p:nvPr/>
        </p:nvGrpSpPr>
        <p:grpSpPr>
          <a:xfrm flipH="1">
            <a:off x="7342899" y="1893331"/>
            <a:ext cx="257780" cy="802160"/>
            <a:chOff x="5086862" y="1062679"/>
            <a:chExt cx="663147" cy="2063581"/>
          </a:xfrm>
        </p:grpSpPr>
        <p:cxnSp>
          <p:nvCxnSpPr>
            <p:cNvPr id="312" name="Straight Connector 311"/>
            <p:cNvCxnSpPr/>
            <p:nvPr/>
          </p:nvCxnSpPr>
          <p:spPr>
            <a:xfrm>
              <a:off x="5385486" y="1767016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flipH="1">
              <a:off x="5107459" y="2631989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5383427" y="2631989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flipH="1">
              <a:off x="5107458" y="1767016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5383426" y="1767016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7" name="Oval 316"/>
            <p:cNvSpPr/>
            <p:nvPr/>
          </p:nvSpPr>
          <p:spPr>
            <a:xfrm>
              <a:off x="5107458" y="1198606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18" name="Oval 317"/>
            <p:cNvSpPr/>
            <p:nvPr/>
          </p:nvSpPr>
          <p:spPr>
            <a:xfrm>
              <a:off x="5086862" y="1062679"/>
              <a:ext cx="663147" cy="2100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60" name="Group 259"/>
          <p:cNvGrpSpPr/>
          <p:nvPr/>
        </p:nvGrpSpPr>
        <p:grpSpPr>
          <a:xfrm flipH="1">
            <a:off x="7332828" y="974414"/>
            <a:ext cx="257780" cy="802160"/>
            <a:chOff x="5086862" y="1062679"/>
            <a:chExt cx="663147" cy="2063581"/>
          </a:xfrm>
        </p:grpSpPr>
        <p:cxnSp>
          <p:nvCxnSpPr>
            <p:cNvPr id="267" name="Straight Connector 266"/>
            <p:cNvCxnSpPr/>
            <p:nvPr/>
          </p:nvCxnSpPr>
          <p:spPr>
            <a:xfrm>
              <a:off x="5385486" y="1767016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flipH="1">
              <a:off x="5107459" y="2631989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5383427" y="2631989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 flipH="1">
              <a:off x="5107458" y="1767016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>
              <a:off x="5383426" y="1767016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1" name="Oval 300"/>
            <p:cNvSpPr/>
            <p:nvPr/>
          </p:nvSpPr>
          <p:spPr>
            <a:xfrm>
              <a:off x="5107458" y="1198606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02" name="Oval 301"/>
            <p:cNvSpPr/>
            <p:nvPr/>
          </p:nvSpPr>
          <p:spPr>
            <a:xfrm>
              <a:off x="5086862" y="1062679"/>
              <a:ext cx="663147" cy="2100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507235" y="1722644"/>
            <a:ext cx="276256" cy="802160"/>
            <a:chOff x="2382534" y="875274"/>
            <a:chExt cx="764578" cy="2220094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749378" y="1736124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2471351" y="2601097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747319" y="2601097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2471350" y="1736124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747318" y="1736124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471350" y="1167714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" name="Can 18"/>
            <p:cNvSpPr/>
            <p:nvPr/>
          </p:nvSpPr>
          <p:spPr>
            <a:xfrm>
              <a:off x="2527985" y="1011200"/>
              <a:ext cx="438664" cy="317152"/>
            </a:xfrm>
            <a:prstGeom prst="ca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8" name="Parallelogram 17"/>
            <p:cNvSpPr/>
            <p:nvPr/>
          </p:nvSpPr>
          <p:spPr>
            <a:xfrm>
              <a:off x="2382534" y="875274"/>
              <a:ext cx="764578" cy="271849"/>
            </a:xfrm>
            <a:prstGeom prst="parallelogram">
              <a:avLst>
                <a:gd name="adj" fmla="val 88636"/>
              </a:avLst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2749378" y="988541"/>
              <a:ext cx="315098" cy="321275"/>
            </a:xfrm>
            <a:custGeom>
              <a:avLst/>
              <a:gdLst>
                <a:gd name="connsiteX0" fmla="*/ 0 w 315098"/>
                <a:gd name="connsiteY0" fmla="*/ 0 h 321275"/>
                <a:gd name="connsiteX1" fmla="*/ 30892 w 315098"/>
                <a:gd name="connsiteY1" fmla="*/ 6178 h 321275"/>
                <a:gd name="connsiteX2" fmla="*/ 271849 w 315098"/>
                <a:gd name="connsiteY2" fmla="*/ 18535 h 321275"/>
                <a:gd name="connsiteX3" fmla="*/ 290384 w 315098"/>
                <a:gd name="connsiteY3" fmla="*/ 24713 h 321275"/>
                <a:gd name="connsiteX4" fmla="*/ 296563 w 315098"/>
                <a:gd name="connsiteY4" fmla="*/ 61783 h 321275"/>
                <a:gd name="connsiteX5" fmla="*/ 302741 w 315098"/>
                <a:gd name="connsiteY5" fmla="*/ 92675 h 321275"/>
                <a:gd name="connsiteX6" fmla="*/ 308919 w 315098"/>
                <a:gd name="connsiteY6" fmla="*/ 111210 h 321275"/>
                <a:gd name="connsiteX7" fmla="*/ 315098 w 315098"/>
                <a:gd name="connsiteY7" fmla="*/ 135924 h 321275"/>
                <a:gd name="connsiteX8" fmla="*/ 308919 w 315098"/>
                <a:gd name="connsiteY8" fmla="*/ 259491 h 321275"/>
                <a:gd name="connsiteX9" fmla="*/ 302741 w 315098"/>
                <a:gd name="connsiteY9" fmla="*/ 278027 h 321275"/>
                <a:gd name="connsiteX10" fmla="*/ 308919 w 315098"/>
                <a:gd name="connsiteY10" fmla="*/ 321275 h 32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5098" h="321275">
                  <a:moveTo>
                    <a:pt x="0" y="0"/>
                  </a:moveTo>
                  <a:cubicBezTo>
                    <a:pt x="10297" y="2059"/>
                    <a:pt x="20463" y="4951"/>
                    <a:pt x="30892" y="6178"/>
                  </a:cubicBezTo>
                  <a:cubicBezTo>
                    <a:pt x="105316" y="14933"/>
                    <a:pt x="204035" y="16023"/>
                    <a:pt x="271849" y="18535"/>
                  </a:cubicBezTo>
                  <a:cubicBezTo>
                    <a:pt x="278027" y="20594"/>
                    <a:pt x="287153" y="19059"/>
                    <a:pt x="290384" y="24713"/>
                  </a:cubicBezTo>
                  <a:cubicBezTo>
                    <a:pt x="296599" y="35590"/>
                    <a:pt x="294322" y="49458"/>
                    <a:pt x="296563" y="61783"/>
                  </a:cubicBezTo>
                  <a:cubicBezTo>
                    <a:pt x="298442" y="72115"/>
                    <a:pt x="300194" y="82487"/>
                    <a:pt x="302741" y="92675"/>
                  </a:cubicBezTo>
                  <a:cubicBezTo>
                    <a:pt x="304320" y="98993"/>
                    <a:pt x="307130" y="104948"/>
                    <a:pt x="308919" y="111210"/>
                  </a:cubicBezTo>
                  <a:cubicBezTo>
                    <a:pt x="311252" y="119375"/>
                    <a:pt x="313038" y="127686"/>
                    <a:pt x="315098" y="135924"/>
                  </a:cubicBezTo>
                  <a:cubicBezTo>
                    <a:pt x="313038" y="177113"/>
                    <a:pt x="312492" y="218406"/>
                    <a:pt x="308919" y="259491"/>
                  </a:cubicBezTo>
                  <a:cubicBezTo>
                    <a:pt x="308355" y="265979"/>
                    <a:pt x="302741" y="271514"/>
                    <a:pt x="302741" y="278027"/>
                  </a:cubicBezTo>
                  <a:cubicBezTo>
                    <a:pt x="302741" y="292589"/>
                    <a:pt x="308919" y="321275"/>
                    <a:pt x="308919" y="321275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42" name="Group 41"/>
          <p:cNvGrpSpPr/>
          <p:nvPr/>
        </p:nvGrpSpPr>
        <p:grpSpPr>
          <a:xfrm flipH="1">
            <a:off x="1433434" y="1396007"/>
            <a:ext cx="257780" cy="802160"/>
            <a:chOff x="5086862" y="1062679"/>
            <a:chExt cx="663147" cy="2063581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5385486" y="1767016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5107459" y="2631989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383427" y="2631989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5107458" y="1767016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383426" y="1767016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107458" y="1198606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9" name="Oval 48"/>
            <p:cNvSpPr/>
            <p:nvPr/>
          </p:nvSpPr>
          <p:spPr>
            <a:xfrm>
              <a:off x="5086862" y="1062679"/>
              <a:ext cx="663147" cy="2100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50" name="Group 49"/>
          <p:cNvGrpSpPr/>
          <p:nvPr/>
        </p:nvGrpSpPr>
        <p:grpSpPr>
          <a:xfrm flipH="1">
            <a:off x="5780554" y="3632471"/>
            <a:ext cx="257780" cy="802160"/>
            <a:chOff x="5086862" y="1062679"/>
            <a:chExt cx="663147" cy="2063581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5385486" y="1767016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107459" y="2631989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383427" y="2631989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5107458" y="1767016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383426" y="1767016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5107458" y="1198606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7" name="Oval 56"/>
            <p:cNvSpPr/>
            <p:nvPr/>
          </p:nvSpPr>
          <p:spPr>
            <a:xfrm>
              <a:off x="5086862" y="1062679"/>
              <a:ext cx="663147" cy="2100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58" name="Group 57"/>
          <p:cNvGrpSpPr/>
          <p:nvPr/>
        </p:nvGrpSpPr>
        <p:grpSpPr>
          <a:xfrm flipH="1">
            <a:off x="1477323" y="2878375"/>
            <a:ext cx="257780" cy="802160"/>
            <a:chOff x="5086862" y="1062679"/>
            <a:chExt cx="663147" cy="2063581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5385486" y="1767016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107459" y="2631989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383427" y="2631989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107458" y="1767016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5383426" y="1767016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5107458" y="1198606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5" name="Oval 64"/>
            <p:cNvSpPr/>
            <p:nvPr/>
          </p:nvSpPr>
          <p:spPr>
            <a:xfrm>
              <a:off x="5086862" y="1062679"/>
              <a:ext cx="663147" cy="2100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74" name="Group 73"/>
          <p:cNvGrpSpPr/>
          <p:nvPr/>
        </p:nvGrpSpPr>
        <p:grpSpPr>
          <a:xfrm flipH="1">
            <a:off x="5987106" y="2184189"/>
            <a:ext cx="257780" cy="802160"/>
            <a:chOff x="5086862" y="1062679"/>
            <a:chExt cx="663147" cy="2063581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5385486" y="1767016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5107459" y="2631989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383427" y="2631989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5107458" y="1767016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383426" y="1767016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5107458" y="1198606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1" name="Oval 80"/>
            <p:cNvSpPr/>
            <p:nvPr/>
          </p:nvSpPr>
          <p:spPr>
            <a:xfrm>
              <a:off x="5086862" y="1062679"/>
              <a:ext cx="663147" cy="2100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82" name="Group 81"/>
          <p:cNvGrpSpPr/>
          <p:nvPr/>
        </p:nvGrpSpPr>
        <p:grpSpPr>
          <a:xfrm flipH="1">
            <a:off x="6637718" y="4528346"/>
            <a:ext cx="257780" cy="802160"/>
            <a:chOff x="5086862" y="1062679"/>
            <a:chExt cx="663147" cy="2063581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5385486" y="1767016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5107459" y="2631989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5383427" y="2631989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5107458" y="1767016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383426" y="1767016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107458" y="1198606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9" name="Oval 88"/>
            <p:cNvSpPr/>
            <p:nvPr/>
          </p:nvSpPr>
          <p:spPr>
            <a:xfrm>
              <a:off x="5086862" y="1062679"/>
              <a:ext cx="663147" cy="2100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90" name="Group 89"/>
          <p:cNvGrpSpPr/>
          <p:nvPr/>
        </p:nvGrpSpPr>
        <p:grpSpPr>
          <a:xfrm flipH="1">
            <a:off x="5723318" y="1026148"/>
            <a:ext cx="257780" cy="802160"/>
            <a:chOff x="5086862" y="1062679"/>
            <a:chExt cx="663147" cy="2063581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5385486" y="1767016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5107459" y="2631989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5383427" y="2631989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5107458" y="1767016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5383426" y="1767016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5107458" y="1198606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7" name="Oval 96"/>
            <p:cNvSpPr/>
            <p:nvPr/>
          </p:nvSpPr>
          <p:spPr>
            <a:xfrm>
              <a:off x="5086862" y="1062679"/>
              <a:ext cx="663147" cy="2100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98" name="Group 97"/>
          <p:cNvGrpSpPr/>
          <p:nvPr/>
        </p:nvGrpSpPr>
        <p:grpSpPr>
          <a:xfrm flipH="1">
            <a:off x="4018343" y="4737292"/>
            <a:ext cx="257780" cy="802160"/>
            <a:chOff x="5086862" y="1062679"/>
            <a:chExt cx="663147" cy="2063581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5385486" y="1767016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5107459" y="2631989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5383427" y="2631989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>
              <a:off x="5107458" y="1767016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5383426" y="1767016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>
            <a:xfrm>
              <a:off x="5107458" y="1198606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5" name="Oval 104"/>
            <p:cNvSpPr/>
            <p:nvPr/>
          </p:nvSpPr>
          <p:spPr>
            <a:xfrm>
              <a:off x="5086862" y="1062679"/>
              <a:ext cx="663147" cy="2100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06" name="Group 105"/>
          <p:cNvGrpSpPr/>
          <p:nvPr/>
        </p:nvGrpSpPr>
        <p:grpSpPr>
          <a:xfrm flipH="1">
            <a:off x="2086002" y="5347318"/>
            <a:ext cx="257780" cy="802160"/>
            <a:chOff x="5086862" y="1062679"/>
            <a:chExt cx="663147" cy="2063581"/>
          </a:xfrm>
        </p:grpSpPr>
        <p:cxnSp>
          <p:nvCxnSpPr>
            <p:cNvPr id="107" name="Straight Connector 106"/>
            <p:cNvCxnSpPr/>
            <p:nvPr/>
          </p:nvCxnSpPr>
          <p:spPr>
            <a:xfrm>
              <a:off x="5385486" y="1767016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5107459" y="2631989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5383427" y="2631989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H="1">
              <a:off x="5107458" y="1767016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5383426" y="1767016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5107458" y="1198606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3" name="Oval 112"/>
            <p:cNvSpPr/>
            <p:nvPr/>
          </p:nvSpPr>
          <p:spPr>
            <a:xfrm>
              <a:off x="5086862" y="1062679"/>
              <a:ext cx="663147" cy="2100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14" name="Group 113"/>
          <p:cNvGrpSpPr/>
          <p:nvPr/>
        </p:nvGrpSpPr>
        <p:grpSpPr>
          <a:xfrm flipH="1">
            <a:off x="2957968" y="1244299"/>
            <a:ext cx="257780" cy="802160"/>
            <a:chOff x="5086862" y="1062679"/>
            <a:chExt cx="663147" cy="2063581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5385486" y="1767016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>
              <a:off x="5107459" y="2631989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5383427" y="2631989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5107458" y="1767016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5383426" y="1767016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5107458" y="1198606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1" name="Oval 120"/>
            <p:cNvSpPr/>
            <p:nvPr/>
          </p:nvSpPr>
          <p:spPr>
            <a:xfrm>
              <a:off x="5086862" y="1062679"/>
              <a:ext cx="663147" cy="2100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22" name="Group 121"/>
          <p:cNvGrpSpPr/>
          <p:nvPr/>
        </p:nvGrpSpPr>
        <p:grpSpPr>
          <a:xfrm flipH="1">
            <a:off x="9783491" y="5443385"/>
            <a:ext cx="257780" cy="802160"/>
            <a:chOff x="5086862" y="1062679"/>
            <a:chExt cx="663147" cy="2063581"/>
          </a:xfrm>
        </p:grpSpPr>
        <p:cxnSp>
          <p:nvCxnSpPr>
            <p:cNvPr id="123" name="Straight Connector 122"/>
            <p:cNvCxnSpPr/>
            <p:nvPr/>
          </p:nvCxnSpPr>
          <p:spPr>
            <a:xfrm>
              <a:off x="5385486" y="1767016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H="1">
              <a:off x="5107459" y="2631989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5383427" y="2631989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>
              <a:off x="5107458" y="1767016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5383426" y="1767016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Oval 127"/>
            <p:cNvSpPr/>
            <p:nvPr/>
          </p:nvSpPr>
          <p:spPr>
            <a:xfrm>
              <a:off x="5107458" y="1198606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9" name="Oval 128"/>
            <p:cNvSpPr/>
            <p:nvPr/>
          </p:nvSpPr>
          <p:spPr>
            <a:xfrm>
              <a:off x="5086862" y="1062679"/>
              <a:ext cx="663147" cy="2100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86624" y="5193587"/>
            <a:ext cx="276256" cy="802160"/>
            <a:chOff x="2382534" y="875274"/>
            <a:chExt cx="764578" cy="2220094"/>
          </a:xfrm>
        </p:grpSpPr>
        <p:cxnSp>
          <p:nvCxnSpPr>
            <p:cNvPr id="131" name="Straight Connector 130"/>
            <p:cNvCxnSpPr/>
            <p:nvPr/>
          </p:nvCxnSpPr>
          <p:spPr>
            <a:xfrm>
              <a:off x="2749378" y="1736124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>
              <a:off x="2471351" y="2601097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2747319" y="2601097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H="1">
              <a:off x="2471350" y="1736124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2747318" y="1736124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Oval 135"/>
            <p:cNvSpPr/>
            <p:nvPr/>
          </p:nvSpPr>
          <p:spPr>
            <a:xfrm>
              <a:off x="2471350" y="1167714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7" name="Can 136"/>
            <p:cNvSpPr/>
            <p:nvPr/>
          </p:nvSpPr>
          <p:spPr>
            <a:xfrm>
              <a:off x="2527985" y="1011200"/>
              <a:ext cx="438664" cy="317152"/>
            </a:xfrm>
            <a:prstGeom prst="ca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8" name="Parallelogram 137"/>
            <p:cNvSpPr/>
            <p:nvPr/>
          </p:nvSpPr>
          <p:spPr>
            <a:xfrm>
              <a:off x="2382534" y="875274"/>
              <a:ext cx="764578" cy="271849"/>
            </a:xfrm>
            <a:prstGeom prst="parallelogram">
              <a:avLst>
                <a:gd name="adj" fmla="val 88636"/>
              </a:avLst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9" name="Freeform 138"/>
            <p:cNvSpPr/>
            <p:nvPr/>
          </p:nvSpPr>
          <p:spPr>
            <a:xfrm>
              <a:off x="2749378" y="988541"/>
              <a:ext cx="315098" cy="321275"/>
            </a:xfrm>
            <a:custGeom>
              <a:avLst/>
              <a:gdLst>
                <a:gd name="connsiteX0" fmla="*/ 0 w 315098"/>
                <a:gd name="connsiteY0" fmla="*/ 0 h 321275"/>
                <a:gd name="connsiteX1" fmla="*/ 30892 w 315098"/>
                <a:gd name="connsiteY1" fmla="*/ 6178 h 321275"/>
                <a:gd name="connsiteX2" fmla="*/ 271849 w 315098"/>
                <a:gd name="connsiteY2" fmla="*/ 18535 h 321275"/>
                <a:gd name="connsiteX3" fmla="*/ 290384 w 315098"/>
                <a:gd name="connsiteY3" fmla="*/ 24713 h 321275"/>
                <a:gd name="connsiteX4" fmla="*/ 296563 w 315098"/>
                <a:gd name="connsiteY4" fmla="*/ 61783 h 321275"/>
                <a:gd name="connsiteX5" fmla="*/ 302741 w 315098"/>
                <a:gd name="connsiteY5" fmla="*/ 92675 h 321275"/>
                <a:gd name="connsiteX6" fmla="*/ 308919 w 315098"/>
                <a:gd name="connsiteY6" fmla="*/ 111210 h 321275"/>
                <a:gd name="connsiteX7" fmla="*/ 315098 w 315098"/>
                <a:gd name="connsiteY7" fmla="*/ 135924 h 321275"/>
                <a:gd name="connsiteX8" fmla="*/ 308919 w 315098"/>
                <a:gd name="connsiteY8" fmla="*/ 259491 h 321275"/>
                <a:gd name="connsiteX9" fmla="*/ 302741 w 315098"/>
                <a:gd name="connsiteY9" fmla="*/ 278027 h 321275"/>
                <a:gd name="connsiteX10" fmla="*/ 308919 w 315098"/>
                <a:gd name="connsiteY10" fmla="*/ 321275 h 32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5098" h="321275">
                  <a:moveTo>
                    <a:pt x="0" y="0"/>
                  </a:moveTo>
                  <a:cubicBezTo>
                    <a:pt x="10297" y="2059"/>
                    <a:pt x="20463" y="4951"/>
                    <a:pt x="30892" y="6178"/>
                  </a:cubicBezTo>
                  <a:cubicBezTo>
                    <a:pt x="105316" y="14933"/>
                    <a:pt x="204035" y="16023"/>
                    <a:pt x="271849" y="18535"/>
                  </a:cubicBezTo>
                  <a:cubicBezTo>
                    <a:pt x="278027" y="20594"/>
                    <a:pt x="287153" y="19059"/>
                    <a:pt x="290384" y="24713"/>
                  </a:cubicBezTo>
                  <a:cubicBezTo>
                    <a:pt x="296599" y="35590"/>
                    <a:pt x="294322" y="49458"/>
                    <a:pt x="296563" y="61783"/>
                  </a:cubicBezTo>
                  <a:cubicBezTo>
                    <a:pt x="298442" y="72115"/>
                    <a:pt x="300194" y="82487"/>
                    <a:pt x="302741" y="92675"/>
                  </a:cubicBezTo>
                  <a:cubicBezTo>
                    <a:pt x="304320" y="98993"/>
                    <a:pt x="307130" y="104948"/>
                    <a:pt x="308919" y="111210"/>
                  </a:cubicBezTo>
                  <a:cubicBezTo>
                    <a:pt x="311252" y="119375"/>
                    <a:pt x="313038" y="127686"/>
                    <a:pt x="315098" y="135924"/>
                  </a:cubicBezTo>
                  <a:cubicBezTo>
                    <a:pt x="313038" y="177113"/>
                    <a:pt x="312492" y="218406"/>
                    <a:pt x="308919" y="259491"/>
                  </a:cubicBezTo>
                  <a:cubicBezTo>
                    <a:pt x="308355" y="265979"/>
                    <a:pt x="302741" y="271514"/>
                    <a:pt x="302741" y="278027"/>
                  </a:cubicBezTo>
                  <a:cubicBezTo>
                    <a:pt x="302741" y="292589"/>
                    <a:pt x="308919" y="321275"/>
                    <a:pt x="308919" y="321275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3257988" y="5748398"/>
            <a:ext cx="276256" cy="802160"/>
            <a:chOff x="2382534" y="875274"/>
            <a:chExt cx="764578" cy="2220094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2749378" y="1736124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H="1">
              <a:off x="2471351" y="2601097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2747319" y="2601097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2471350" y="1736124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2747318" y="1736124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Oval 145"/>
            <p:cNvSpPr/>
            <p:nvPr/>
          </p:nvSpPr>
          <p:spPr>
            <a:xfrm>
              <a:off x="2471350" y="1167714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7" name="Can 146"/>
            <p:cNvSpPr/>
            <p:nvPr/>
          </p:nvSpPr>
          <p:spPr>
            <a:xfrm>
              <a:off x="2527985" y="1011200"/>
              <a:ext cx="438664" cy="317152"/>
            </a:xfrm>
            <a:prstGeom prst="ca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8" name="Parallelogram 147"/>
            <p:cNvSpPr/>
            <p:nvPr/>
          </p:nvSpPr>
          <p:spPr>
            <a:xfrm>
              <a:off x="2382534" y="875274"/>
              <a:ext cx="764578" cy="271849"/>
            </a:xfrm>
            <a:prstGeom prst="parallelogram">
              <a:avLst>
                <a:gd name="adj" fmla="val 88636"/>
              </a:avLst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2749378" y="988541"/>
              <a:ext cx="315098" cy="321275"/>
            </a:xfrm>
            <a:custGeom>
              <a:avLst/>
              <a:gdLst>
                <a:gd name="connsiteX0" fmla="*/ 0 w 315098"/>
                <a:gd name="connsiteY0" fmla="*/ 0 h 321275"/>
                <a:gd name="connsiteX1" fmla="*/ 30892 w 315098"/>
                <a:gd name="connsiteY1" fmla="*/ 6178 h 321275"/>
                <a:gd name="connsiteX2" fmla="*/ 271849 w 315098"/>
                <a:gd name="connsiteY2" fmla="*/ 18535 h 321275"/>
                <a:gd name="connsiteX3" fmla="*/ 290384 w 315098"/>
                <a:gd name="connsiteY3" fmla="*/ 24713 h 321275"/>
                <a:gd name="connsiteX4" fmla="*/ 296563 w 315098"/>
                <a:gd name="connsiteY4" fmla="*/ 61783 h 321275"/>
                <a:gd name="connsiteX5" fmla="*/ 302741 w 315098"/>
                <a:gd name="connsiteY5" fmla="*/ 92675 h 321275"/>
                <a:gd name="connsiteX6" fmla="*/ 308919 w 315098"/>
                <a:gd name="connsiteY6" fmla="*/ 111210 h 321275"/>
                <a:gd name="connsiteX7" fmla="*/ 315098 w 315098"/>
                <a:gd name="connsiteY7" fmla="*/ 135924 h 321275"/>
                <a:gd name="connsiteX8" fmla="*/ 308919 w 315098"/>
                <a:gd name="connsiteY8" fmla="*/ 259491 h 321275"/>
                <a:gd name="connsiteX9" fmla="*/ 302741 w 315098"/>
                <a:gd name="connsiteY9" fmla="*/ 278027 h 321275"/>
                <a:gd name="connsiteX10" fmla="*/ 308919 w 315098"/>
                <a:gd name="connsiteY10" fmla="*/ 321275 h 32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5098" h="321275">
                  <a:moveTo>
                    <a:pt x="0" y="0"/>
                  </a:moveTo>
                  <a:cubicBezTo>
                    <a:pt x="10297" y="2059"/>
                    <a:pt x="20463" y="4951"/>
                    <a:pt x="30892" y="6178"/>
                  </a:cubicBezTo>
                  <a:cubicBezTo>
                    <a:pt x="105316" y="14933"/>
                    <a:pt x="204035" y="16023"/>
                    <a:pt x="271849" y="18535"/>
                  </a:cubicBezTo>
                  <a:cubicBezTo>
                    <a:pt x="278027" y="20594"/>
                    <a:pt x="287153" y="19059"/>
                    <a:pt x="290384" y="24713"/>
                  </a:cubicBezTo>
                  <a:cubicBezTo>
                    <a:pt x="296599" y="35590"/>
                    <a:pt x="294322" y="49458"/>
                    <a:pt x="296563" y="61783"/>
                  </a:cubicBezTo>
                  <a:cubicBezTo>
                    <a:pt x="298442" y="72115"/>
                    <a:pt x="300194" y="82487"/>
                    <a:pt x="302741" y="92675"/>
                  </a:cubicBezTo>
                  <a:cubicBezTo>
                    <a:pt x="304320" y="98993"/>
                    <a:pt x="307130" y="104948"/>
                    <a:pt x="308919" y="111210"/>
                  </a:cubicBezTo>
                  <a:cubicBezTo>
                    <a:pt x="311252" y="119375"/>
                    <a:pt x="313038" y="127686"/>
                    <a:pt x="315098" y="135924"/>
                  </a:cubicBezTo>
                  <a:cubicBezTo>
                    <a:pt x="313038" y="177113"/>
                    <a:pt x="312492" y="218406"/>
                    <a:pt x="308919" y="259491"/>
                  </a:cubicBezTo>
                  <a:cubicBezTo>
                    <a:pt x="308355" y="265979"/>
                    <a:pt x="302741" y="271514"/>
                    <a:pt x="302741" y="278027"/>
                  </a:cubicBezTo>
                  <a:cubicBezTo>
                    <a:pt x="302741" y="292589"/>
                    <a:pt x="308919" y="321275"/>
                    <a:pt x="308919" y="321275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8084831" y="5541450"/>
            <a:ext cx="276256" cy="802160"/>
            <a:chOff x="2382534" y="875274"/>
            <a:chExt cx="764578" cy="2220094"/>
          </a:xfrm>
        </p:grpSpPr>
        <p:cxnSp>
          <p:nvCxnSpPr>
            <p:cNvPr id="151" name="Straight Connector 150"/>
            <p:cNvCxnSpPr/>
            <p:nvPr/>
          </p:nvCxnSpPr>
          <p:spPr>
            <a:xfrm>
              <a:off x="2749378" y="1736124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H="1">
              <a:off x="2471351" y="2601097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2747319" y="2601097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H="1">
              <a:off x="2471350" y="1736124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2747318" y="1736124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6" name="Oval 155"/>
            <p:cNvSpPr/>
            <p:nvPr/>
          </p:nvSpPr>
          <p:spPr>
            <a:xfrm>
              <a:off x="2471350" y="1167714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7" name="Can 156"/>
            <p:cNvSpPr/>
            <p:nvPr/>
          </p:nvSpPr>
          <p:spPr>
            <a:xfrm>
              <a:off x="2527985" y="1011200"/>
              <a:ext cx="438664" cy="317152"/>
            </a:xfrm>
            <a:prstGeom prst="ca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8" name="Parallelogram 157"/>
            <p:cNvSpPr/>
            <p:nvPr/>
          </p:nvSpPr>
          <p:spPr>
            <a:xfrm>
              <a:off x="2382534" y="875274"/>
              <a:ext cx="764578" cy="271849"/>
            </a:xfrm>
            <a:prstGeom prst="parallelogram">
              <a:avLst>
                <a:gd name="adj" fmla="val 88636"/>
              </a:avLst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9" name="Freeform 158"/>
            <p:cNvSpPr/>
            <p:nvPr/>
          </p:nvSpPr>
          <p:spPr>
            <a:xfrm>
              <a:off x="2749378" y="988541"/>
              <a:ext cx="315098" cy="321275"/>
            </a:xfrm>
            <a:custGeom>
              <a:avLst/>
              <a:gdLst>
                <a:gd name="connsiteX0" fmla="*/ 0 w 315098"/>
                <a:gd name="connsiteY0" fmla="*/ 0 h 321275"/>
                <a:gd name="connsiteX1" fmla="*/ 30892 w 315098"/>
                <a:gd name="connsiteY1" fmla="*/ 6178 h 321275"/>
                <a:gd name="connsiteX2" fmla="*/ 271849 w 315098"/>
                <a:gd name="connsiteY2" fmla="*/ 18535 h 321275"/>
                <a:gd name="connsiteX3" fmla="*/ 290384 w 315098"/>
                <a:gd name="connsiteY3" fmla="*/ 24713 h 321275"/>
                <a:gd name="connsiteX4" fmla="*/ 296563 w 315098"/>
                <a:gd name="connsiteY4" fmla="*/ 61783 h 321275"/>
                <a:gd name="connsiteX5" fmla="*/ 302741 w 315098"/>
                <a:gd name="connsiteY5" fmla="*/ 92675 h 321275"/>
                <a:gd name="connsiteX6" fmla="*/ 308919 w 315098"/>
                <a:gd name="connsiteY6" fmla="*/ 111210 h 321275"/>
                <a:gd name="connsiteX7" fmla="*/ 315098 w 315098"/>
                <a:gd name="connsiteY7" fmla="*/ 135924 h 321275"/>
                <a:gd name="connsiteX8" fmla="*/ 308919 w 315098"/>
                <a:gd name="connsiteY8" fmla="*/ 259491 h 321275"/>
                <a:gd name="connsiteX9" fmla="*/ 302741 w 315098"/>
                <a:gd name="connsiteY9" fmla="*/ 278027 h 321275"/>
                <a:gd name="connsiteX10" fmla="*/ 308919 w 315098"/>
                <a:gd name="connsiteY10" fmla="*/ 321275 h 32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5098" h="321275">
                  <a:moveTo>
                    <a:pt x="0" y="0"/>
                  </a:moveTo>
                  <a:cubicBezTo>
                    <a:pt x="10297" y="2059"/>
                    <a:pt x="20463" y="4951"/>
                    <a:pt x="30892" y="6178"/>
                  </a:cubicBezTo>
                  <a:cubicBezTo>
                    <a:pt x="105316" y="14933"/>
                    <a:pt x="204035" y="16023"/>
                    <a:pt x="271849" y="18535"/>
                  </a:cubicBezTo>
                  <a:cubicBezTo>
                    <a:pt x="278027" y="20594"/>
                    <a:pt x="287153" y="19059"/>
                    <a:pt x="290384" y="24713"/>
                  </a:cubicBezTo>
                  <a:cubicBezTo>
                    <a:pt x="296599" y="35590"/>
                    <a:pt x="294322" y="49458"/>
                    <a:pt x="296563" y="61783"/>
                  </a:cubicBezTo>
                  <a:cubicBezTo>
                    <a:pt x="298442" y="72115"/>
                    <a:pt x="300194" y="82487"/>
                    <a:pt x="302741" y="92675"/>
                  </a:cubicBezTo>
                  <a:cubicBezTo>
                    <a:pt x="304320" y="98993"/>
                    <a:pt x="307130" y="104948"/>
                    <a:pt x="308919" y="111210"/>
                  </a:cubicBezTo>
                  <a:cubicBezTo>
                    <a:pt x="311252" y="119375"/>
                    <a:pt x="313038" y="127686"/>
                    <a:pt x="315098" y="135924"/>
                  </a:cubicBezTo>
                  <a:cubicBezTo>
                    <a:pt x="313038" y="177113"/>
                    <a:pt x="312492" y="218406"/>
                    <a:pt x="308919" y="259491"/>
                  </a:cubicBezTo>
                  <a:cubicBezTo>
                    <a:pt x="308355" y="265979"/>
                    <a:pt x="302741" y="271514"/>
                    <a:pt x="302741" y="278027"/>
                  </a:cubicBezTo>
                  <a:cubicBezTo>
                    <a:pt x="302741" y="292589"/>
                    <a:pt x="308919" y="321275"/>
                    <a:pt x="308919" y="321275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10787599" y="4290581"/>
            <a:ext cx="276256" cy="802160"/>
            <a:chOff x="2382534" y="875274"/>
            <a:chExt cx="764578" cy="2220094"/>
          </a:xfrm>
        </p:grpSpPr>
        <p:cxnSp>
          <p:nvCxnSpPr>
            <p:cNvPr id="161" name="Straight Connector 160"/>
            <p:cNvCxnSpPr/>
            <p:nvPr/>
          </p:nvCxnSpPr>
          <p:spPr>
            <a:xfrm>
              <a:off x="2749378" y="1736124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H="1">
              <a:off x="2471351" y="2601097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2747319" y="2601097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H="1">
              <a:off x="2471350" y="1736124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2747318" y="1736124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Oval 165"/>
            <p:cNvSpPr/>
            <p:nvPr/>
          </p:nvSpPr>
          <p:spPr>
            <a:xfrm>
              <a:off x="2471350" y="1167714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7" name="Can 166"/>
            <p:cNvSpPr/>
            <p:nvPr/>
          </p:nvSpPr>
          <p:spPr>
            <a:xfrm>
              <a:off x="2527985" y="1011200"/>
              <a:ext cx="438664" cy="317152"/>
            </a:xfrm>
            <a:prstGeom prst="ca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8" name="Parallelogram 167"/>
            <p:cNvSpPr/>
            <p:nvPr/>
          </p:nvSpPr>
          <p:spPr>
            <a:xfrm>
              <a:off x="2382534" y="875274"/>
              <a:ext cx="764578" cy="271849"/>
            </a:xfrm>
            <a:prstGeom prst="parallelogram">
              <a:avLst>
                <a:gd name="adj" fmla="val 88636"/>
              </a:avLst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9" name="Freeform 168"/>
            <p:cNvSpPr/>
            <p:nvPr/>
          </p:nvSpPr>
          <p:spPr>
            <a:xfrm>
              <a:off x="2749378" y="988541"/>
              <a:ext cx="315098" cy="321275"/>
            </a:xfrm>
            <a:custGeom>
              <a:avLst/>
              <a:gdLst>
                <a:gd name="connsiteX0" fmla="*/ 0 w 315098"/>
                <a:gd name="connsiteY0" fmla="*/ 0 h 321275"/>
                <a:gd name="connsiteX1" fmla="*/ 30892 w 315098"/>
                <a:gd name="connsiteY1" fmla="*/ 6178 h 321275"/>
                <a:gd name="connsiteX2" fmla="*/ 271849 w 315098"/>
                <a:gd name="connsiteY2" fmla="*/ 18535 h 321275"/>
                <a:gd name="connsiteX3" fmla="*/ 290384 w 315098"/>
                <a:gd name="connsiteY3" fmla="*/ 24713 h 321275"/>
                <a:gd name="connsiteX4" fmla="*/ 296563 w 315098"/>
                <a:gd name="connsiteY4" fmla="*/ 61783 h 321275"/>
                <a:gd name="connsiteX5" fmla="*/ 302741 w 315098"/>
                <a:gd name="connsiteY5" fmla="*/ 92675 h 321275"/>
                <a:gd name="connsiteX6" fmla="*/ 308919 w 315098"/>
                <a:gd name="connsiteY6" fmla="*/ 111210 h 321275"/>
                <a:gd name="connsiteX7" fmla="*/ 315098 w 315098"/>
                <a:gd name="connsiteY7" fmla="*/ 135924 h 321275"/>
                <a:gd name="connsiteX8" fmla="*/ 308919 w 315098"/>
                <a:gd name="connsiteY8" fmla="*/ 259491 h 321275"/>
                <a:gd name="connsiteX9" fmla="*/ 302741 w 315098"/>
                <a:gd name="connsiteY9" fmla="*/ 278027 h 321275"/>
                <a:gd name="connsiteX10" fmla="*/ 308919 w 315098"/>
                <a:gd name="connsiteY10" fmla="*/ 321275 h 32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5098" h="321275">
                  <a:moveTo>
                    <a:pt x="0" y="0"/>
                  </a:moveTo>
                  <a:cubicBezTo>
                    <a:pt x="10297" y="2059"/>
                    <a:pt x="20463" y="4951"/>
                    <a:pt x="30892" y="6178"/>
                  </a:cubicBezTo>
                  <a:cubicBezTo>
                    <a:pt x="105316" y="14933"/>
                    <a:pt x="204035" y="16023"/>
                    <a:pt x="271849" y="18535"/>
                  </a:cubicBezTo>
                  <a:cubicBezTo>
                    <a:pt x="278027" y="20594"/>
                    <a:pt x="287153" y="19059"/>
                    <a:pt x="290384" y="24713"/>
                  </a:cubicBezTo>
                  <a:cubicBezTo>
                    <a:pt x="296599" y="35590"/>
                    <a:pt x="294322" y="49458"/>
                    <a:pt x="296563" y="61783"/>
                  </a:cubicBezTo>
                  <a:cubicBezTo>
                    <a:pt x="298442" y="72115"/>
                    <a:pt x="300194" y="82487"/>
                    <a:pt x="302741" y="92675"/>
                  </a:cubicBezTo>
                  <a:cubicBezTo>
                    <a:pt x="304320" y="98993"/>
                    <a:pt x="307130" y="104948"/>
                    <a:pt x="308919" y="111210"/>
                  </a:cubicBezTo>
                  <a:cubicBezTo>
                    <a:pt x="311252" y="119375"/>
                    <a:pt x="313038" y="127686"/>
                    <a:pt x="315098" y="135924"/>
                  </a:cubicBezTo>
                  <a:cubicBezTo>
                    <a:pt x="313038" y="177113"/>
                    <a:pt x="312492" y="218406"/>
                    <a:pt x="308919" y="259491"/>
                  </a:cubicBezTo>
                  <a:cubicBezTo>
                    <a:pt x="308355" y="265979"/>
                    <a:pt x="302741" y="271514"/>
                    <a:pt x="302741" y="278027"/>
                  </a:cubicBezTo>
                  <a:cubicBezTo>
                    <a:pt x="302741" y="292589"/>
                    <a:pt x="308919" y="321275"/>
                    <a:pt x="308919" y="321275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8222959" y="3273106"/>
            <a:ext cx="276256" cy="802160"/>
            <a:chOff x="2382534" y="875274"/>
            <a:chExt cx="764578" cy="2220094"/>
          </a:xfrm>
        </p:grpSpPr>
        <p:cxnSp>
          <p:nvCxnSpPr>
            <p:cNvPr id="171" name="Straight Connector 170"/>
            <p:cNvCxnSpPr/>
            <p:nvPr/>
          </p:nvCxnSpPr>
          <p:spPr>
            <a:xfrm>
              <a:off x="2749378" y="1736124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H="1">
              <a:off x="2471351" y="2601097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2747319" y="2601097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H="1">
              <a:off x="2471350" y="1736124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2747318" y="1736124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2471350" y="1167714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77" name="Can 176"/>
            <p:cNvSpPr/>
            <p:nvPr/>
          </p:nvSpPr>
          <p:spPr>
            <a:xfrm>
              <a:off x="2527985" y="1011200"/>
              <a:ext cx="438664" cy="317152"/>
            </a:xfrm>
            <a:prstGeom prst="ca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78" name="Parallelogram 177"/>
            <p:cNvSpPr/>
            <p:nvPr/>
          </p:nvSpPr>
          <p:spPr>
            <a:xfrm>
              <a:off x="2382534" y="875274"/>
              <a:ext cx="764578" cy="271849"/>
            </a:xfrm>
            <a:prstGeom prst="parallelogram">
              <a:avLst>
                <a:gd name="adj" fmla="val 88636"/>
              </a:avLst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79" name="Freeform 178"/>
            <p:cNvSpPr/>
            <p:nvPr/>
          </p:nvSpPr>
          <p:spPr>
            <a:xfrm>
              <a:off x="2749378" y="988541"/>
              <a:ext cx="315098" cy="321275"/>
            </a:xfrm>
            <a:custGeom>
              <a:avLst/>
              <a:gdLst>
                <a:gd name="connsiteX0" fmla="*/ 0 w 315098"/>
                <a:gd name="connsiteY0" fmla="*/ 0 h 321275"/>
                <a:gd name="connsiteX1" fmla="*/ 30892 w 315098"/>
                <a:gd name="connsiteY1" fmla="*/ 6178 h 321275"/>
                <a:gd name="connsiteX2" fmla="*/ 271849 w 315098"/>
                <a:gd name="connsiteY2" fmla="*/ 18535 h 321275"/>
                <a:gd name="connsiteX3" fmla="*/ 290384 w 315098"/>
                <a:gd name="connsiteY3" fmla="*/ 24713 h 321275"/>
                <a:gd name="connsiteX4" fmla="*/ 296563 w 315098"/>
                <a:gd name="connsiteY4" fmla="*/ 61783 h 321275"/>
                <a:gd name="connsiteX5" fmla="*/ 302741 w 315098"/>
                <a:gd name="connsiteY5" fmla="*/ 92675 h 321275"/>
                <a:gd name="connsiteX6" fmla="*/ 308919 w 315098"/>
                <a:gd name="connsiteY6" fmla="*/ 111210 h 321275"/>
                <a:gd name="connsiteX7" fmla="*/ 315098 w 315098"/>
                <a:gd name="connsiteY7" fmla="*/ 135924 h 321275"/>
                <a:gd name="connsiteX8" fmla="*/ 308919 w 315098"/>
                <a:gd name="connsiteY8" fmla="*/ 259491 h 321275"/>
                <a:gd name="connsiteX9" fmla="*/ 302741 w 315098"/>
                <a:gd name="connsiteY9" fmla="*/ 278027 h 321275"/>
                <a:gd name="connsiteX10" fmla="*/ 308919 w 315098"/>
                <a:gd name="connsiteY10" fmla="*/ 321275 h 32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5098" h="321275">
                  <a:moveTo>
                    <a:pt x="0" y="0"/>
                  </a:moveTo>
                  <a:cubicBezTo>
                    <a:pt x="10297" y="2059"/>
                    <a:pt x="20463" y="4951"/>
                    <a:pt x="30892" y="6178"/>
                  </a:cubicBezTo>
                  <a:cubicBezTo>
                    <a:pt x="105316" y="14933"/>
                    <a:pt x="204035" y="16023"/>
                    <a:pt x="271849" y="18535"/>
                  </a:cubicBezTo>
                  <a:cubicBezTo>
                    <a:pt x="278027" y="20594"/>
                    <a:pt x="287153" y="19059"/>
                    <a:pt x="290384" y="24713"/>
                  </a:cubicBezTo>
                  <a:cubicBezTo>
                    <a:pt x="296599" y="35590"/>
                    <a:pt x="294322" y="49458"/>
                    <a:pt x="296563" y="61783"/>
                  </a:cubicBezTo>
                  <a:cubicBezTo>
                    <a:pt x="298442" y="72115"/>
                    <a:pt x="300194" y="82487"/>
                    <a:pt x="302741" y="92675"/>
                  </a:cubicBezTo>
                  <a:cubicBezTo>
                    <a:pt x="304320" y="98993"/>
                    <a:pt x="307130" y="104948"/>
                    <a:pt x="308919" y="111210"/>
                  </a:cubicBezTo>
                  <a:cubicBezTo>
                    <a:pt x="311252" y="119375"/>
                    <a:pt x="313038" y="127686"/>
                    <a:pt x="315098" y="135924"/>
                  </a:cubicBezTo>
                  <a:cubicBezTo>
                    <a:pt x="313038" y="177113"/>
                    <a:pt x="312492" y="218406"/>
                    <a:pt x="308919" y="259491"/>
                  </a:cubicBezTo>
                  <a:cubicBezTo>
                    <a:pt x="308355" y="265979"/>
                    <a:pt x="302741" y="271514"/>
                    <a:pt x="302741" y="278027"/>
                  </a:cubicBezTo>
                  <a:cubicBezTo>
                    <a:pt x="302741" y="292589"/>
                    <a:pt x="308919" y="321275"/>
                    <a:pt x="308919" y="321275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5240009" y="4432352"/>
            <a:ext cx="276256" cy="802160"/>
            <a:chOff x="2382534" y="875274"/>
            <a:chExt cx="764578" cy="2220094"/>
          </a:xfrm>
        </p:grpSpPr>
        <p:cxnSp>
          <p:nvCxnSpPr>
            <p:cNvPr id="191" name="Straight Connector 190"/>
            <p:cNvCxnSpPr/>
            <p:nvPr/>
          </p:nvCxnSpPr>
          <p:spPr>
            <a:xfrm>
              <a:off x="2749378" y="1736124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>
              <a:off x="2471351" y="2601097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747319" y="2601097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flipH="1">
              <a:off x="2471350" y="1736124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2747318" y="1736124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6" name="Oval 195"/>
            <p:cNvSpPr/>
            <p:nvPr/>
          </p:nvSpPr>
          <p:spPr>
            <a:xfrm>
              <a:off x="2471350" y="1167714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7" name="Can 196"/>
            <p:cNvSpPr/>
            <p:nvPr/>
          </p:nvSpPr>
          <p:spPr>
            <a:xfrm>
              <a:off x="2527985" y="1011200"/>
              <a:ext cx="438664" cy="317152"/>
            </a:xfrm>
            <a:prstGeom prst="ca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8" name="Parallelogram 197"/>
            <p:cNvSpPr/>
            <p:nvPr/>
          </p:nvSpPr>
          <p:spPr>
            <a:xfrm>
              <a:off x="2382534" y="875274"/>
              <a:ext cx="764578" cy="271849"/>
            </a:xfrm>
            <a:prstGeom prst="parallelogram">
              <a:avLst>
                <a:gd name="adj" fmla="val 88636"/>
              </a:avLst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9" name="Freeform 198"/>
            <p:cNvSpPr/>
            <p:nvPr/>
          </p:nvSpPr>
          <p:spPr>
            <a:xfrm>
              <a:off x="2749378" y="988541"/>
              <a:ext cx="315098" cy="321275"/>
            </a:xfrm>
            <a:custGeom>
              <a:avLst/>
              <a:gdLst>
                <a:gd name="connsiteX0" fmla="*/ 0 w 315098"/>
                <a:gd name="connsiteY0" fmla="*/ 0 h 321275"/>
                <a:gd name="connsiteX1" fmla="*/ 30892 w 315098"/>
                <a:gd name="connsiteY1" fmla="*/ 6178 h 321275"/>
                <a:gd name="connsiteX2" fmla="*/ 271849 w 315098"/>
                <a:gd name="connsiteY2" fmla="*/ 18535 h 321275"/>
                <a:gd name="connsiteX3" fmla="*/ 290384 w 315098"/>
                <a:gd name="connsiteY3" fmla="*/ 24713 h 321275"/>
                <a:gd name="connsiteX4" fmla="*/ 296563 w 315098"/>
                <a:gd name="connsiteY4" fmla="*/ 61783 h 321275"/>
                <a:gd name="connsiteX5" fmla="*/ 302741 w 315098"/>
                <a:gd name="connsiteY5" fmla="*/ 92675 h 321275"/>
                <a:gd name="connsiteX6" fmla="*/ 308919 w 315098"/>
                <a:gd name="connsiteY6" fmla="*/ 111210 h 321275"/>
                <a:gd name="connsiteX7" fmla="*/ 315098 w 315098"/>
                <a:gd name="connsiteY7" fmla="*/ 135924 h 321275"/>
                <a:gd name="connsiteX8" fmla="*/ 308919 w 315098"/>
                <a:gd name="connsiteY8" fmla="*/ 259491 h 321275"/>
                <a:gd name="connsiteX9" fmla="*/ 302741 w 315098"/>
                <a:gd name="connsiteY9" fmla="*/ 278027 h 321275"/>
                <a:gd name="connsiteX10" fmla="*/ 308919 w 315098"/>
                <a:gd name="connsiteY10" fmla="*/ 321275 h 32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5098" h="321275">
                  <a:moveTo>
                    <a:pt x="0" y="0"/>
                  </a:moveTo>
                  <a:cubicBezTo>
                    <a:pt x="10297" y="2059"/>
                    <a:pt x="20463" y="4951"/>
                    <a:pt x="30892" y="6178"/>
                  </a:cubicBezTo>
                  <a:cubicBezTo>
                    <a:pt x="105316" y="14933"/>
                    <a:pt x="204035" y="16023"/>
                    <a:pt x="271849" y="18535"/>
                  </a:cubicBezTo>
                  <a:cubicBezTo>
                    <a:pt x="278027" y="20594"/>
                    <a:pt x="287153" y="19059"/>
                    <a:pt x="290384" y="24713"/>
                  </a:cubicBezTo>
                  <a:cubicBezTo>
                    <a:pt x="296599" y="35590"/>
                    <a:pt x="294322" y="49458"/>
                    <a:pt x="296563" y="61783"/>
                  </a:cubicBezTo>
                  <a:cubicBezTo>
                    <a:pt x="298442" y="72115"/>
                    <a:pt x="300194" y="82487"/>
                    <a:pt x="302741" y="92675"/>
                  </a:cubicBezTo>
                  <a:cubicBezTo>
                    <a:pt x="304320" y="98993"/>
                    <a:pt x="307130" y="104948"/>
                    <a:pt x="308919" y="111210"/>
                  </a:cubicBezTo>
                  <a:cubicBezTo>
                    <a:pt x="311252" y="119375"/>
                    <a:pt x="313038" y="127686"/>
                    <a:pt x="315098" y="135924"/>
                  </a:cubicBezTo>
                  <a:cubicBezTo>
                    <a:pt x="313038" y="177113"/>
                    <a:pt x="312492" y="218406"/>
                    <a:pt x="308919" y="259491"/>
                  </a:cubicBezTo>
                  <a:cubicBezTo>
                    <a:pt x="308355" y="265979"/>
                    <a:pt x="302741" y="271514"/>
                    <a:pt x="302741" y="278027"/>
                  </a:cubicBezTo>
                  <a:cubicBezTo>
                    <a:pt x="302741" y="292589"/>
                    <a:pt x="308919" y="321275"/>
                    <a:pt x="308919" y="321275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6523668" y="5836948"/>
            <a:ext cx="276256" cy="802160"/>
            <a:chOff x="2382534" y="875274"/>
            <a:chExt cx="764578" cy="2220094"/>
          </a:xfrm>
        </p:grpSpPr>
        <p:cxnSp>
          <p:nvCxnSpPr>
            <p:cNvPr id="201" name="Straight Connector 200"/>
            <p:cNvCxnSpPr/>
            <p:nvPr/>
          </p:nvCxnSpPr>
          <p:spPr>
            <a:xfrm>
              <a:off x="2749378" y="1736124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H="1">
              <a:off x="2471351" y="2601097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2747319" y="2601097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H="1">
              <a:off x="2471350" y="1736124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2747318" y="1736124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6" name="Oval 205"/>
            <p:cNvSpPr/>
            <p:nvPr/>
          </p:nvSpPr>
          <p:spPr>
            <a:xfrm>
              <a:off x="2471350" y="1167714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7" name="Can 206"/>
            <p:cNvSpPr/>
            <p:nvPr/>
          </p:nvSpPr>
          <p:spPr>
            <a:xfrm>
              <a:off x="2527985" y="1011200"/>
              <a:ext cx="438664" cy="317152"/>
            </a:xfrm>
            <a:prstGeom prst="ca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8" name="Parallelogram 207"/>
            <p:cNvSpPr/>
            <p:nvPr/>
          </p:nvSpPr>
          <p:spPr>
            <a:xfrm>
              <a:off x="2382534" y="875274"/>
              <a:ext cx="764578" cy="271849"/>
            </a:xfrm>
            <a:prstGeom prst="parallelogram">
              <a:avLst>
                <a:gd name="adj" fmla="val 88636"/>
              </a:avLst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9" name="Freeform 208"/>
            <p:cNvSpPr/>
            <p:nvPr/>
          </p:nvSpPr>
          <p:spPr>
            <a:xfrm>
              <a:off x="2749378" y="988541"/>
              <a:ext cx="315098" cy="321275"/>
            </a:xfrm>
            <a:custGeom>
              <a:avLst/>
              <a:gdLst>
                <a:gd name="connsiteX0" fmla="*/ 0 w 315098"/>
                <a:gd name="connsiteY0" fmla="*/ 0 h 321275"/>
                <a:gd name="connsiteX1" fmla="*/ 30892 w 315098"/>
                <a:gd name="connsiteY1" fmla="*/ 6178 h 321275"/>
                <a:gd name="connsiteX2" fmla="*/ 271849 w 315098"/>
                <a:gd name="connsiteY2" fmla="*/ 18535 h 321275"/>
                <a:gd name="connsiteX3" fmla="*/ 290384 w 315098"/>
                <a:gd name="connsiteY3" fmla="*/ 24713 h 321275"/>
                <a:gd name="connsiteX4" fmla="*/ 296563 w 315098"/>
                <a:gd name="connsiteY4" fmla="*/ 61783 h 321275"/>
                <a:gd name="connsiteX5" fmla="*/ 302741 w 315098"/>
                <a:gd name="connsiteY5" fmla="*/ 92675 h 321275"/>
                <a:gd name="connsiteX6" fmla="*/ 308919 w 315098"/>
                <a:gd name="connsiteY6" fmla="*/ 111210 h 321275"/>
                <a:gd name="connsiteX7" fmla="*/ 315098 w 315098"/>
                <a:gd name="connsiteY7" fmla="*/ 135924 h 321275"/>
                <a:gd name="connsiteX8" fmla="*/ 308919 w 315098"/>
                <a:gd name="connsiteY8" fmla="*/ 259491 h 321275"/>
                <a:gd name="connsiteX9" fmla="*/ 302741 w 315098"/>
                <a:gd name="connsiteY9" fmla="*/ 278027 h 321275"/>
                <a:gd name="connsiteX10" fmla="*/ 308919 w 315098"/>
                <a:gd name="connsiteY10" fmla="*/ 321275 h 32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5098" h="321275">
                  <a:moveTo>
                    <a:pt x="0" y="0"/>
                  </a:moveTo>
                  <a:cubicBezTo>
                    <a:pt x="10297" y="2059"/>
                    <a:pt x="20463" y="4951"/>
                    <a:pt x="30892" y="6178"/>
                  </a:cubicBezTo>
                  <a:cubicBezTo>
                    <a:pt x="105316" y="14933"/>
                    <a:pt x="204035" y="16023"/>
                    <a:pt x="271849" y="18535"/>
                  </a:cubicBezTo>
                  <a:cubicBezTo>
                    <a:pt x="278027" y="20594"/>
                    <a:pt x="287153" y="19059"/>
                    <a:pt x="290384" y="24713"/>
                  </a:cubicBezTo>
                  <a:cubicBezTo>
                    <a:pt x="296599" y="35590"/>
                    <a:pt x="294322" y="49458"/>
                    <a:pt x="296563" y="61783"/>
                  </a:cubicBezTo>
                  <a:cubicBezTo>
                    <a:pt x="298442" y="72115"/>
                    <a:pt x="300194" y="82487"/>
                    <a:pt x="302741" y="92675"/>
                  </a:cubicBezTo>
                  <a:cubicBezTo>
                    <a:pt x="304320" y="98993"/>
                    <a:pt x="307130" y="104948"/>
                    <a:pt x="308919" y="111210"/>
                  </a:cubicBezTo>
                  <a:cubicBezTo>
                    <a:pt x="311252" y="119375"/>
                    <a:pt x="313038" y="127686"/>
                    <a:pt x="315098" y="135924"/>
                  </a:cubicBezTo>
                  <a:cubicBezTo>
                    <a:pt x="313038" y="177113"/>
                    <a:pt x="312492" y="218406"/>
                    <a:pt x="308919" y="259491"/>
                  </a:cubicBezTo>
                  <a:cubicBezTo>
                    <a:pt x="308355" y="265979"/>
                    <a:pt x="302741" y="271514"/>
                    <a:pt x="302741" y="278027"/>
                  </a:cubicBezTo>
                  <a:cubicBezTo>
                    <a:pt x="302741" y="292589"/>
                    <a:pt x="308919" y="321275"/>
                    <a:pt x="308919" y="321275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3385457" y="4396245"/>
            <a:ext cx="276256" cy="802160"/>
            <a:chOff x="2382534" y="875274"/>
            <a:chExt cx="764578" cy="2220094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2749378" y="1736124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H="1">
              <a:off x="2471351" y="2601097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2747319" y="2601097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flipH="1">
              <a:off x="2471350" y="1736124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2747318" y="1736124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6" name="Oval 225"/>
            <p:cNvSpPr/>
            <p:nvPr/>
          </p:nvSpPr>
          <p:spPr>
            <a:xfrm>
              <a:off x="2471350" y="1167714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27" name="Can 226"/>
            <p:cNvSpPr/>
            <p:nvPr/>
          </p:nvSpPr>
          <p:spPr>
            <a:xfrm>
              <a:off x="2527985" y="1011200"/>
              <a:ext cx="438664" cy="317152"/>
            </a:xfrm>
            <a:prstGeom prst="ca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28" name="Parallelogram 227"/>
            <p:cNvSpPr/>
            <p:nvPr/>
          </p:nvSpPr>
          <p:spPr>
            <a:xfrm>
              <a:off x="2382534" y="875274"/>
              <a:ext cx="764578" cy="271849"/>
            </a:xfrm>
            <a:prstGeom prst="parallelogram">
              <a:avLst>
                <a:gd name="adj" fmla="val 88636"/>
              </a:avLst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29" name="Freeform 228"/>
            <p:cNvSpPr/>
            <p:nvPr/>
          </p:nvSpPr>
          <p:spPr>
            <a:xfrm>
              <a:off x="2749378" y="988541"/>
              <a:ext cx="315098" cy="321275"/>
            </a:xfrm>
            <a:custGeom>
              <a:avLst/>
              <a:gdLst>
                <a:gd name="connsiteX0" fmla="*/ 0 w 315098"/>
                <a:gd name="connsiteY0" fmla="*/ 0 h 321275"/>
                <a:gd name="connsiteX1" fmla="*/ 30892 w 315098"/>
                <a:gd name="connsiteY1" fmla="*/ 6178 h 321275"/>
                <a:gd name="connsiteX2" fmla="*/ 271849 w 315098"/>
                <a:gd name="connsiteY2" fmla="*/ 18535 h 321275"/>
                <a:gd name="connsiteX3" fmla="*/ 290384 w 315098"/>
                <a:gd name="connsiteY3" fmla="*/ 24713 h 321275"/>
                <a:gd name="connsiteX4" fmla="*/ 296563 w 315098"/>
                <a:gd name="connsiteY4" fmla="*/ 61783 h 321275"/>
                <a:gd name="connsiteX5" fmla="*/ 302741 w 315098"/>
                <a:gd name="connsiteY5" fmla="*/ 92675 h 321275"/>
                <a:gd name="connsiteX6" fmla="*/ 308919 w 315098"/>
                <a:gd name="connsiteY6" fmla="*/ 111210 h 321275"/>
                <a:gd name="connsiteX7" fmla="*/ 315098 w 315098"/>
                <a:gd name="connsiteY7" fmla="*/ 135924 h 321275"/>
                <a:gd name="connsiteX8" fmla="*/ 308919 w 315098"/>
                <a:gd name="connsiteY8" fmla="*/ 259491 h 321275"/>
                <a:gd name="connsiteX9" fmla="*/ 302741 w 315098"/>
                <a:gd name="connsiteY9" fmla="*/ 278027 h 321275"/>
                <a:gd name="connsiteX10" fmla="*/ 308919 w 315098"/>
                <a:gd name="connsiteY10" fmla="*/ 321275 h 32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5098" h="321275">
                  <a:moveTo>
                    <a:pt x="0" y="0"/>
                  </a:moveTo>
                  <a:cubicBezTo>
                    <a:pt x="10297" y="2059"/>
                    <a:pt x="20463" y="4951"/>
                    <a:pt x="30892" y="6178"/>
                  </a:cubicBezTo>
                  <a:cubicBezTo>
                    <a:pt x="105316" y="14933"/>
                    <a:pt x="204035" y="16023"/>
                    <a:pt x="271849" y="18535"/>
                  </a:cubicBezTo>
                  <a:cubicBezTo>
                    <a:pt x="278027" y="20594"/>
                    <a:pt x="287153" y="19059"/>
                    <a:pt x="290384" y="24713"/>
                  </a:cubicBezTo>
                  <a:cubicBezTo>
                    <a:pt x="296599" y="35590"/>
                    <a:pt x="294322" y="49458"/>
                    <a:pt x="296563" y="61783"/>
                  </a:cubicBezTo>
                  <a:cubicBezTo>
                    <a:pt x="298442" y="72115"/>
                    <a:pt x="300194" y="82487"/>
                    <a:pt x="302741" y="92675"/>
                  </a:cubicBezTo>
                  <a:cubicBezTo>
                    <a:pt x="304320" y="98993"/>
                    <a:pt x="307130" y="104948"/>
                    <a:pt x="308919" y="111210"/>
                  </a:cubicBezTo>
                  <a:cubicBezTo>
                    <a:pt x="311252" y="119375"/>
                    <a:pt x="313038" y="127686"/>
                    <a:pt x="315098" y="135924"/>
                  </a:cubicBezTo>
                  <a:cubicBezTo>
                    <a:pt x="313038" y="177113"/>
                    <a:pt x="312492" y="218406"/>
                    <a:pt x="308919" y="259491"/>
                  </a:cubicBezTo>
                  <a:cubicBezTo>
                    <a:pt x="308355" y="265979"/>
                    <a:pt x="302741" y="271514"/>
                    <a:pt x="302741" y="278027"/>
                  </a:cubicBezTo>
                  <a:cubicBezTo>
                    <a:pt x="302741" y="292589"/>
                    <a:pt x="308919" y="321275"/>
                    <a:pt x="308919" y="321275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4214479" y="3150623"/>
            <a:ext cx="276256" cy="802160"/>
            <a:chOff x="2382534" y="875274"/>
            <a:chExt cx="764578" cy="2220094"/>
          </a:xfrm>
        </p:grpSpPr>
        <p:cxnSp>
          <p:nvCxnSpPr>
            <p:cNvPr id="231" name="Straight Connector 230"/>
            <p:cNvCxnSpPr/>
            <p:nvPr/>
          </p:nvCxnSpPr>
          <p:spPr>
            <a:xfrm>
              <a:off x="2749378" y="1736124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 flipH="1">
              <a:off x="2471351" y="2601097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2747319" y="2601097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flipH="1">
              <a:off x="2471350" y="1736124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2747318" y="1736124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6" name="Oval 235"/>
            <p:cNvSpPr/>
            <p:nvPr/>
          </p:nvSpPr>
          <p:spPr>
            <a:xfrm>
              <a:off x="2471350" y="1167714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37" name="Can 236"/>
            <p:cNvSpPr/>
            <p:nvPr/>
          </p:nvSpPr>
          <p:spPr>
            <a:xfrm>
              <a:off x="2527985" y="1011200"/>
              <a:ext cx="438664" cy="317152"/>
            </a:xfrm>
            <a:prstGeom prst="ca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38" name="Parallelogram 237"/>
            <p:cNvSpPr/>
            <p:nvPr/>
          </p:nvSpPr>
          <p:spPr>
            <a:xfrm>
              <a:off x="2382534" y="875274"/>
              <a:ext cx="764578" cy="271849"/>
            </a:xfrm>
            <a:prstGeom prst="parallelogram">
              <a:avLst>
                <a:gd name="adj" fmla="val 88636"/>
              </a:avLst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39" name="Freeform 238"/>
            <p:cNvSpPr/>
            <p:nvPr/>
          </p:nvSpPr>
          <p:spPr>
            <a:xfrm>
              <a:off x="2749378" y="988541"/>
              <a:ext cx="315098" cy="321275"/>
            </a:xfrm>
            <a:custGeom>
              <a:avLst/>
              <a:gdLst>
                <a:gd name="connsiteX0" fmla="*/ 0 w 315098"/>
                <a:gd name="connsiteY0" fmla="*/ 0 h 321275"/>
                <a:gd name="connsiteX1" fmla="*/ 30892 w 315098"/>
                <a:gd name="connsiteY1" fmla="*/ 6178 h 321275"/>
                <a:gd name="connsiteX2" fmla="*/ 271849 w 315098"/>
                <a:gd name="connsiteY2" fmla="*/ 18535 h 321275"/>
                <a:gd name="connsiteX3" fmla="*/ 290384 w 315098"/>
                <a:gd name="connsiteY3" fmla="*/ 24713 h 321275"/>
                <a:gd name="connsiteX4" fmla="*/ 296563 w 315098"/>
                <a:gd name="connsiteY4" fmla="*/ 61783 h 321275"/>
                <a:gd name="connsiteX5" fmla="*/ 302741 w 315098"/>
                <a:gd name="connsiteY5" fmla="*/ 92675 h 321275"/>
                <a:gd name="connsiteX6" fmla="*/ 308919 w 315098"/>
                <a:gd name="connsiteY6" fmla="*/ 111210 h 321275"/>
                <a:gd name="connsiteX7" fmla="*/ 315098 w 315098"/>
                <a:gd name="connsiteY7" fmla="*/ 135924 h 321275"/>
                <a:gd name="connsiteX8" fmla="*/ 308919 w 315098"/>
                <a:gd name="connsiteY8" fmla="*/ 259491 h 321275"/>
                <a:gd name="connsiteX9" fmla="*/ 302741 w 315098"/>
                <a:gd name="connsiteY9" fmla="*/ 278027 h 321275"/>
                <a:gd name="connsiteX10" fmla="*/ 308919 w 315098"/>
                <a:gd name="connsiteY10" fmla="*/ 321275 h 32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5098" h="321275">
                  <a:moveTo>
                    <a:pt x="0" y="0"/>
                  </a:moveTo>
                  <a:cubicBezTo>
                    <a:pt x="10297" y="2059"/>
                    <a:pt x="20463" y="4951"/>
                    <a:pt x="30892" y="6178"/>
                  </a:cubicBezTo>
                  <a:cubicBezTo>
                    <a:pt x="105316" y="14933"/>
                    <a:pt x="204035" y="16023"/>
                    <a:pt x="271849" y="18535"/>
                  </a:cubicBezTo>
                  <a:cubicBezTo>
                    <a:pt x="278027" y="20594"/>
                    <a:pt x="287153" y="19059"/>
                    <a:pt x="290384" y="24713"/>
                  </a:cubicBezTo>
                  <a:cubicBezTo>
                    <a:pt x="296599" y="35590"/>
                    <a:pt x="294322" y="49458"/>
                    <a:pt x="296563" y="61783"/>
                  </a:cubicBezTo>
                  <a:cubicBezTo>
                    <a:pt x="298442" y="72115"/>
                    <a:pt x="300194" y="82487"/>
                    <a:pt x="302741" y="92675"/>
                  </a:cubicBezTo>
                  <a:cubicBezTo>
                    <a:pt x="304320" y="98993"/>
                    <a:pt x="307130" y="104948"/>
                    <a:pt x="308919" y="111210"/>
                  </a:cubicBezTo>
                  <a:cubicBezTo>
                    <a:pt x="311252" y="119375"/>
                    <a:pt x="313038" y="127686"/>
                    <a:pt x="315098" y="135924"/>
                  </a:cubicBezTo>
                  <a:cubicBezTo>
                    <a:pt x="313038" y="177113"/>
                    <a:pt x="312492" y="218406"/>
                    <a:pt x="308919" y="259491"/>
                  </a:cubicBezTo>
                  <a:cubicBezTo>
                    <a:pt x="308355" y="265979"/>
                    <a:pt x="302741" y="271514"/>
                    <a:pt x="302741" y="278027"/>
                  </a:cubicBezTo>
                  <a:cubicBezTo>
                    <a:pt x="302741" y="292589"/>
                    <a:pt x="308919" y="321275"/>
                    <a:pt x="308919" y="321275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494894" y="820025"/>
            <a:ext cx="276256" cy="802160"/>
            <a:chOff x="2382534" y="875274"/>
            <a:chExt cx="764578" cy="2220094"/>
          </a:xfrm>
        </p:grpSpPr>
        <p:cxnSp>
          <p:nvCxnSpPr>
            <p:cNvPr id="241" name="Straight Connector 240"/>
            <p:cNvCxnSpPr/>
            <p:nvPr/>
          </p:nvCxnSpPr>
          <p:spPr>
            <a:xfrm>
              <a:off x="2749378" y="1736124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flipH="1">
              <a:off x="2471351" y="2601097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2747319" y="2601097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flipH="1">
              <a:off x="2471350" y="1736124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2747318" y="1736124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6" name="Oval 245"/>
            <p:cNvSpPr/>
            <p:nvPr/>
          </p:nvSpPr>
          <p:spPr>
            <a:xfrm>
              <a:off x="2471350" y="1167714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47" name="Can 246"/>
            <p:cNvSpPr/>
            <p:nvPr/>
          </p:nvSpPr>
          <p:spPr>
            <a:xfrm>
              <a:off x="2527985" y="1011200"/>
              <a:ext cx="438664" cy="317152"/>
            </a:xfrm>
            <a:prstGeom prst="ca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48" name="Parallelogram 247"/>
            <p:cNvSpPr/>
            <p:nvPr/>
          </p:nvSpPr>
          <p:spPr>
            <a:xfrm>
              <a:off x="2382534" y="875274"/>
              <a:ext cx="764578" cy="271849"/>
            </a:xfrm>
            <a:prstGeom prst="parallelogram">
              <a:avLst>
                <a:gd name="adj" fmla="val 88636"/>
              </a:avLst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49" name="Freeform 248"/>
            <p:cNvSpPr/>
            <p:nvPr/>
          </p:nvSpPr>
          <p:spPr>
            <a:xfrm>
              <a:off x="2749378" y="988541"/>
              <a:ext cx="315098" cy="321275"/>
            </a:xfrm>
            <a:custGeom>
              <a:avLst/>
              <a:gdLst>
                <a:gd name="connsiteX0" fmla="*/ 0 w 315098"/>
                <a:gd name="connsiteY0" fmla="*/ 0 h 321275"/>
                <a:gd name="connsiteX1" fmla="*/ 30892 w 315098"/>
                <a:gd name="connsiteY1" fmla="*/ 6178 h 321275"/>
                <a:gd name="connsiteX2" fmla="*/ 271849 w 315098"/>
                <a:gd name="connsiteY2" fmla="*/ 18535 h 321275"/>
                <a:gd name="connsiteX3" fmla="*/ 290384 w 315098"/>
                <a:gd name="connsiteY3" fmla="*/ 24713 h 321275"/>
                <a:gd name="connsiteX4" fmla="*/ 296563 w 315098"/>
                <a:gd name="connsiteY4" fmla="*/ 61783 h 321275"/>
                <a:gd name="connsiteX5" fmla="*/ 302741 w 315098"/>
                <a:gd name="connsiteY5" fmla="*/ 92675 h 321275"/>
                <a:gd name="connsiteX6" fmla="*/ 308919 w 315098"/>
                <a:gd name="connsiteY6" fmla="*/ 111210 h 321275"/>
                <a:gd name="connsiteX7" fmla="*/ 315098 w 315098"/>
                <a:gd name="connsiteY7" fmla="*/ 135924 h 321275"/>
                <a:gd name="connsiteX8" fmla="*/ 308919 w 315098"/>
                <a:gd name="connsiteY8" fmla="*/ 259491 h 321275"/>
                <a:gd name="connsiteX9" fmla="*/ 302741 w 315098"/>
                <a:gd name="connsiteY9" fmla="*/ 278027 h 321275"/>
                <a:gd name="connsiteX10" fmla="*/ 308919 w 315098"/>
                <a:gd name="connsiteY10" fmla="*/ 321275 h 32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5098" h="321275">
                  <a:moveTo>
                    <a:pt x="0" y="0"/>
                  </a:moveTo>
                  <a:cubicBezTo>
                    <a:pt x="10297" y="2059"/>
                    <a:pt x="20463" y="4951"/>
                    <a:pt x="30892" y="6178"/>
                  </a:cubicBezTo>
                  <a:cubicBezTo>
                    <a:pt x="105316" y="14933"/>
                    <a:pt x="204035" y="16023"/>
                    <a:pt x="271849" y="18535"/>
                  </a:cubicBezTo>
                  <a:cubicBezTo>
                    <a:pt x="278027" y="20594"/>
                    <a:pt x="287153" y="19059"/>
                    <a:pt x="290384" y="24713"/>
                  </a:cubicBezTo>
                  <a:cubicBezTo>
                    <a:pt x="296599" y="35590"/>
                    <a:pt x="294322" y="49458"/>
                    <a:pt x="296563" y="61783"/>
                  </a:cubicBezTo>
                  <a:cubicBezTo>
                    <a:pt x="298442" y="72115"/>
                    <a:pt x="300194" y="82487"/>
                    <a:pt x="302741" y="92675"/>
                  </a:cubicBezTo>
                  <a:cubicBezTo>
                    <a:pt x="304320" y="98993"/>
                    <a:pt x="307130" y="104948"/>
                    <a:pt x="308919" y="111210"/>
                  </a:cubicBezTo>
                  <a:cubicBezTo>
                    <a:pt x="311252" y="119375"/>
                    <a:pt x="313038" y="127686"/>
                    <a:pt x="315098" y="135924"/>
                  </a:cubicBezTo>
                  <a:cubicBezTo>
                    <a:pt x="313038" y="177113"/>
                    <a:pt x="312492" y="218406"/>
                    <a:pt x="308919" y="259491"/>
                  </a:cubicBezTo>
                  <a:cubicBezTo>
                    <a:pt x="308355" y="265979"/>
                    <a:pt x="302741" y="271514"/>
                    <a:pt x="302741" y="278027"/>
                  </a:cubicBezTo>
                  <a:cubicBezTo>
                    <a:pt x="302741" y="292589"/>
                    <a:pt x="308919" y="321275"/>
                    <a:pt x="308919" y="321275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11167584" y="2957895"/>
            <a:ext cx="276256" cy="802160"/>
            <a:chOff x="2382534" y="875274"/>
            <a:chExt cx="764578" cy="2220094"/>
          </a:xfrm>
        </p:grpSpPr>
        <p:cxnSp>
          <p:nvCxnSpPr>
            <p:cNvPr id="251" name="Straight Connector 250"/>
            <p:cNvCxnSpPr/>
            <p:nvPr/>
          </p:nvCxnSpPr>
          <p:spPr>
            <a:xfrm>
              <a:off x="2749378" y="1736124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flipH="1">
              <a:off x="2471351" y="2601097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747319" y="2601097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flipH="1">
              <a:off x="2471350" y="1736124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2747318" y="1736124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6" name="Oval 255"/>
            <p:cNvSpPr/>
            <p:nvPr/>
          </p:nvSpPr>
          <p:spPr>
            <a:xfrm>
              <a:off x="2471350" y="1167714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7" name="Can 256"/>
            <p:cNvSpPr/>
            <p:nvPr/>
          </p:nvSpPr>
          <p:spPr>
            <a:xfrm>
              <a:off x="2527985" y="1011200"/>
              <a:ext cx="438664" cy="317152"/>
            </a:xfrm>
            <a:prstGeom prst="ca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8" name="Parallelogram 257"/>
            <p:cNvSpPr/>
            <p:nvPr/>
          </p:nvSpPr>
          <p:spPr>
            <a:xfrm>
              <a:off x="2382534" y="875274"/>
              <a:ext cx="764578" cy="271849"/>
            </a:xfrm>
            <a:prstGeom prst="parallelogram">
              <a:avLst>
                <a:gd name="adj" fmla="val 88636"/>
              </a:avLst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9" name="Freeform 258"/>
            <p:cNvSpPr/>
            <p:nvPr/>
          </p:nvSpPr>
          <p:spPr>
            <a:xfrm>
              <a:off x="2749378" y="988541"/>
              <a:ext cx="315098" cy="321275"/>
            </a:xfrm>
            <a:custGeom>
              <a:avLst/>
              <a:gdLst>
                <a:gd name="connsiteX0" fmla="*/ 0 w 315098"/>
                <a:gd name="connsiteY0" fmla="*/ 0 h 321275"/>
                <a:gd name="connsiteX1" fmla="*/ 30892 w 315098"/>
                <a:gd name="connsiteY1" fmla="*/ 6178 h 321275"/>
                <a:gd name="connsiteX2" fmla="*/ 271849 w 315098"/>
                <a:gd name="connsiteY2" fmla="*/ 18535 h 321275"/>
                <a:gd name="connsiteX3" fmla="*/ 290384 w 315098"/>
                <a:gd name="connsiteY3" fmla="*/ 24713 h 321275"/>
                <a:gd name="connsiteX4" fmla="*/ 296563 w 315098"/>
                <a:gd name="connsiteY4" fmla="*/ 61783 h 321275"/>
                <a:gd name="connsiteX5" fmla="*/ 302741 w 315098"/>
                <a:gd name="connsiteY5" fmla="*/ 92675 h 321275"/>
                <a:gd name="connsiteX6" fmla="*/ 308919 w 315098"/>
                <a:gd name="connsiteY6" fmla="*/ 111210 h 321275"/>
                <a:gd name="connsiteX7" fmla="*/ 315098 w 315098"/>
                <a:gd name="connsiteY7" fmla="*/ 135924 h 321275"/>
                <a:gd name="connsiteX8" fmla="*/ 308919 w 315098"/>
                <a:gd name="connsiteY8" fmla="*/ 259491 h 321275"/>
                <a:gd name="connsiteX9" fmla="*/ 302741 w 315098"/>
                <a:gd name="connsiteY9" fmla="*/ 278027 h 321275"/>
                <a:gd name="connsiteX10" fmla="*/ 308919 w 315098"/>
                <a:gd name="connsiteY10" fmla="*/ 321275 h 32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5098" h="321275">
                  <a:moveTo>
                    <a:pt x="0" y="0"/>
                  </a:moveTo>
                  <a:cubicBezTo>
                    <a:pt x="10297" y="2059"/>
                    <a:pt x="20463" y="4951"/>
                    <a:pt x="30892" y="6178"/>
                  </a:cubicBezTo>
                  <a:cubicBezTo>
                    <a:pt x="105316" y="14933"/>
                    <a:pt x="204035" y="16023"/>
                    <a:pt x="271849" y="18535"/>
                  </a:cubicBezTo>
                  <a:cubicBezTo>
                    <a:pt x="278027" y="20594"/>
                    <a:pt x="287153" y="19059"/>
                    <a:pt x="290384" y="24713"/>
                  </a:cubicBezTo>
                  <a:cubicBezTo>
                    <a:pt x="296599" y="35590"/>
                    <a:pt x="294322" y="49458"/>
                    <a:pt x="296563" y="61783"/>
                  </a:cubicBezTo>
                  <a:cubicBezTo>
                    <a:pt x="298442" y="72115"/>
                    <a:pt x="300194" y="82487"/>
                    <a:pt x="302741" y="92675"/>
                  </a:cubicBezTo>
                  <a:cubicBezTo>
                    <a:pt x="304320" y="98993"/>
                    <a:pt x="307130" y="104948"/>
                    <a:pt x="308919" y="111210"/>
                  </a:cubicBezTo>
                  <a:cubicBezTo>
                    <a:pt x="311252" y="119375"/>
                    <a:pt x="313038" y="127686"/>
                    <a:pt x="315098" y="135924"/>
                  </a:cubicBezTo>
                  <a:cubicBezTo>
                    <a:pt x="313038" y="177113"/>
                    <a:pt x="312492" y="218406"/>
                    <a:pt x="308919" y="259491"/>
                  </a:cubicBezTo>
                  <a:cubicBezTo>
                    <a:pt x="308355" y="265979"/>
                    <a:pt x="302741" y="271514"/>
                    <a:pt x="302741" y="278027"/>
                  </a:cubicBezTo>
                  <a:cubicBezTo>
                    <a:pt x="302741" y="292589"/>
                    <a:pt x="308919" y="321275"/>
                    <a:pt x="308919" y="321275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261" name="Freeform 260"/>
          <p:cNvSpPr/>
          <p:nvPr/>
        </p:nvSpPr>
        <p:spPr>
          <a:xfrm>
            <a:off x="3514725" y="1323975"/>
            <a:ext cx="2305050" cy="1838325"/>
          </a:xfrm>
          <a:custGeom>
            <a:avLst/>
            <a:gdLst>
              <a:gd name="connsiteX0" fmla="*/ 0 w 2305050"/>
              <a:gd name="connsiteY0" fmla="*/ 1276350 h 1838325"/>
              <a:gd name="connsiteX1" fmla="*/ 66675 w 2305050"/>
              <a:gd name="connsiteY1" fmla="*/ 1228725 h 1838325"/>
              <a:gd name="connsiteX2" fmla="*/ 123825 w 2305050"/>
              <a:gd name="connsiteY2" fmla="*/ 1152525 h 1838325"/>
              <a:gd name="connsiteX3" fmla="*/ 152400 w 2305050"/>
              <a:gd name="connsiteY3" fmla="*/ 1057275 h 1838325"/>
              <a:gd name="connsiteX4" fmla="*/ 161925 w 2305050"/>
              <a:gd name="connsiteY4" fmla="*/ 1009650 h 1838325"/>
              <a:gd name="connsiteX5" fmla="*/ 171450 w 2305050"/>
              <a:gd name="connsiteY5" fmla="*/ 981075 h 1838325"/>
              <a:gd name="connsiteX6" fmla="*/ 190500 w 2305050"/>
              <a:gd name="connsiteY6" fmla="*/ 895350 h 1838325"/>
              <a:gd name="connsiteX7" fmla="*/ 200025 w 2305050"/>
              <a:gd name="connsiteY7" fmla="*/ 828675 h 1838325"/>
              <a:gd name="connsiteX8" fmla="*/ 209550 w 2305050"/>
              <a:gd name="connsiteY8" fmla="*/ 781050 h 1838325"/>
              <a:gd name="connsiteX9" fmla="*/ 219075 w 2305050"/>
              <a:gd name="connsiteY9" fmla="*/ 695325 h 1838325"/>
              <a:gd name="connsiteX10" fmla="*/ 238125 w 2305050"/>
              <a:gd name="connsiteY10" fmla="*/ 628650 h 1838325"/>
              <a:gd name="connsiteX11" fmla="*/ 266700 w 2305050"/>
              <a:gd name="connsiteY11" fmla="*/ 552450 h 1838325"/>
              <a:gd name="connsiteX12" fmla="*/ 285750 w 2305050"/>
              <a:gd name="connsiteY12" fmla="*/ 457200 h 1838325"/>
              <a:gd name="connsiteX13" fmla="*/ 304800 w 2305050"/>
              <a:gd name="connsiteY13" fmla="*/ 390525 h 1838325"/>
              <a:gd name="connsiteX14" fmla="*/ 323850 w 2305050"/>
              <a:gd name="connsiteY14" fmla="*/ 361950 h 1838325"/>
              <a:gd name="connsiteX15" fmla="*/ 352425 w 2305050"/>
              <a:gd name="connsiteY15" fmla="*/ 276225 h 1838325"/>
              <a:gd name="connsiteX16" fmla="*/ 409575 w 2305050"/>
              <a:gd name="connsiteY16" fmla="*/ 190500 h 1838325"/>
              <a:gd name="connsiteX17" fmla="*/ 419100 w 2305050"/>
              <a:gd name="connsiteY17" fmla="*/ 161925 h 1838325"/>
              <a:gd name="connsiteX18" fmla="*/ 447675 w 2305050"/>
              <a:gd name="connsiteY18" fmla="*/ 123825 h 1838325"/>
              <a:gd name="connsiteX19" fmla="*/ 533400 w 2305050"/>
              <a:gd name="connsiteY19" fmla="*/ 57150 h 1838325"/>
              <a:gd name="connsiteX20" fmla="*/ 571500 w 2305050"/>
              <a:gd name="connsiteY20" fmla="*/ 38100 h 1838325"/>
              <a:gd name="connsiteX21" fmla="*/ 600075 w 2305050"/>
              <a:gd name="connsiteY21" fmla="*/ 19050 h 1838325"/>
              <a:gd name="connsiteX22" fmla="*/ 695325 w 2305050"/>
              <a:gd name="connsiteY22" fmla="*/ 0 h 1838325"/>
              <a:gd name="connsiteX23" fmla="*/ 942975 w 2305050"/>
              <a:gd name="connsiteY23" fmla="*/ 9525 h 1838325"/>
              <a:gd name="connsiteX24" fmla="*/ 1047750 w 2305050"/>
              <a:gd name="connsiteY24" fmla="*/ 38100 h 1838325"/>
              <a:gd name="connsiteX25" fmla="*/ 1085850 w 2305050"/>
              <a:gd name="connsiteY25" fmla="*/ 47625 h 1838325"/>
              <a:gd name="connsiteX26" fmla="*/ 1171575 w 2305050"/>
              <a:gd name="connsiteY26" fmla="*/ 104775 h 1838325"/>
              <a:gd name="connsiteX27" fmla="*/ 1200150 w 2305050"/>
              <a:gd name="connsiteY27" fmla="*/ 123825 h 1838325"/>
              <a:gd name="connsiteX28" fmla="*/ 1266825 w 2305050"/>
              <a:gd name="connsiteY28" fmla="*/ 171450 h 1838325"/>
              <a:gd name="connsiteX29" fmla="*/ 1285875 w 2305050"/>
              <a:gd name="connsiteY29" fmla="*/ 200025 h 1838325"/>
              <a:gd name="connsiteX30" fmla="*/ 1314450 w 2305050"/>
              <a:gd name="connsiteY30" fmla="*/ 228600 h 1838325"/>
              <a:gd name="connsiteX31" fmla="*/ 1333500 w 2305050"/>
              <a:gd name="connsiteY31" fmla="*/ 266700 h 1838325"/>
              <a:gd name="connsiteX32" fmla="*/ 1371600 w 2305050"/>
              <a:gd name="connsiteY32" fmla="*/ 304800 h 1838325"/>
              <a:gd name="connsiteX33" fmla="*/ 1409700 w 2305050"/>
              <a:gd name="connsiteY33" fmla="*/ 361950 h 1838325"/>
              <a:gd name="connsiteX34" fmla="*/ 1428750 w 2305050"/>
              <a:gd name="connsiteY34" fmla="*/ 390525 h 1838325"/>
              <a:gd name="connsiteX35" fmla="*/ 1447800 w 2305050"/>
              <a:gd name="connsiteY35" fmla="*/ 447675 h 1838325"/>
              <a:gd name="connsiteX36" fmla="*/ 1457325 w 2305050"/>
              <a:gd name="connsiteY36" fmla="*/ 476250 h 1838325"/>
              <a:gd name="connsiteX37" fmla="*/ 1485900 w 2305050"/>
              <a:gd name="connsiteY37" fmla="*/ 533400 h 1838325"/>
              <a:gd name="connsiteX38" fmla="*/ 1504950 w 2305050"/>
              <a:gd name="connsiteY38" fmla="*/ 561975 h 1838325"/>
              <a:gd name="connsiteX39" fmla="*/ 1514475 w 2305050"/>
              <a:gd name="connsiteY39" fmla="*/ 590550 h 1838325"/>
              <a:gd name="connsiteX40" fmla="*/ 1533525 w 2305050"/>
              <a:gd name="connsiteY40" fmla="*/ 619125 h 1838325"/>
              <a:gd name="connsiteX41" fmla="*/ 1552575 w 2305050"/>
              <a:gd name="connsiteY41" fmla="*/ 676275 h 1838325"/>
              <a:gd name="connsiteX42" fmla="*/ 1562100 w 2305050"/>
              <a:gd name="connsiteY42" fmla="*/ 704850 h 1838325"/>
              <a:gd name="connsiteX43" fmla="*/ 1571625 w 2305050"/>
              <a:gd name="connsiteY43" fmla="*/ 733425 h 1838325"/>
              <a:gd name="connsiteX44" fmla="*/ 1581150 w 2305050"/>
              <a:gd name="connsiteY44" fmla="*/ 762000 h 1838325"/>
              <a:gd name="connsiteX45" fmla="*/ 1600200 w 2305050"/>
              <a:gd name="connsiteY45" fmla="*/ 876300 h 1838325"/>
              <a:gd name="connsiteX46" fmla="*/ 1609725 w 2305050"/>
              <a:gd name="connsiteY46" fmla="*/ 904875 h 1838325"/>
              <a:gd name="connsiteX47" fmla="*/ 1628775 w 2305050"/>
              <a:gd name="connsiteY47" fmla="*/ 981075 h 1838325"/>
              <a:gd name="connsiteX48" fmla="*/ 1638300 w 2305050"/>
              <a:gd name="connsiteY48" fmla="*/ 1343025 h 1838325"/>
              <a:gd name="connsiteX49" fmla="*/ 1647825 w 2305050"/>
              <a:gd name="connsiteY49" fmla="*/ 1371600 h 1838325"/>
              <a:gd name="connsiteX50" fmla="*/ 1657350 w 2305050"/>
              <a:gd name="connsiteY50" fmla="*/ 1428750 h 1838325"/>
              <a:gd name="connsiteX51" fmla="*/ 1676400 w 2305050"/>
              <a:gd name="connsiteY51" fmla="*/ 1485900 h 1838325"/>
              <a:gd name="connsiteX52" fmla="*/ 1685925 w 2305050"/>
              <a:gd name="connsiteY52" fmla="*/ 1514475 h 1838325"/>
              <a:gd name="connsiteX53" fmla="*/ 1704975 w 2305050"/>
              <a:gd name="connsiteY53" fmla="*/ 1543050 h 1838325"/>
              <a:gd name="connsiteX54" fmla="*/ 1714500 w 2305050"/>
              <a:gd name="connsiteY54" fmla="*/ 1571625 h 1838325"/>
              <a:gd name="connsiteX55" fmla="*/ 1743075 w 2305050"/>
              <a:gd name="connsiteY55" fmla="*/ 1600200 h 1838325"/>
              <a:gd name="connsiteX56" fmla="*/ 1790700 w 2305050"/>
              <a:gd name="connsiteY56" fmla="*/ 1657350 h 1838325"/>
              <a:gd name="connsiteX57" fmla="*/ 1809750 w 2305050"/>
              <a:gd name="connsiteY57" fmla="*/ 1685925 h 1838325"/>
              <a:gd name="connsiteX58" fmla="*/ 1838325 w 2305050"/>
              <a:gd name="connsiteY58" fmla="*/ 1695450 h 1838325"/>
              <a:gd name="connsiteX59" fmla="*/ 1866900 w 2305050"/>
              <a:gd name="connsiteY59" fmla="*/ 1714500 h 1838325"/>
              <a:gd name="connsiteX60" fmla="*/ 1895475 w 2305050"/>
              <a:gd name="connsiteY60" fmla="*/ 1724025 h 1838325"/>
              <a:gd name="connsiteX61" fmla="*/ 1933575 w 2305050"/>
              <a:gd name="connsiteY61" fmla="*/ 1743075 h 1838325"/>
              <a:gd name="connsiteX62" fmla="*/ 2000250 w 2305050"/>
              <a:gd name="connsiteY62" fmla="*/ 1752600 h 1838325"/>
              <a:gd name="connsiteX63" fmla="*/ 2105025 w 2305050"/>
              <a:gd name="connsiteY63" fmla="*/ 1781175 h 1838325"/>
              <a:gd name="connsiteX64" fmla="*/ 2181225 w 2305050"/>
              <a:gd name="connsiteY64" fmla="*/ 1800225 h 1838325"/>
              <a:gd name="connsiteX65" fmla="*/ 2209800 w 2305050"/>
              <a:gd name="connsiteY65" fmla="*/ 1809750 h 1838325"/>
              <a:gd name="connsiteX66" fmla="*/ 2247900 w 2305050"/>
              <a:gd name="connsiteY66" fmla="*/ 1819275 h 1838325"/>
              <a:gd name="connsiteX67" fmla="*/ 2305050 w 2305050"/>
              <a:gd name="connsiteY67" fmla="*/ 1838325 h 183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305050" h="1838325">
                <a:moveTo>
                  <a:pt x="0" y="1276350"/>
                </a:moveTo>
                <a:cubicBezTo>
                  <a:pt x="63718" y="1250863"/>
                  <a:pt x="34483" y="1272990"/>
                  <a:pt x="66675" y="1228725"/>
                </a:cubicBezTo>
                <a:cubicBezTo>
                  <a:pt x="85349" y="1203048"/>
                  <a:pt x="123825" y="1152525"/>
                  <a:pt x="123825" y="1152525"/>
                </a:cubicBezTo>
                <a:cubicBezTo>
                  <a:pt x="148569" y="1028807"/>
                  <a:pt x="114806" y="1182588"/>
                  <a:pt x="152400" y="1057275"/>
                </a:cubicBezTo>
                <a:cubicBezTo>
                  <a:pt x="157052" y="1041768"/>
                  <a:pt x="157998" y="1025356"/>
                  <a:pt x="161925" y="1009650"/>
                </a:cubicBezTo>
                <a:cubicBezTo>
                  <a:pt x="164360" y="999910"/>
                  <a:pt x="168692" y="990729"/>
                  <a:pt x="171450" y="981075"/>
                </a:cubicBezTo>
                <a:cubicBezTo>
                  <a:pt x="178300" y="957100"/>
                  <a:pt x="186572" y="918920"/>
                  <a:pt x="190500" y="895350"/>
                </a:cubicBezTo>
                <a:cubicBezTo>
                  <a:pt x="194191" y="873205"/>
                  <a:pt x="196334" y="850820"/>
                  <a:pt x="200025" y="828675"/>
                </a:cubicBezTo>
                <a:cubicBezTo>
                  <a:pt x="202687" y="812706"/>
                  <a:pt x="207260" y="797077"/>
                  <a:pt x="209550" y="781050"/>
                </a:cubicBezTo>
                <a:cubicBezTo>
                  <a:pt x="213616" y="752588"/>
                  <a:pt x="214703" y="723742"/>
                  <a:pt x="219075" y="695325"/>
                </a:cubicBezTo>
                <a:cubicBezTo>
                  <a:pt x="224038" y="663067"/>
                  <a:pt x="229827" y="657693"/>
                  <a:pt x="238125" y="628650"/>
                </a:cubicBezTo>
                <a:cubicBezTo>
                  <a:pt x="255417" y="568129"/>
                  <a:pt x="237107" y="611637"/>
                  <a:pt x="266700" y="552450"/>
                </a:cubicBezTo>
                <a:cubicBezTo>
                  <a:pt x="282955" y="438662"/>
                  <a:pt x="266751" y="523698"/>
                  <a:pt x="285750" y="457200"/>
                </a:cubicBezTo>
                <a:cubicBezTo>
                  <a:pt x="289819" y="442958"/>
                  <a:pt x="297187" y="405750"/>
                  <a:pt x="304800" y="390525"/>
                </a:cubicBezTo>
                <a:cubicBezTo>
                  <a:pt x="309920" y="380286"/>
                  <a:pt x="317500" y="371475"/>
                  <a:pt x="323850" y="361950"/>
                </a:cubicBezTo>
                <a:cubicBezTo>
                  <a:pt x="332945" y="325570"/>
                  <a:pt x="334491" y="312093"/>
                  <a:pt x="352425" y="276225"/>
                </a:cubicBezTo>
                <a:cubicBezTo>
                  <a:pt x="370796" y="239482"/>
                  <a:pt x="385645" y="222406"/>
                  <a:pt x="409575" y="190500"/>
                </a:cubicBezTo>
                <a:cubicBezTo>
                  <a:pt x="412750" y="180975"/>
                  <a:pt x="414119" y="170642"/>
                  <a:pt x="419100" y="161925"/>
                </a:cubicBezTo>
                <a:cubicBezTo>
                  <a:pt x="426976" y="148142"/>
                  <a:pt x="437344" y="135878"/>
                  <a:pt x="447675" y="123825"/>
                </a:cubicBezTo>
                <a:cubicBezTo>
                  <a:pt x="471194" y="96387"/>
                  <a:pt x="501153" y="73274"/>
                  <a:pt x="533400" y="57150"/>
                </a:cubicBezTo>
                <a:cubicBezTo>
                  <a:pt x="546100" y="50800"/>
                  <a:pt x="559172" y="45145"/>
                  <a:pt x="571500" y="38100"/>
                </a:cubicBezTo>
                <a:cubicBezTo>
                  <a:pt x="581439" y="32420"/>
                  <a:pt x="589553" y="23559"/>
                  <a:pt x="600075" y="19050"/>
                </a:cubicBezTo>
                <a:cubicBezTo>
                  <a:pt x="618159" y="11300"/>
                  <a:pt x="682432" y="2149"/>
                  <a:pt x="695325" y="0"/>
                </a:cubicBezTo>
                <a:cubicBezTo>
                  <a:pt x="777875" y="3175"/>
                  <a:pt x="860535" y="4206"/>
                  <a:pt x="942975" y="9525"/>
                </a:cubicBezTo>
                <a:cubicBezTo>
                  <a:pt x="987385" y="12390"/>
                  <a:pt x="1003652" y="27076"/>
                  <a:pt x="1047750" y="38100"/>
                </a:cubicBezTo>
                <a:lnTo>
                  <a:pt x="1085850" y="47625"/>
                </a:lnTo>
                <a:lnTo>
                  <a:pt x="1171575" y="104775"/>
                </a:lnTo>
                <a:cubicBezTo>
                  <a:pt x="1181100" y="111125"/>
                  <a:pt x="1192055" y="115730"/>
                  <a:pt x="1200150" y="123825"/>
                </a:cubicBezTo>
                <a:cubicBezTo>
                  <a:pt x="1238765" y="162440"/>
                  <a:pt x="1216677" y="146376"/>
                  <a:pt x="1266825" y="171450"/>
                </a:cubicBezTo>
                <a:cubicBezTo>
                  <a:pt x="1273175" y="180975"/>
                  <a:pt x="1278546" y="191231"/>
                  <a:pt x="1285875" y="200025"/>
                </a:cubicBezTo>
                <a:cubicBezTo>
                  <a:pt x="1294499" y="210373"/>
                  <a:pt x="1306620" y="217639"/>
                  <a:pt x="1314450" y="228600"/>
                </a:cubicBezTo>
                <a:cubicBezTo>
                  <a:pt x="1322703" y="240154"/>
                  <a:pt x="1324981" y="255341"/>
                  <a:pt x="1333500" y="266700"/>
                </a:cubicBezTo>
                <a:cubicBezTo>
                  <a:pt x="1344276" y="281068"/>
                  <a:pt x="1360380" y="290775"/>
                  <a:pt x="1371600" y="304800"/>
                </a:cubicBezTo>
                <a:cubicBezTo>
                  <a:pt x="1385903" y="322678"/>
                  <a:pt x="1397000" y="342900"/>
                  <a:pt x="1409700" y="361950"/>
                </a:cubicBezTo>
                <a:cubicBezTo>
                  <a:pt x="1416050" y="371475"/>
                  <a:pt x="1425130" y="379665"/>
                  <a:pt x="1428750" y="390525"/>
                </a:cubicBezTo>
                <a:lnTo>
                  <a:pt x="1447800" y="447675"/>
                </a:lnTo>
                <a:cubicBezTo>
                  <a:pt x="1450975" y="457200"/>
                  <a:pt x="1451756" y="467896"/>
                  <a:pt x="1457325" y="476250"/>
                </a:cubicBezTo>
                <a:cubicBezTo>
                  <a:pt x="1511920" y="558142"/>
                  <a:pt x="1446465" y="454530"/>
                  <a:pt x="1485900" y="533400"/>
                </a:cubicBezTo>
                <a:cubicBezTo>
                  <a:pt x="1491020" y="543639"/>
                  <a:pt x="1499830" y="551736"/>
                  <a:pt x="1504950" y="561975"/>
                </a:cubicBezTo>
                <a:cubicBezTo>
                  <a:pt x="1509440" y="570955"/>
                  <a:pt x="1509985" y="581570"/>
                  <a:pt x="1514475" y="590550"/>
                </a:cubicBezTo>
                <a:cubicBezTo>
                  <a:pt x="1519595" y="600789"/>
                  <a:pt x="1528876" y="608664"/>
                  <a:pt x="1533525" y="619125"/>
                </a:cubicBezTo>
                <a:cubicBezTo>
                  <a:pt x="1541680" y="637475"/>
                  <a:pt x="1546225" y="657225"/>
                  <a:pt x="1552575" y="676275"/>
                </a:cubicBezTo>
                <a:lnTo>
                  <a:pt x="1562100" y="704850"/>
                </a:lnTo>
                <a:lnTo>
                  <a:pt x="1571625" y="733425"/>
                </a:lnTo>
                <a:lnTo>
                  <a:pt x="1581150" y="762000"/>
                </a:lnTo>
                <a:cubicBezTo>
                  <a:pt x="1586526" y="799634"/>
                  <a:pt x="1590915" y="839159"/>
                  <a:pt x="1600200" y="876300"/>
                </a:cubicBezTo>
                <a:cubicBezTo>
                  <a:pt x="1602635" y="886040"/>
                  <a:pt x="1607083" y="895189"/>
                  <a:pt x="1609725" y="904875"/>
                </a:cubicBezTo>
                <a:cubicBezTo>
                  <a:pt x="1616614" y="930134"/>
                  <a:pt x="1628775" y="981075"/>
                  <a:pt x="1628775" y="981075"/>
                </a:cubicBezTo>
                <a:cubicBezTo>
                  <a:pt x="1631950" y="1101725"/>
                  <a:pt x="1632420" y="1222477"/>
                  <a:pt x="1638300" y="1343025"/>
                </a:cubicBezTo>
                <a:cubicBezTo>
                  <a:pt x="1638789" y="1353053"/>
                  <a:pt x="1645647" y="1361799"/>
                  <a:pt x="1647825" y="1371600"/>
                </a:cubicBezTo>
                <a:cubicBezTo>
                  <a:pt x="1652015" y="1390453"/>
                  <a:pt x="1652666" y="1410014"/>
                  <a:pt x="1657350" y="1428750"/>
                </a:cubicBezTo>
                <a:cubicBezTo>
                  <a:pt x="1662220" y="1448231"/>
                  <a:pt x="1670050" y="1466850"/>
                  <a:pt x="1676400" y="1485900"/>
                </a:cubicBezTo>
                <a:cubicBezTo>
                  <a:pt x="1679575" y="1495425"/>
                  <a:pt x="1680356" y="1506121"/>
                  <a:pt x="1685925" y="1514475"/>
                </a:cubicBezTo>
                <a:cubicBezTo>
                  <a:pt x="1692275" y="1524000"/>
                  <a:pt x="1699855" y="1532811"/>
                  <a:pt x="1704975" y="1543050"/>
                </a:cubicBezTo>
                <a:cubicBezTo>
                  <a:pt x="1709465" y="1552030"/>
                  <a:pt x="1708931" y="1563271"/>
                  <a:pt x="1714500" y="1571625"/>
                </a:cubicBezTo>
                <a:cubicBezTo>
                  <a:pt x="1721972" y="1582833"/>
                  <a:pt x="1735245" y="1589239"/>
                  <a:pt x="1743075" y="1600200"/>
                </a:cubicBezTo>
                <a:cubicBezTo>
                  <a:pt x="1787020" y="1661722"/>
                  <a:pt x="1734368" y="1619795"/>
                  <a:pt x="1790700" y="1657350"/>
                </a:cubicBezTo>
                <a:cubicBezTo>
                  <a:pt x="1797050" y="1666875"/>
                  <a:pt x="1800811" y="1678774"/>
                  <a:pt x="1809750" y="1685925"/>
                </a:cubicBezTo>
                <a:cubicBezTo>
                  <a:pt x="1817590" y="1692197"/>
                  <a:pt x="1829345" y="1690960"/>
                  <a:pt x="1838325" y="1695450"/>
                </a:cubicBezTo>
                <a:cubicBezTo>
                  <a:pt x="1848564" y="1700570"/>
                  <a:pt x="1856661" y="1709380"/>
                  <a:pt x="1866900" y="1714500"/>
                </a:cubicBezTo>
                <a:cubicBezTo>
                  <a:pt x="1875880" y="1718990"/>
                  <a:pt x="1886247" y="1720070"/>
                  <a:pt x="1895475" y="1724025"/>
                </a:cubicBezTo>
                <a:cubicBezTo>
                  <a:pt x="1908526" y="1729618"/>
                  <a:pt x="1919876" y="1739339"/>
                  <a:pt x="1933575" y="1743075"/>
                </a:cubicBezTo>
                <a:cubicBezTo>
                  <a:pt x="1955235" y="1748982"/>
                  <a:pt x="1978235" y="1748197"/>
                  <a:pt x="2000250" y="1752600"/>
                </a:cubicBezTo>
                <a:cubicBezTo>
                  <a:pt x="2143177" y="1781185"/>
                  <a:pt x="2029759" y="1760648"/>
                  <a:pt x="2105025" y="1781175"/>
                </a:cubicBezTo>
                <a:cubicBezTo>
                  <a:pt x="2130284" y="1788064"/>
                  <a:pt x="2156387" y="1791946"/>
                  <a:pt x="2181225" y="1800225"/>
                </a:cubicBezTo>
                <a:cubicBezTo>
                  <a:pt x="2190750" y="1803400"/>
                  <a:pt x="2200146" y="1806992"/>
                  <a:pt x="2209800" y="1809750"/>
                </a:cubicBezTo>
                <a:cubicBezTo>
                  <a:pt x="2222387" y="1813346"/>
                  <a:pt x="2235361" y="1815513"/>
                  <a:pt x="2247900" y="1819275"/>
                </a:cubicBezTo>
                <a:cubicBezTo>
                  <a:pt x="2267134" y="1825045"/>
                  <a:pt x="2305050" y="1838325"/>
                  <a:pt x="2305050" y="1838325"/>
                </a:cubicBezTo>
              </a:path>
            </a:pathLst>
          </a:cu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2" name="Freeform 261"/>
          <p:cNvSpPr/>
          <p:nvPr/>
        </p:nvSpPr>
        <p:spPr>
          <a:xfrm>
            <a:off x="7259906" y="4601622"/>
            <a:ext cx="2305050" cy="1838325"/>
          </a:xfrm>
          <a:custGeom>
            <a:avLst/>
            <a:gdLst>
              <a:gd name="connsiteX0" fmla="*/ 0 w 2305050"/>
              <a:gd name="connsiteY0" fmla="*/ 1276350 h 1838325"/>
              <a:gd name="connsiteX1" fmla="*/ 66675 w 2305050"/>
              <a:gd name="connsiteY1" fmla="*/ 1228725 h 1838325"/>
              <a:gd name="connsiteX2" fmla="*/ 123825 w 2305050"/>
              <a:gd name="connsiteY2" fmla="*/ 1152525 h 1838325"/>
              <a:gd name="connsiteX3" fmla="*/ 152400 w 2305050"/>
              <a:gd name="connsiteY3" fmla="*/ 1057275 h 1838325"/>
              <a:gd name="connsiteX4" fmla="*/ 161925 w 2305050"/>
              <a:gd name="connsiteY4" fmla="*/ 1009650 h 1838325"/>
              <a:gd name="connsiteX5" fmla="*/ 171450 w 2305050"/>
              <a:gd name="connsiteY5" fmla="*/ 981075 h 1838325"/>
              <a:gd name="connsiteX6" fmla="*/ 190500 w 2305050"/>
              <a:gd name="connsiteY6" fmla="*/ 895350 h 1838325"/>
              <a:gd name="connsiteX7" fmla="*/ 200025 w 2305050"/>
              <a:gd name="connsiteY7" fmla="*/ 828675 h 1838325"/>
              <a:gd name="connsiteX8" fmla="*/ 209550 w 2305050"/>
              <a:gd name="connsiteY8" fmla="*/ 781050 h 1838325"/>
              <a:gd name="connsiteX9" fmla="*/ 219075 w 2305050"/>
              <a:gd name="connsiteY9" fmla="*/ 695325 h 1838325"/>
              <a:gd name="connsiteX10" fmla="*/ 238125 w 2305050"/>
              <a:gd name="connsiteY10" fmla="*/ 628650 h 1838325"/>
              <a:gd name="connsiteX11" fmla="*/ 266700 w 2305050"/>
              <a:gd name="connsiteY11" fmla="*/ 552450 h 1838325"/>
              <a:gd name="connsiteX12" fmla="*/ 285750 w 2305050"/>
              <a:gd name="connsiteY12" fmla="*/ 457200 h 1838325"/>
              <a:gd name="connsiteX13" fmla="*/ 304800 w 2305050"/>
              <a:gd name="connsiteY13" fmla="*/ 390525 h 1838325"/>
              <a:gd name="connsiteX14" fmla="*/ 323850 w 2305050"/>
              <a:gd name="connsiteY14" fmla="*/ 361950 h 1838325"/>
              <a:gd name="connsiteX15" fmla="*/ 352425 w 2305050"/>
              <a:gd name="connsiteY15" fmla="*/ 276225 h 1838325"/>
              <a:gd name="connsiteX16" fmla="*/ 409575 w 2305050"/>
              <a:gd name="connsiteY16" fmla="*/ 190500 h 1838325"/>
              <a:gd name="connsiteX17" fmla="*/ 419100 w 2305050"/>
              <a:gd name="connsiteY17" fmla="*/ 161925 h 1838325"/>
              <a:gd name="connsiteX18" fmla="*/ 447675 w 2305050"/>
              <a:gd name="connsiteY18" fmla="*/ 123825 h 1838325"/>
              <a:gd name="connsiteX19" fmla="*/ 533400 w 2305050"/>
              <a:gd name="connsiteY19" fmla="*/ 57150 h 1838325"/>
              <a:gd name="connsiteX20" fmla="*/ 571500 w 2305050"/>
              <a:gd name="connsiteY20" fmla="*/ 38100 h 1838325"/>
              <a:gd name="connsiteX21" fmla="*/ 600075 w 2305050"/>
              <a:gd name="connsiteY21" fmla="*/ 19050 h 1838325"/>
              <a:gd name="connsiteX22" fmla="*/ 695325 w 2305050"/>
              <a:gd name="connsiteY22" fmla="*/ 0 h 1838325"/>
              <a:gd name="connsiteX23" fmla="*/ 942975 w 2305050"/>
              <a:gd name="connsiteY23" fmla="*/ 9525 h 1838325"/>
              <a:gd name="connsiteX24" fmla="*/ 1047750 w 2305050"/>
              <a:gd name="connsiteY24" fmla="*/ 38100 h 1838325"/>
              <a:gd name="connsiteX25" fmla="*/ 1085850 w 2305050"/>
              <a:gd name="connsiteY25" fmla="*/ 47625 h 1838325"/>
              <a:gd name="connsiteX26" fmla="*/ 1171575 w 2305050"/>
              <a:gd name="connsiteY26" fmla="*/ 104775 h 1838325"/>
              <a:gd name="connsiteX27" fmla="*/ 1200150 w 2305050"/>
              <a:gd name="connsiteY27" fmla="*/ 123825 h 1838325"/>
              <a:gd name="connsiteX28" fmla="*/ 1266825 w 2305050"/>
              <a:gd name="connsiteY28" fmla="*/ 171450 h 1838325"/>
              <a:gd name="connsiteX29" fmla="*/ 1285875 w 2305050"/>
              <a:gd name="connsiteY29" fmla="*/ 200025 h 1838325"/>
              <a:gd name="connsiteX30" fmla="*/ 1314450 w 2305050"/>
              <a:gd name="connsiteY30" fmla="*/ 228600 h 1838325"/>
              <a:gd name="connsiteX31" fmla="*/ 1333500 w 2305050"/>
              <a:gd name="connsiteY31" fmla="*/ 266700 h 1838325"/>
              <a:gd name="connsiteX32" fmla="*/ 1371600 w 2305050"/>
              <a:gd name="connsiteY32" fmla="*/ 304800 h 1838325"/>
              <a:gd name="connsiteX33" fmla="*/ 1409700 w 2305050"/>
              <a:gd name="connsiteY33" fmla="*/ 361950 h 1838325"/>
              <a:gd name="connsiteX34" fmla="*/ 1428750 w 2305050"/>
              <a:gd name="connsiteY34" fmla="*/ 390525 h 1838325"/>
              <a:gd name="connsiteX35" fmla="*/ 1447800 w 2305050"/>
              <a:gd name="connsiteY35" fmla="*/ 447675 h 1838325"/>
              <a:gd name="connsiteX36" fmla="*/ 1457325 w 2305050"/>
              <a:gd name="connsiteY36" fmla="*/ 476250 h 1838325"/>
              <a:gd name="connsiteX37" fmla="*/ 1485900 w 2305050"/>
              <a:gd name="connsiteY37" fmla="*/ 533400 h 1838325"/>
              <a:gd name="connsiteX38" fmla="*/ 1504950 w 2305050"/>
              <a:gd name="connsiteY38" fmla="*/ 561975 h 1838325"/>
              <a:gd name="connsiteX39" fmla="*/ 1514475 w 2305050"/>
              <a:gd name="connsiteY39" fmla="*/ 590550 h 1838325"/>
              <a:gd name="connsiteX40" fmla="*/ 1533525 w 2305050"/>
              <a:gd name="connsiteY40" fmla="*/ 619125 h 1838325"/>
              <a:gd name="connsiteX41" fmla="*/ 1552575 w 2305050"/>
              <a:gd name="connsiteY41" fmla="*/ 676275 h 1838325"/>
              <a:gd name="connsiteX42" fmla="*/ 1562100 w 2305050"/>
              <a:gd name="connsiteY42" fmla="*/ 704850 h 1838325"/>
              <a:gd name="connsiteX43" fmla="*/ 1571625 w 2305050"/>
              <a:gd name="connsiteY43" fmla="*/ 733425 h 1838325"/>
              <a:gd name="connsiteX44" fmla="*/ 1581150 w 2305050"/>
              <a:gd name="connsiteY44" fmla="*/ 762000 h 1838325"/>
              <a:gd name="connsiteX45" fmla="*/ 1600200 w 2305050"/>
              <a:gd name="connsiteY45" fmla="*/ 876300 h 1838325"/>
              <a:gd name="connsiteX46" fmla="*/ 1609725 w 2305050"/>
              <a:gd name="connsiteY46" fmla="*/ 904875 h 1838325"/>
              <a:gd name="connsiteX47" fmla="*/ 1628775 w 2305050"/>
              <a:gd name="connsiteY47" fmla="*/ 981075 h 1838325"/>
              <a:gd name="connsiteX48" fmla="*/ 1638300 w 2305050"/>
              <a:gd name="connsiteY48" fmla="*/ 1343025 h 1838325"/>
              <a:gd name="connsiteX49" fmla="*/ 1647825 w 2305050"/>
              <a:gd name="connsiteY49" fmla="*/ 1371600 h 1838325"/>
              <a:gd name="connsiteX50" fmla="*/ 1657350 w 2305050"/>
              <a:gd name="connsiteY50" fmla="*/ 1428750 h 1838325"/>
              <a:gd name="connsiteX51" fmla="*/ 1676400 w 2305050"/>
              <a:gd name="connsiteY51" fmla="*/ 1485900 h 1838325"/>
              <a:gd name="connsiteX52" fmla="*/ 1685925 w 2305050"/>
              <a:gd name="connsiteY52" fmla="*/ 1514475 h 1838325"/>
              <a:gd name="connsiteX53" fmla="*/ 1704975 w 2305050"/>
              <a:gd name="connsiteY53" fmla="*/ 1543050 h 1838325"/>
              <a:gd name="connsiteX54" fmla="*/ 1714500 w 2305050"/>
              <a:gd name="connsiteY54" fmla="*/ 1571625 h 1838325"/>
              <a:gd name="connsiteX55" fmla="*/ 1743075 w 2305050"/>
              <a:gd name="connsiteY55" fmla="*/ 1600200 h 1838325"/>
              <a:gd name="connsiteX56" fmla="*/ 1790700 w 2305050"/>
              <a:gd name="connsiteY56" fmla="*/ 1657350 h 1838325"/>
              <a:gd name="connsiteX57" fmla="*/ 1809750 w 2305050"/>
              <a:gd name="connsiteY57" fmla="*/ 1685925 h 1838325"/>
              <a:gd name="connsiteX58" fmla="*/ 1838325 w 2305050"/>
              <a:gd name="connsiteY58" fmla="*/ 1695450 h 1838325"/>
              <a:gd name="connsiteX59" fmla="*/ 1866900 w 2305050"/>
              <a:gd name="connsiteY59" fmla="*/ 1714500 h 1838325"/>
              <a:gd name="connsiteX60" fmla="*/ 1895475 w 2305050"/>
              <a:gd name="connsiteY60" fmla="*/ 1724025 h 1838325"/>
              <a:gd name="connsiteX61" fmla="*/ 1933575 w 2305050"/>
              <a:gd name="connsiteY61" fmla="*/ 1743075 h 1838325"/>
              <a:gd name="connsiteX62" fmla="*/ 2000250 w 2305050"/>
              <a:gd name="connsiteY62" fmla="*/ 1752600 h 1838325"/>
              <a:gd name="connsiteX63" fmla="*/ 2105025 w 2305050"/>
              <a:gd name="connsiteY63" fmla="*/ 1781175 h 1838325"/>
              <a:gd name="connsiteX64" fmla="*/ 2181225 w 2305050"/>
              <a:gd name="connsiteY64" fmla="*/ 1800225 h 1838325"/>
              <a:gd name="connsiteX65" fmla="*/ 2209800 w 2305050"/>
              <a:gd name="connsiteY65" fmla="*/ 1809750 h 1838325"/>
              <a:gd name="connsiteX66" fmla="*/ 2247900 w 2305050"/>
              <a:gd name="connsiteY66" fmla="*/ 1819275 h 1838325"/>
              <a:gd name="connsiteX67" fmla="*/ 2305050 w 2305050"/>
              <a:gd name="connsiteY67" fmla="*/ 1838325 h 183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305050" h="1838325">
                <a:moveTo>
                  <a:pt x="0" y="1276350"/>
                </a:moveTo>
                <a:cubicBezTo>
                  <a:pt x="63718" y="1250863"/>
                  <a:pt x="34483" y="1272990"/>
                  <a:pt x="66675" y="1228725"/>
                </a:cubicBezTo>
                <a:cubicBezTo>
                  <a:pt x="85349" y="1203048"/>
                  <a:pt x="123825" y="1152525"/>
                  <a:pt x="123825" y="1152525"/>
                </a:cubicBezTo>
                <a:cubicBezTo>
                  <a:pt x="148569" y="1028807"/>
                  <a:pt x="114806" y="1182588"/>
                  <a:pt x="152400" y="1057275"/>
                </a:cubicBezTo>
                <a:cubicBezTo>
                  <a:pt x="157052" y="1041768"/>
                  <a:pt x="157998" y="1025356"/>
                  <a:pt x="161925" y="1009650"/>
                </a:cubicBezTo>
                <a:cubicBezTo>
                  <a:pt x="164360" y="999910"/>
                  <a:pt x="168692" y="990729"/>
                  <a:pt x="171450" y="981075"/>
                </a:cubicBezTo>
                <a:cubicBezTo>
                  <a:pt x="178300" y="957100"/>
                  <a:pt x="186572" y="918920"/>
                  <a:pt x="190500" y="895350"/>
                </a:cubicBezTo>
                <a:cubicBezTo>
                  <a:pt x="194191" y="873205"/>
                  <a:pt x="196334" y="850820"/>
                  <a:pt x="200025" y="828675"/>
                </a:cubicBezTo>
                <a:cubicBezTo>
                  <a:pt x="202687" y="812706"/>
                  <a:pt x="207260" y="797077"/>
                  <a:pt x="209550" y="781050"/>
                </a:cubicBezTo>
                <a:cubicBezTo>
                  <a:pt x="213616" y="752588"/>
                  <a:pt x="214703" y="723742"/>
                  <a:pt x="219075" y="695325"/>
                </a:cubicBezTo>
                <a:cubicBezTo>
                  <a:pt x="224038" y="663067"/>
                  <a:pt x="229827" y="657693"/>
                  <a:pt x="238125" y="628650"/>
                </a:cubicBezTo>
                <a:cubicBezTo>
                  <a:pt x="255417" y="568129"/>
                  <a:pt x="237107" y="611637"/>
                  <a:pt x="266700" y="552450"/>
                </a:cubicBezTo>
                <a:cubicBezTo>
                  <a:pt x="282955" y="438662"/>
                  <a:pt x="266751" y="523698"/>
                  <a:pt x="285750" y="457200"/>
                </a:cubicBezTo>
                <a:cubicBezTo>
                  <a:pt x="289819" y="442958"/>
                  <a:pt x="297187" y="405750"/>
                  <a:pt x="304800" y="390525"/>
                </a:cubicBezTo>
                <a:cubicBezTo>
                  <a:pt x="309920" y="380286"/>
                  <a:pt x="317500" y="371475"/>
                  <a:pt x="323850" y="361950"/>
                </a:cubicBezTo>
                <a:cubicBezTo>
                  <a:pt x="332945" y="325570"/>
                  <a:pt x="334491" y="312093"/>
                  <a:pt x="352425" y="276225"/>
                </a:cubicBezTo>
                <a:cubicBezTo>
                  <a:pt x="370796" y="239482"/>
                  <a:pt x="385645" y="222406"/>
                  <a:pt x="409575" y="190500"/>
                </a:cubicBezTo>
                <a:cubicBezTo>
                  <a:pt x="412750" y="180975"/>
                  <a:pt x="414119" y="170642"/>
                  <a:pt x="419100" y="161925"/>
                </a:cubicBezTo>
                <a:cubicBezTo>
                  <a:pt x="426976" y="148142"/>
                  <a:pt x="437344" y="135878"/>
                  <a:pt x="447675" y="123825"/>
                </a:cubicBezTo>
                <a:cubicBezTo>
                  <a:pt x="471194" y="96387"/>
                  <a:pt x="501153" y="73274"/>
                  <a:pt x="533400" y="57150"/>
                </a:cubicBezTo>
                <a:cubicBezTo>
                  <a:pt x="546100" y="50800"/>
                  <a:pt x="559172" y="45145"/>
                  <a:pt x="571500" y="38100"/>
                </a:cubicBezTo>
                <a:cubicBezTo>
                  <a:pt x="581439" y="32420"/>
                  <a:pt x="589553" y="23559"/>
                  <a:pt x="600075" y="19050"/>
                </a:cubicBezTo>
                <a:cubicBezTo>
                  <a:pt x="618159" y="11300"/>
                  <a:pt x="682432" y="2149"/>
                  <a:pt x="695325" y="0"/>
                </a:cubicBezTo>
                <a:cubicBezTo>
                  <a:pt x="777875" y="3175"/>
                  <a:pt x="860535" y="4206"/>
                  <a:pt x="942975" y="9525"/>
                </a:cubicBezTo>
                <a:cubicBezTo>
                  <a:pt x="987385" y="12390"/>
                  <a:pt x="1003652" y="27076"/>
                  <a:pt x="1047750" y="38100"/>
                </a:cubicBezTo>
                <a:lnTo>
                  <a:pt x="1085850" y="47625"/>
                </a:lnTo>
                <a:lnTo>
                  <a:pt x="1171575" y="104775"/>
                </a:lnTo>
                <a:cubicBezTo>
                  <a:pt x="1181100" y="111125"/>
                  <a:pt x="1192055" y="115730"/>
                  <a:pt x="1200150" y="123825"/>
                </a:cubicBezTo>
                <a:cubicBezTo>
                  <a:pt x="1238765" y="162440"/>
                  <a:pt x="1216677" y="146376"/>
                  <a:pt x="1266825" y="171450"/>
                </a:cubicBezTo>
                <a:cubicBezTo>
                  <a:pt x="1273175" y="180975"/>
                  <a:pt x="1278546" y="191231"/>
                  <a:pt x="1285875" y="200025"/>
                </a:cubicBezTo>
                <a:cubicBezTo>
                  <a:pt x="1294499" y="210373"/>
                  <a:pt x="1306620" y="217639"/>
                  <a:pt x="1314450" y="228600"/>
                </a:cubicBezTo>
                <a:cubicBezTo>
                  <a:pt x="1322703" y="240154"/>
                  <a:pt x="1324981" y="255341"/>
                  <a:pt x="1333500" y="266700"/>
                </a:cubicBezTo>
                <a:cubicBezTo>
                  <a:pt x="1344276" y="281068"/>
                  <a:pt x="1360380" y="290775"/>
                  <a:pt x="1371600" y="304800"/>
                </a:cubicBezTo>
                <a:cubicBezTo>
                  <a:pt x="1385903" y="322678"/>
                  <a:pt x="1397000" y="342900"/>
                  <a:pt x="1409700" y="361950"/>
                </a:cubicBezTo>
                <a:cubicBezTo>
                  <a:pt x="1416050" y="371475"/>
                  <a:pt x="1425130" y="379665"/>
                  <a:pt x="1428750" y="390525"/>
                </a:cubicBezTo>
                <a:lnTo>
                  <a:pt x="1447800" y="447675"/>
                </a:lnTo>
                <a:cubicBezTo>
                  <a:pt x="1450975" y="457200"/>
                  <a:pt x="1451756" y="467896"/>
                  <a:pt x="1457325" y="476250"/>
                </a:cubicBezTo>
                <a:cubicBezTo>
                  <a:pt x="1511920" y="558142"/>
                  <a:pt x="1446465" y="454530"/>
                  <a:pt x="1485900" y="533400"/>
                </a:cubicBezTo>
                <a:cubicBezTo>
                  <a:pt x="1491020" y="543639"/>
                  <a:pt x="1499830" y="551736"/>
                  <a:pt x="1504950" y="561975"/>
                </a:cubicBezTo>
                <a:cubicBezTo>
                  <a:pt x="1509440" y="570955"/>
                  <a:pt x="1509985" y="581570"/>
                  <a:pt x="1514475" y="590550"/>
                </a:cubicBezTo>
                <a:cubicBezTo>
                  <a:pt x="1519595" y="600789"/>
                  <a:pt x="1528876" y="608664"/>
                  <a:pt x="1533525" y="619125"/>
                </a:cubicBezTo>
                <a:cubicBezTo>
                  <a:pt x="1541680" y="637475"/>
                  <a:pt x="1546225" y="657225"/>
                  <a:pt x="1552575" y="676275"/>
                </a:cubicBezTo>
                <a:lnTo>
                  <a:pt x="1562100" y="704850"/>
                </a:lnTo>
                <a:lnTo>
                  <a:pt x="1571625" y="733425"/>
                </a:lnTo>
                <a:lnTo>
                  <a:pt x="1581150" y="762000"/>
                </a:lnTo>
                <a:cubicBezTo>
                  <a:pt x="1586526" y="799634"/>
                  <a:pt x="1590915" y="839159"/>
                  <a:pt x="1600200" y="876300"/>
                </a:cubicBezTo>
                <a:cubicBezTo>
                  <a:pt x="1602635" y="886040"/>
                  <a:pt x="1607083" y="895189"/>
                  <a:pt x="1609725" y="904875"/>
                </a:cubicBezTo>
                <a:cubicBezTo>
                  <a:pt x="1616614" y="930134"/>
                  <a:pt x="1628775" y="981075"/>
                  <a:pt x="1628775" y="981075"/>
                </a:cubicBezTo>
                <a:cubicBezTo>
                  <a:pt x="1631950" y="1101725"/>
                  <a:pt x="1632420" y="1222477"/>
                  <a:pt x="1638300" y="1343025"/>
                </a:cubicBezTo>
                <a:cubicBezTo>
                  <a:pt x="1638789" y="1353053"/>
                  <a:pt x="1645647" y="1361799"/>
                  <a:pt x="1647825" y="1371600"/>
                </a:cubicBezTo>
                <a:cubicBezTo>
                  <a:pt x="1652015" y="1390453"/>
                  <a:pt x="1652666" y="1410014"/>
                  <a:pt x="1657350" y="1428750"/>
                </a:cubicBezTo>
                <a:cubicBezTo>
                  <a:pt x="1662220" y="1448231"/>
                  <a:pt x="1670050" y="1466850"/>
                  <a:pt x="1676400" y="1485900"/>
                </a:cubicBezTo>
                <a:cubicBezTo>
                  <a:pt x="1679575" y="1495425"/>
                  <a:pt x="1680356" y="1506121"/>
                  <a:pt x="1685925" y="1514475"/>
                </a:cubicBezTo>
                <a:cubicBezTo>
                  <a:pt x="1692275" y="1524000"/>
                  <a:pt x="1699855" y="1532811"/>
                  <a:pt x="1704975" y="1543050"/>
                </a:cubicBezTo>
                <a:cubicBezTo>
                  <a:pt x="1709465" y="1552030"/>
                  <a:pt x="1708931" y="1563271"/>
                  <a:pt x="1714500" y="1571625"/>
                </a:cubicBezTo>
                <a:cubicBezTo>
                  <a:pt x="1721972" y="1582833"/>
                  <a:pt x="1735245" y="1589239"/>
                  <a:pt x="1743075" y="1600200"/>
                </a:cubicBezTo>
                <a:cubicBezTo>
                  <a:pt x="1787020" y="1661722"/>
                  <a:pt x="1734368" y="1619795"/>
                  <a:pt x="1790700" y="1657350"/>
                </a:cubicBezTo>
                <a:cubicBezTo>
                  <a:pt x="1797050" y="1666875"/>
                  <a:pt x="1800811" y="1678774"/>
                  <a:pt x="1809750" y="1685925"/>
                </a:cubicBezTo>
                <a:cubicBezTo>
                  <a:pt x="1817590" y="1692197"/>
                  <a:pt x="1829345" y="1690960"/>
                  <a:pt x="1838325" y="1695450"/>
                </a:cubicBezTo>
                <a:cubicBezTo>
                  <a:pt x="1848564" y="1700570"/>
                  <a:pt x="1856661" y="1709380"/>
                  <a:pt x="1866900" y="1714500"/>
                </a:cubicBezTo>
                <a:cubicBezTo>
                  <a:pt x="1875880" y="1718990"/>
                  <a:pt x="1886247" y="1720070"/>
                  <a:pt x="1895475" y="1724025"/>
                </a:cubicBezTo>
                <a:cubicBezTo>
                  <a:pt x="1908526" y="1729618"/>
                  <a:pt x="1919876" y="1739339"/>
                  <a:pt x="1933575" y="1743075"/>
                </a:cubicBezTo>
                <a:cubicBezTo>
                  <a:pt x="1955235" y="1748982"/>
                  <a:pt x="1978235" y="1748197"/>
                  <a:pt x="2000250" y="1752600"/>
                </a:cubicBezTo>
                <a:cubicBezTo>
                  <a:pt x="2143177" y="1781185"/>
                  <a:pt x="2029759" y="1760648"/>
                  <a:pt x="2105025" y="1781175"/>
                </a:cubicBezTo>
                <a:cubicBezTo>
                  <a:pt x="2130284" y="1788064"/>
                  <a:pt x="2156387" y="1791946"/>
                  <a:pt x="2181225" y="1800225"/>
                </a:cubicBezTo>
                <a:cubicBezTo>
                  <a:pt x="2190750" y="1803400"/>
                  <a:pt x="2200146" y="1806992"/>
                  <a:pt x="2209800" y="1809750"/>
                </a:cubicBezTo>
                <a:cubicBezTo>
                  <a:pt x="2222387" y="1813346"/>
                  <a:pt x="2235361" y="1815513"/>
                  <a:pt x="2247900" y="1819275"/>
                </a:cubicBezTo>
                <a:cubicBezTo>
                  <a:pt x="2267134" y="1825045"/>
                  <a:pt x="2305050" y="1838325"/>
                  <a:pt x="2305050" y="1838325"/>
                </a:cubicBezTo>
              </a:path>
            </a:pathLst>
          </a:cu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3" name="Freeform 262"/>
          <p:cNvSpPr/>
          <p:nvPr/>
        </p:nvSpPr>
        <p:spPr>
          <a:xfrm>
            <a:off x="1298313" y="4042002"/>
            <a:ext cx="2305050" cy="1838325"/>
          </a:xfrm>
          <a:custGeom>
            <a:avLst/>
            <a:gdLst>
              <a:gd name="connsiteX0" fmla="*/ 0 w 2305050"/>
              <a:gd name="connsiteY0" fmla="*/ 1276350 h 1838325"/>
              <a:gd name="connsiteX1" fmla="*/ 66675 w 2305050"/>
              <a:gd name="connsiteY1" fmla="*/ 1228725 h 1838325"/>
              <a:gd name="connsiteX2" fmla="*/ 123825 w 2305050"/>
              <a:gd name="connsiteY2" fmla="*/ 1152525 h 1838325"/>
              <a:gd name="connsiteX3" fmla="*/ 152400 w 2305050"/>
              <a:gd name="connsiteY3" fmla="*/ 1057275 h 1838325"/>
              <a:gd name="connsiteX4" fmla="*/ 161925 w 2305050"/>
              <a:gd name="connsiteY4" fmla="*/ 1009650 h 1838325"/>
              <a:gd name="connsiteX5" fmla="*/ 171450 w 2305050"/>
              <a:gd name="connsiteY5" fmla="*/ 981075 h 1838325"/>
              <a:gd name="connsiteX6" fmla="*/ 190500 w 2305050"/>
              <a:gd name="connsiteY6" fmla="*/ 895350 h 1838325"/>
              <a:gd name="connsiteX7" fmla="*/ 200025 w 2305050"/>
              <a:gd name="connsiteY7" fmla="*/ 828675 h 1838325"/>
              <a:gd name="connsiteX8" fmla="*/ 209550 w 2305050"/>
              <a:gd name="connsiteY8" fmla="*/ 781050 h 1838325"/>
              <a:gd name="connsiteX9" fmla="*/ 219075 w 2305050"/>
              <a:gd name="connsiteY9" fmla="*/ 695325 h 1838325"/>
              <a:gd name="connsiteX10" fmla="*/ 238125 w 2305050"/>
              <a:gd name="connsiteY10" fmla="*/ 628650 h 1838325"/>
              <a:gd name="connsiteX11" fmla="*/ 266700 w 2305050"/>
              <a:gd name="connsiteY11" fmla="*/ 552450 h 1838325"/>
              <a:gd name="connsiteX12" fmla="*/ 285750 w 2305050"/>
              <a:gd name="connsiteY12" fmla="*/ 457200 h 1838325"/>
              <a:gd name="connsiteX13" fmla="*/ 304800 w 2305050"/>
              <a:gd name="connsiteY13" fmla="*/ 390525 h 1838325"/>
              <a:gd name="connsiteX14" fmla="*/ 323850 w 2305050"/>
              <a:gd name="connsiteY14" fmla="*/ 361950 h 1838325"/>
              <a:gd name="connsiteX15" fmla="*/ 352425 w 2305050"/>
              <a:gd name="connsiteY15" fmla="*/ 276225 h 1838325"/>
              <a:gd name="connsiteX16" fmla="*/ 409575 w 2305050"/>
              <a:gd name="connsiteY16" fmla="*/ 190500 h 1838325"/>
              <a:gd name="connsiteX17" fmla="*/ 419100 w 2305050"/>
              <a:gd name="connsiteY17" fmla="*/ 161925 h 1838325"/>
              <a:gd name="connsiteX18" fmla="*/ 447675 w 2305050"/>
              <a:gd name="connsiteY18" fmla="*/ 123825 h 1838325"/>
              <a:gd name="connsiteX19" fmla="*/ 533400 w 2305050"/>
              <a:gd name="connsiteY19" fmla="*/ 57150 h 1838325"/>
              <a:gd name="connsiteX20" fmla="*/ 571500 w 2305050"/>
              <a:gd name="connsiteY20" fmla="*/ 38100 h 1838325"/>
              <a:gd name="connsiteX21" fmla="*/ 600075 w 2305050"/>
              <a:gd name="connsiteY21" fmla="*/ 19050 h 1838325"/>
              <a:gd name="connsiteX22" fmla="*/ 695325 w 2305050"/>
              <a:gd name="connsiteY22" fmla="*/ 0 h 1838325"/>
              <a:gd name="connsiteX23" fmla="*/ 942975 w 2305050"/>
              <a:gd name="connsiteY23" fmla="*/ 9525 h 1838325"/>
              <a:gd name="connsiteX24" fmla="*/ 1047750 w 2305050"/>
              <a:gd name="connsiteY24" fmla="*/ 38100 h 1838325"/>
              <a:gd name="connsiteX25" fmla="*/ 1085850 w 2305050"/>
              <a:gd name="connsiteY25" fmla="*/ 47625 h 1838325"/>
              <a:gd name="connsiteX26" fmla="*/ 1171575 w 2305050"/>
              <a:gd name="connsiteY26" fmla="*/ 104775 h 1838325"/>
              <a:gd name="connsiteX27" fmla="*/ 1200150 w 2305050"/>
              <a:gd name="connsiteY27" fmla="*/ 123825 h 1838325"/>
              <a:gd name="connsiteX28" fmla="*/ 1266825 w 2305050"/>
              <a:gd name="connsiteY28" fmla="*/ 171450 h 1838325"/>
              <a:gd name="connsiteX29" fmla="*/ 1285875 w 2305050"/>
              <a:gd name="connsiteY29" fmla="*/ 200025 h 1838325"/>
              <a:gd name="connsiteX30" fmla="*/ 1314450 w 2305050"/>
              <a:gd name="connsiteY30" fmla="*/ 228600 h 1838325"/>
              <a:gd name="connsiteX31" fmla="*/ 1333500 w 2305050"/>
              <a:gd name="connsiteY31" fmla="*/ 266700 h 1838325"/>
              <a:gd name="connsiteX32" fmla="*/ 1371600 w 2305050"/>
              <a:gd name="connsiteY32" fmla="*/ 304800 h 1838325"/>
              <a:gd name="connsiteX33" fmla="*/ 1409700 w 2305050"/>
              <a:gd name="connsiteY33" fmla="*/ 361950 h 1838325"/>
              <a:gd name="connsiteX34" fmla="*/ 1428750 w 2305050"/>
              <a:gd name="connsiteY34" fmla="*/ 390525 h 1838325"/>
              <a:gd name="connsiteX35" fmla="*/ 1447800 w 2305050"/>
              <a:gd name="connsiteY35" fmla="*/ 447675 h 1838325"/>
              <a:gd name="connsiteX36" fmla="*/ 1457325 w 2305050"/>
              <a:gd name="connsiteY36" fmla="*/ 476250 h 1838325"/>
              <a:gd name="connsiteX37" fmla="*/ 1485900 w 2305050"/>
              <a:gd name="connsiteY37" fmla="*/ 533400 h 1838325"/>
              <a:gd name="connsiteX38" fmla="*/ 1504950 w 2305050"/>
              <a:gd name="connsiteY38" fmla="*/ 561975 h 1838325"/>
              <a:gd name="connsiteX39" fmla="*/ 1514475 w 2305050"/>
              <a:gd name="connsiteY39" fmla="*/ 590550 h 1838325"/>
              <a:gd name="connsiteX40" fmla="*/ 1533525 w 2305050"/>
              <a:gd name="connsiteY40" fmla="*/ 619125 h 1838325"/>
              <a:gd name="connsiteX41" fmla="*/ 1552575 w 2305050"/>
              <a:gd name="connsiteY41" fmla="*/ 676275 h 1838325"/>
              <a:gd name="connsiteX42" fmla="*/ 1562100 w 2305050"/>
              <a:gd name="connsiteY42" fmla="*/ 704850 h 1838325"/>
              <a:gd name="connsiteX43" fmla="*/ 1571625 w 2305050"/>
              <a:gd name="connsiteY43" fmla="*/ 733425 h 1838325"/>
              <a:gd name="connsiteX44" fmla="*/ 1581150 w 2305050"/>
              <a:gd name="connsiteY44" fmla="*/ 762000 h 1838325"/>
              <a:gd name="connsiteX45" fmla="*/ 1600200 w 2305050"/>
              <a:gd name="connsiteY45" fmla="*/ 876300 h 1838325"/>
              <a:gd name="connsiteX46" fmla="*/ 1609725 w 2305050"/>
              <a:gd name="connsiteY46" fmla="*/ 904875 h 1838325"/>
              <a:gd name="connsiteX47" fmla="*/ 1628775 w 2305050"/>
              <a:gd name="connsiteY47" fmla="*/ 981075 h 1838325"/>
              <a:gd name="connsiteX48" fmla="*/ 1638300 w 2305050"/>
              <a:gd name="connsiteY48" fmla="*/ 1343025 h 1838325"/>
              <a:gd name="connsiteX49" fmla="*/ 1647825 w 2305050"/>
              <a:gd name="connsiteY49" fmla="*/ 1371600 h 1838325"/>
              <a:gd name="connsiteX50" fmla="*/ 1657350 w 2305050"/>
              <a:gd name="connsiteY50" fmla="*/ 1428750 h 1838325"/>
              <a:gd name="connsiteX51" fmla="*/ 1676400 w 2305050"/>
              <a:gd name="connsiteY51" fmla="*/ 1485900 h 1838325"/>
              <a:gd name="connsiteX52" fmla="*/ 1685925 w 2305050"/>
              <a:gd name="connsiteY52" fmla="*/ 1514475 h 1838325"/>
              <a:gd name="connsiteX53" fmla="*/ 1704975 w 2305050"/>
              <a:gd name="connsiteY53" fmla="*/ 1543050 h 1838325"/>
              <a:gd name="connsiteX54" fmla="*/ 1714500 w 2305050"/>
              <a:gd name="connsiteY54" fmla="*/ 1571625 h 1838325"/>
              <a:gd name="connsiteX55" fmla="*/ 1743075 w 2305050"/>
              <a:gd name="connsiteY55" fmla="*/ 1600200 h 1838325"/>
              <a:gd name="connsiteX56" fmla="*/ 1790700 w 2305050"/>
              <a:gd name="connsiteY56" fmla="*/ 1657350 h 1838325"/>
              <a:gd name="connsiteX57" fmla="*/ 1809750 w 2305050"/>
              <a:gd name="connsiteY57" fmla="*/ 1685925 h 1838325"/>
              <a:gd name="connsiteX58" fmla="*/ 1838325 w 2305050"/>
              <a:gd name="connsiteY58" fmla="*/ 1695450 h 1838325"/>
              <a:gd name="connsiteX59" fmla="*/ 1866900 w 2305050"/>
              <a:gd name="connsiteY59" fmla="*/ 1714500 h 1838325"/>
              <a:gd name="connsiteX60" fmla="*/ 1895475 w 2305050"/>
              <a:gd name="connsiteY60" fmla="*/ 1724025 h 1838325"/>
              <a:gd name="connsiteX61" fmla="*/ 1933575 w 2305050"/>
              <a:gd name="connsiteY61" fmla="*/ 1743075 h 1838325"/>
              <a:gd name="connsiteX62" fmla="*/ 2000250 w 2305050"/>
              <a:gd name="connsiteY62" fmla="*/ 1752600 h 1838325"/>
              <a:gd name="connsiteX63" fmla="*/ 2105025 w 2305050"/>
              <a:gd name="connsiteY63" fmla="*/ 1781175 h 1838325"/>
              <a:gd name="connsiteX64" fmla="*/ 2181225 w 2305050"/>
              <a:gd name="connsiteY64" fmla="*/ 1800225 h 1838325"/>
              <a:gd name="connsiteX65" fmla="*/ 2209800 w 2305050"/>
              <a:gd name="connsiteY65" fmla="*/ 1809750 h 1838325"/>
              <a:gd name="connsiteX66" fmla="*/ 2247900 w 2305050"/>
              <a:gd name="connsiteY66" fmla="*/ 1819275 h 1838325"/>
              <a:gd name="connsiteX67" fmla="*/ 2305050 w 2305050"/>
              <a:gd name="connsiteY67" fmla="*/ 1838325 h 183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305050" h="1838325">
                <a:moveTo>
                  <a:pt x="0" y="1276350"/>
                </a:moveTo>
                <a:cubicBezTo>
                  <a:pt x="63718" y="1250863"/>
                  <a:pt x="34483" y="1272990"/>
                  <a:pt x="66675" y="1228725"/>
                </a:cubicBezTo>
                <a:cubicBezTo>
                  <a:pt x="85349" y="1203048"/>
                  <a:pt x="123825" y="1152525"/>
                  <a:pt x="123825" y="1152525"/>
                </a:cubicBezTo>
                <a:cubicBezTo>
                  <a:pt x="148569" y="1028807"/>
                  <a:pt x="114806" y="1182588"/>
                  <a:pt x="152400" y="1057275"/>
                </a:cubicBezTo>
                <a:cubicBezTo>
                  <a:pt x="157052" y="1041768"/>
                  <a:pt x="157998" y="1025356"/>
                  <a:pt x="161925" y="1009650"/>
                </a:cubicBezTo>
                <a:cubicBezTo>
                  <a:pt x="164360" y="999910"/>
                  <a:pt x="168692" y="990729"/>
                  <a:pt x="171450" y="981075"/>
                </a:cubicBezTo>
                <a:cubicBezTo>
                  <a:pt x="178300" y="957100"/>
                  <a:pt x="186572" y="918920"/>
                  <a:pt x="190500" y="895350"/>
                </a:cubicBezTo>
                <a:cubicBezTo>
                  <a:pt x="194191" y="873205"/>
                  <a:pt x="196334" y="850820"/>
                  <a:pt x="200025" y="828675"/>
                </a:cubicBezTo>
                <a:cubicBezTo>
                  <a:pt x="202687" y="812706"/>
                  <a:pt x="207260" y="797077"/>
                  <a:pt x="209550" y="781050"/>
                </a:cubicBezTo>
                <a:cubicBezTo>
                  <a:pt x="213616" y="752588"/>
                  <a:pt x="214703" y="723742"/>
                  <a:pt x="219075" y="695325"/>
                </a:cubicBezTo>
                <a:cubicBezTo>
                  <a:pt x="224038" y="663067"/>
                  <a:pt x="229827" y="657693"/>
                  <a:pt x="238125" y="628650"/>
                </a:cubicBezTo>
                <a:cubicBezTo>
                  <a:pt x="255417" y="568129"/>
                  <a:pt x="237107" y="611637"/>
                  <a:pt x="266700" y="552450"/>
                </a:cubicBezTo>
                <a:cubicBezTo>
                  <a:pt x="282955" y="438662"/>
                  <a:pt x="266751" y="523698"/>
                  <a:pt x="285750" y="457200"/>
                </a:cubicBezTo>
                <a:cubicBezTo>
                  <a:pt x="289819" y="442958"/>
                  <a:pt x="297187" y="405750"/>
                  <a:pt x="304800" y="390525"/>
                </a:cubicBezTo>
                <a:cubicBezTo>
                  <a:pt x="309920" y="380286"/>
                  <a:pt x="317500" y="371475"/>
                  <a:pt x="323850" y="361950"/>
                </a:cubicBezTo>
                <a:cubicBezTo>
                  <a:pt x="332945" y="325570"/>
                  <a:pt x="334491" y="312093"/>
                  <a:pt x="352425" y="276225"/>
                </a:cubicBezTo>
                <a:cubicBezTo>
                  <a:pt x="370796" y="239482"/>
                  <a:pt x="385645" y="222406"/>
                  <a:pt x="409575" y="190500"/>
                </a:cubicBezTo>
                <a:cubicBezTo>
                  <a:pt x="412750" y="180975"/>
                  <a:pt x="414119" y="170642"/>
                  <a:pt x="419100" y="161925"/>
                </a:cubicBezTo>
                <a:cubicBezTo>
                  <a:pt x="426976" y="148142"/>
                  <a:pt x="437344" y="135878"/>
                  <a:pt x="447675" y="123825"/>
                </a:cubicBezTo>
                <a:cubicBezTo>
                  <a:pt x="471194" y="96387"/>
                  <a:pt x="501153" y="73274"/>
                  <a:pt x="533400" y="57150"/>
                </a:cubicBezTo>
                <a:cubicBezTo>
                  <a:pt x="546100" y="50800"/>
                  <a:pt x="559172" y="45145"/>
                  <a:pt x="571500" y="38100"/>
                </a:cubicBezTo>
                <a:cubicBezTo>
                  <a:pt x="581439" y="32420"/>
                  <a:pt x="589553" y="23559"/>
                  <a:pt x="600075" y="19050"/>
                </a:cubicBezTo>
                <a:cubicBezTo>
                  <a:pt x="618159" y="11300"/>
                  <a:pt x="682432" y="2149"/>
                  <a:pt x="695325" y="0"/>
                </a:cubicBezTo>
                <a:cubicBezTo>
                  <a:pt x="777875" y="3175"/>
                  <a:pt x="860535" y="4206"/>
                  <a:pt x="942975" y="9525"/>
                </a:cubicBezTo>
                <a:cubicBezTo>
                  <a:pt x="987385" y="12390"/>
                  <a:pt x="1003652" y="27076"/>
                  <a:pt x="1047750" y="38100"/>
                </a:cubicBezTo>
                <a:lnTo>
                  <a:pt x="1085850" y="47625"/>
                </a:lnTo>
                <a:lnTo>
                  <a:pt x="1171575" y="104775"/>
                </a:lnTo>
                <a:cubicBezTo>
                  <a:pt x="1181100" y="111125"/>
                  <a:pt x="1192055" y="115730"/>
                  <a:pt x="1200150" y="123825"/>
                </a:cubicBezTo>
                <a:cubicBezTo>
                  <a:pt x="1238765" y="162440"/>
                  <a:pt x="1216677" y="146376"/>
                  <a:pt x="1266825" y="171450"/>
                </a:cubicBezTo>
                <a:cubicBezTo>
                  <a:pt x="1273175" y="180975"/>
                  <a:pt x="1278546" y="191231"/>
                  <a:pt x="1285875" y="200025"/>
                </a:cubicBezTo>
                <a:cubicBezTo>
                  <a:pt x="1294499" y="210373"/>
                  <a:pt x="1306620" y="217639"/>
                  <a:pt x="1314450" y="228600"/>
                </a:cubicBezTo>
                <a:cubicBezTo>
                  <a:pt x="1322703" y="240154"/>
                  <a:pt x="1324981" y="255341"/>
                  <a:pt x="1333500" y="266700"/>
                </a:cubicBezTo>
                <a:cubicBezTo>
                  <a:pt x="1344276" y="281068"/>
                  <a:pt x="1360380" y="290775"/>
                  <a:pt x="1371600" y="304800"/>
                </a:cubicBezTo>
                <a:cubicBezTo>
                  <a:pt x="1385903" y="322678"/>
                  <a:pt x="1397000" y="342900"/>
                  <a:pt x="1409700" y="361950"/>
                </a:cubicBezTo>
                <a:cubicBezTo>
                  <a:pt x="1416050" y="371475"/>
                  <a:pt x="1425130" y="379665"/>
                  <a:pt x="1428750" y="390525"/>
                </a:cubicBezTo>
                <a:lnTo>
                  <a:pt x="1447800" y="447675"/>
                </a:lnTo>
                <a:cubicBezTo>
                  <a:pt x="1450975" y="457200"/>
                  <a:pt x="1451756" y="467896"/>
                  <a:pt x="1457325" y="476250"/>
                </a:cubicBezTo>
                <a:cubicBezTo>
                  <a:pt x="1511920" y="558142"/>
                  <a:pt x="1446465" y="454530"/>
                  <a:pt x="1485900" y="533400"/>
                </a:cubicBezTo>
                <a:cubicBezTo>
                  <a:pt x="1491020" y="543639"/>
                  <a:pt x="1499830" y="551736"/>
                  <a:pt x="1504950" y="561975"/>
                </a:cubicBezTo>
                <a:cubicBezTo>
                  <a:pt x="1509440" y="570955"/>
                  <a:pt x="1509985" y="581570"/>
                  <a:pt x="1514475" y="590550"/>
                </a:cubicBezTo>
                <a:cubicBezTo>
                  <a:pt x="1519595" y="600789"/>
                  <a:pt x="1528876" y="608664"/>
                  <a:pt x="1533525" y="619125"/>
                </a:cubicBezTo>
                <a:cubicBezTo>
                  <a:pt x="1541680" y="637475"/>
                  <a:pt x="1546225" y="657225"/>
                  <a:pt x="1552575" y="676275"/>
                </a:cubicBezTo>
                <a:lnTo>
                  <a:pt x="1562100" y="704850"/>
                </a:lnTo>
                <a:lnTo>
                  <a:pt x="1571625" y="733425"/>
                </a:lnTo>
                <a:lnTo>
                  <a:pt x="1581150" y="762000"/>
                </a:lnTo>
                <a:cubicBezTo>
                  <a:pt x="1586526" y="799634"/>
                  <a:pt x="1590915" y="839159"/>
                  <a:pt x="1600200" y="876300"/>
                </a:cubicBezTo>
                <a:cubicBezTo>
                  <a:pt x="1602635" y="886040"/>
                  <a:pt x="1607083" y="895189"/>
                  <a:pt x="1609725" y="904875"/>
                </a:cubicBezTo>
                <a:cubicBezTo>
                  <a:pt x="1616614" y="930134"/>
                  <a:pt x="1628775" y="981075"/>
                  <a:pt x="1628775" y="981075"/>
                </a:cubicBezTo>
                <a:cubicBezTo>
                  <a:pt x="1631950" y="1101725"/>
                  <a:pt x="1632420" y="1222477"/>
                  <a:pt x="1638300" y="1343025"/>
                </a:cubicBezTo>
                <a:cubicBezTo>
                  <a:pt x="1638789" y="1353053"/>
                  <a:pt x="1645647" y="1361799"/>
                  <a:pt x="1647825" y="1371600"/>
                </a:cubicBezTo>
                <a:cubicBezTo>
                  <a:pt x="1652015" y="1390453"/>
                  <a:pt x="1652666" y="1410014"/>
                  <a:pt x="1657350" y="1428750"/>
                </a:cubicBezTo>
                <a:cubicBezTo>
                  <a:pt x="1662220" y="1448231"/>
                  <a:pt x="1670050" y="1466850"/>
                  <a:pt x="1676400" y="1485900"/>
                </a:cubicBezTo>
                <a:cubicBezTo>
                  <a:pt x="1679575" y="1495425"/>
                  <a:pt x="1680356" y="1506121"/>
                  <a:pt x="1685925" y="1514475"/>
                </a:cubicBezTo>
                <a:cubicBezTo>
                  <a:pt x="1692275" y="1524000"/>
                  <a:pt x="1699855" y="1532811"/>
                  <a:pt x="1704975" y="1543050"/>
                </a:cubicBezTo>
                <a:cubicBezTo>
                  <a:pt x="1709465" y="1552030"/>
                  <a:pt x="1708931" y="1563271"/>
                  <a:pt x="1714500" y="1571625"/>
                </a:cubicBezTo>
                <a:cubicBezTo>
                  <a:pt x="1721972" y="1582833"/>
                  <a:pt x="1735245" y="1589239"/>
                  <a:pt x="1743075" y="1600200"/>
                </a:cubicBezTo>
                <a:cubicBezTo>
                  <a:pt x="1787020" y="1661722"/>
                  <a:pt x="1734368" y="1619795"/>
                  <a:pt x="1790700" y="1657350"/>
                </a:cubicBezTo>
                <a:cubicBezTo>
                  <a:pt x="1797050" y="1666875"/>
                  <a:pt x="1800811" y="1678774"/>
                  <a:pt x="1809750" y="1685925"/>
                </a:cubicBezTo>
                <a:cubicBezTo>
                  <a:pt x="1817590" y="1692197"/>
                  <a:pt x="1829345" y="1690960"/>
                  <a:pt x="1838325" y="1695450"/>
                </a:cubicBezTo>
                <a:cubicBezTo>
                  <a:pt x="1848564" y="1700570"/>
                  <a:pt x="1856661" y="1709380"/>
                  <a:pt x="1866900" y="1714500"/>
                </a:cubicBezTo>
                <a:cubicBezTo>
                  <a:pt x="1875880" y="1718990"/>
                  <a:pt x="1886247" y="1720070"/>
                  <a:pt x="1895475" y="1724025"/>
                </a:cubicBezTo>
                <a:cubicBezTo>
                  <a:pt x="1908526" y="1729618"/>
                  <a:pt x="1919876" y="1739339"/>
                  <a:pt x="1933575" y="1743075"/>
                </a:cubicBezTo>
                <a:cubicBezTo>
                  <a:pt x="1955235" y="1748982"/>
                  <a:pt x="1978235" y="1748197"/>
                  <a:pt x="2000250" y="1752600"/>
                </a:cubicBezTo>
                <a:cubicBezTo>
                  <a:pt x="2143177" y="1781185"/>
                  <a:pt x="2029759" y="1760648"/>
                  <a:pt x="2105025" y="1781175"/>
                </a:cubicBezTo>
                <a:cubicBezTo>
                  <a:pt x="2130284" y="1788064"/>
                  <a:pt x="2156387" y="1791946"/>
                  <a:pt x="2181225" y="1800225"/>
                </a:cubicBezTo>
                <a:cubicBezTo>
                  <a:pt x="2190750" y="1803400"/>
                  <a:pt x="2200146" y="1806992"/>
                  <a:pt x="2209800" y="1809750"/>
                </a:cubicBezTo>
                <a:cubicBezTo>
                  <a:pt x="2222387" y="1813346"/>
                  <a:pt x="2235361" y="1815513"/>
                  <a:pt x="2247900" y="1819275"/>
                </a:cubicBezTo>
                <a:cubicBezTo>
                  <a:pt x="2267134" y="1825045"/>
                  <a:pt x="2305050" y="1838325"/>
                  <a:pt x="2305050" y="1838325"/>
                </a:cubicBezTo>
              </a:path>
            </a:pathLst>
          </a:cu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274" name="Group 273"/>
          <p:cNvGrpSpPr/>
          <p:nvPr/>
        </p:nvGrpSpPr>
        <p:grpSpPr>
          <a:xfrm>
            <a:off x="7255332" y="162323"/>
            <a:ext cx="4443404" cy="666705"/>
            <a:chOff x="7255332" y="162323"/>
            <a:chExt cx="4443404" cy="666705"/>
          </a:xfrm>
        </p:grpSpPr>
        <p:sp>
          <p:nvSpPr>
            <p:cNvPr id="264" name="Rectangle 263"/>
            <p:cNvSpPr/>
            <p:nvPr/>
          </p:nvSpPr>
          <p:spPr>
            <a:xfrm>
              <a:off x="7255333" y="219157"/>
              <a:ext cx="2669856" cy="5431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pic>
          <p:nvPicPr>
            <p:cNvPr id="266" name="Picture 2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0346" y="162323"/>
              <a:ext cx="666705" cy="666705"/>
            </a:xfrm>
            <a:prstGeom prst="rect">
              <a:avLst/>
            </a:prstGeom>
          </p:spPr>
        </p:pic>
        <p:sp>
          <p:nvSpPr>
            <p:cNvPr id="269" name="Rectangle 268"/>
            <p:cNvSpPr/>
            <p:nvPr/>
          </p:nvSpPr>
          <p:spPr>
            <a:xfrm>
              <a:off x="7255332" y="219156"/>
              <a:ext cx="4443404" cy="54312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532939" y="218845"/>
            <a:ext cx="4443404" cy="543123"/>
            <a:chOff x="481317" y="275365"/>
            <a:chExt cx="4443404" cy="543123"/>
          </a:xfrm>
        </p:grpSpPr>
        <p:pic>
          <p:nvPicPr>
            <p:cNvPr id="265" name="Picture 264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80" y="347368"/>
              <a:ext cx="258249" cy="399732"/>
            </a:xfrm>
            <a:prstGeom prst="rect">
              <a:avLst/>
            </a:prstGeom>
          </p:spPr>
        </p:pic>
        <p:sp>
          <p:nvSpPr>
            <p:cNvPr id="272" name="Rectangle 271"/>
            <p:cNvSpPr/>
            <p:nvPr/>
          </p:nvSpPr>
          <p:spPr>
            <a:xfrm>
              <a:off x="481317" y="275365"/>
              <a:ext cx="4443404" cy="54312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77" name="Group 276"/>
          <p:cNvGrpSpPr/>
          <p:nvPr/>
        </p:nvGrpSpPr>
        <p:grpSpPr>
          <a:xfrm flipH="1">
            <a:off x="463783" y="4165588"/>
            <a:ext cx="257780" cy="802160"/>
            <a:chOff x="5086862" y="1062679"/>
            <a:chExt cx="663147" cy="2063581"/>
          </a:xfrm>
        </p:grpSpPr>
        <p:cxnSp>
          <p:nvCxnSpPr>
            <p:cNvPr id="278" name="Straight Connector 277"/>
            <p:cNvCxnSpPr/>
            <p:nvPr/>
          </p:nvCxnSpPr>
          <p:spPr>
            <a:xfrm>
              <a:off x="5385486" y="1767016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flipH="1">
              <a:off x="5107459" y="2631989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>
              <a:off x="5383427" y="2631989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 flipH="1">
              <a:off x="5107458" y="1767016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>
              <a:off x="5383426" y="1767016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3" name="Oval 282"/>
            <p:cNvSpPr/>
            <p:nvPr/>
          </p:nvSpPr>
          <p:spPr>
            <a:xfrm>
              <a:off x="5107458" y="1198606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84" name="Oval 283"/>
            <p:cNvSpPr/>
            <p:nvPr/>
          </p:nvSpPr>
          <p:spPr>
            <a:xfrm>
              <a:off x="5086862" y="1062679"/>
              <a:ext cx="663147" cy="2100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85" name="Group 284"/>
          <p:cNvGrpSpPr/>
          <p:nvPr/>
        </p:nvGrpSpPr>
        <p:grpSpPr>
          <a:xfrm flipH="1">
            <a:off x="7417508" y="3605308"/>
            <a:ext cx="257780" cy="802160"/>
            <a:chOff x="5086862" y="1062679"/>
            <a:chExt cx="663147" cy="2063581"/>
          </a:xfrm>
        </p:grpSpPr>
        <p:cxnSp>
          <p:nvCxnSpPr>
            <p:cNvPr id="286" name="Straight Connector 285"/>
            <p:cNvCxnSpPr/>
            <p:nvPr/>
          </p:nvCxnSpPr>
          <p:spPr>
            <a:xfrm>
              <a:off x="5385486" y="1767016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 flipH="1">
              <a:off x="5107459" y="2631989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5383427" y="2631989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flipH="1">
              <a:off x="5107458" y="1767016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5383426" y="1767016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1" name="Oval 290"/>
            <p:cNvSpPr/>
            <p:nvPr/>
          </p:nvSpPr>
          <p:spPr>
            <a:xfrm>
              <a:off x="5107458" y="1198606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92" name="Oval 291"/>
            <p:cNvSpPr/>
            <p:nvPr/>
          </p:nvSpPr>
          <p:spPr>
            <a:xfrm>
              <a:off x="5086862" y="1062679"/>
              <a:ext cx="663147" cy="2100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293" name="Group 292"/>
          <p:cNvGrpSpPr/>
          <p:nvPr/>
        </p:nvGrpSpPr>
        <p:grpSpPr>
          <a:xfrm flipH="1">
            <a:off x="4761939" y="5640611"/>
            <a:ext cx="257780" cy="802160"/>
            <a:chOff x="5086862" y="1062679"/>
            <a:chExt cx="663147" cy="2063581"/>
          </a:xfrm>
        </p:grpSpPr>
        <p:cxnSp>
          <p:nvCxnSpPr>
            <p:cNvPr id="294" name="Straight Connector 293"/>
            <p:cNvCxnSpPr/>
            <p:nvPr/>
          </p:nvCxnSpPr>
          <p:spPr>
            <a:xfrm>
              <a:off x="5385486" y="1767016"/>
              <a:ext cx="0" cy="8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flipH="1">
              <a:off x="5107459" y="2631989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5383427" y="2631989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flipH="1">
              <a:off x="5107458" y="1767016"/>
              <a:ext cx="275967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5383426" y="1767016"/>
              <a:ext cx="255373" cy="494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9" name="Oval 298"/>
            <p:cNvSpPr/>
            <p:nvPr/>
          </p:nvSpPr>
          <p:spPr>
            <a:xfrm>
              <a:off x="5107458" y="1198606"/>
              <a:ext cx="574591" cy="56841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00" name="Oval 299"/>
            <p:cNvSpPr/>
            <p:nvPr/>
          </p:nvSpPr>
          <p:spPr>
            <a:xfrm>
              <a:off x="5086862" y="1062679"/>
              <a:ext cx="663147" cy="2100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2" name="Isosceles Triangle 1"/>
          <p:cNvSpPr/>
          <p:nvPr/>
        </p:nvSpPr>
        <p:spPr>
          <a:xfrm>
            <a:off x="6990899" y="-1454490"/>
            <a:ext cx="1918637" cy="4259525"/>
          </a:xfrm>
          <a:prstGeom prst="triangle">
            <a:avLst/>
          </a:prstGeom>
          <a:gradFill flip="none" rotWithShape="1">
            <a:gsLst>
              <a:gs pos="100000">
                <a:srgbClr val="FFC000">
                  <a:alpha val="0"/>
                </a:srgbClr>
              </a:gs>
              <a:gs pos="0">
                <a:srgbClr val="FFC000"/>
              </a:gs>
            </a:gsLst>
            <a:lin ang="5400000" scaled="1"/>
            <a:tileRect/>
          </a:gradFill>
          <a:ln w="34925" cmpd="thickThin"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2185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108" y="290383"/>
            <a:ext cx="3656055" cy="649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68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108" y="290383"/>
            <a:ext cx="3656055" cy="64996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351" y="98854"/>
            <a:ext cx="3608045" cy="641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0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M</dc:creator>
  <cp:lastModifiedBy>Patrick M</cp:lastModifiedBy>
  <cp:revision>14</cp:revision>
  <dcterms:created xsi:type="dcterms:W3CDTF">2015-02-23T11:34:14Z</dcterms:created>
  <dcterms:modified xsi:type="dcterms:W3CDTF">2015-02-23T22:29:41Z</dcterms:modified>
</cp:coreProperties>
</file>