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71372" autoAdjust="0"/>
  </p:normalViewPr>
  <p:slideViewPr>
    <p:cSldViewPr snapToGrid="0">
      <p:cViewPr varScale="1">
        <p:scale>
          <a:sx n="67" d="100"/>
          <a:sy n="6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78183-6FB8-44E8-8F93-B9D88AF9C96D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6FF4-2A37-458C-A375-77412AD661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61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1845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45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194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56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60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65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6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043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384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397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6FF4-2A37-458C-A375-77412AD661F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44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75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2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28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307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07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05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497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5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39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10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02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0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15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80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243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66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6C3-8DAE-4B8E-A4DA-103071D34CB3}" type="datetimeFigureOut">
              <a:rPr lang="en-ZA" smtClean="0"/>
              <a:t>2015-03-31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3B870D-721D-465A-AA7A-2976BC3F16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91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32980" y="132360"/>
            <a:ext cx="8646020" cy="7970240"/>
          </a:xfrm>
          <a:prstGeom prst="ellipse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effectLst>
            <a:glow>
              <a:schemeClr val="bg1">
                <a:alpha val="14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10804" y="6121400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Team 1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5312982" y="3249016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96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5312982" y="3249016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  <p:sp>
        <p:nvSpPr>
          <p:cNvPr id="3" name="Isosceles Triangle 2"/>
          <p:cNvSpPr/>
          <p:nvPr/>
        </p:nvSpPr>
        <p:spPr>
          <a:xfrm rot="14527838">
            <a:off x="4852710" y="4864306"/>
            <a:ext cx="215015" cy="719131"/>
          </a:xfrm>
          <a:prstGeom prst="triangle">
            <a:avLst/>
          </a:prstGeom>
          <a:solidFill>
            <a:schemeClr val="lt1">
              <a:alpha val="78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016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3.7037E-6 L 0.08763 -0.0838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75" y="-41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3.7037E-6 L 0.08763 -0.0838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75" y="-41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Demo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34461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1" y="1587942"/>
            <a:ext cx="2175146" cy="386692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652513" y="5541578"/>
            <a:ext cx="2223921" cy="74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 smtClean="0">
                <a:solidFill>
                  <a:schemeClr val="bg1"/>
                </a:solidFill>
              </a:rPr>
              <a:t>Scientist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6" y="1587942"/>
            <a:ext cx="2223921" cy="3953637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012875" y="5541579"/>
            <a:ext cx="2223921" cy="74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 smtClean="0">
                <a:solidFill>
                  <a:schemeClr val="bg1"/>
                </a:solidFill>
              </a:rPr>
              <a:t>Religionist</a:t>
            </a:r>
          </a:p>
        </p:txBody>
      </p:sp>
    </p:spTree>
    <p:extLst>
      <p:ext uri="{BB962C8B-B14F-4D97-AF65-F5344CB8AC3E}">
        <p14:creationId xmlns:p14="http://schemas.microsoft.com/office/powerpoint/2010/main" val="24192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3136030" y="3339666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1923394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0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3136030" y="3339666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949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3453962" y="3358060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91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3846133" y="3381706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34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4421574" y="3381706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06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4808485" y="3323899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76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526"/>
          </a:xfrm>
        </p:spPr>
        <p:txBody>
          <a:bodyPr/>
          <a:lstStyle/>
          <a:p>
            <a:r>
              <a:rPr lang="en-GB" dirty="0" smtClean="0"/>
              <a:t>Quick Summary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548764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0" name="Oval 9"/>
          <p:cNvSpPr/>
          <p:nvPr/>
        </p:nvSpPr>
        <p:spPr>
          <a:xfrm>
            <a:off x="2402933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1" name="Oval 10"/>
          <p:cNvSpPr/>
          <p:nvPr/>
        </p:nvSpPr>
        <p:spPr>
          <a:xfrm>
            <a:off x="2777364" y="3421120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2" name="Oval 11"/>
          <p:cNvSpPr/>
          <p:nvPr/>
        </p:nvSpPr>
        <p:spPr>
          <a:xfrm>
            <a:off x="2923195" y="3032237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13" name="Oval 12"/>
          <p:cNvSpPr/>
          <p:nvPr/>
        </p:nvSpPr>
        <p:spPr>
          <a:xfrm>
            <a:off x="5076502" y="3275289"/>
            <a:ext cx="291662" cy="291662"/>
          </a:xfrm>
          <a:prstGeom prst="ellipse">
            <a:avLst/>
          </a:prstGeom>
          <a:effectLst>
            <a:glow rad="203200">
              <a:srgbClr val="FFFF00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smtClean="0"/>
              <a:t>R</a:t>
            </a:r>
            <a:endParaRPr lang="en-ZA" sz="1200" b="1" u="sng" dirty="0"/>
          </a:p>
        </p:txBody>
      </p:sp>
      <p:sp>
        <p:nvSpPr>
          <p:cNvPr id="14" name="Oval 13"/>
          <p:cNvSpPr/>
          <p:nvPr/>
        </p:nvSpPr>
        <p:spPr>
          <a:xfrm>
            <a:off x="5852950" y="3728549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5" name="Oval 14"/>
          <p:cNvSpPr/>
          <p:nvPr/>
        </p:nvSpPr>
        <p:spPr>
          <a:xfrm>
            <a:off x="5565231" y="323587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6" name="Oval 15"/>
          <p:cNvSpPr/>
          <p:nvPr/>
        </p:nvSpPr>
        <p:spPr>
          <a:xfrm>
            <a:off x="1837998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7" name="Oval 16"/>
          <p:cNvSpPr/>
          <p:nvPr/>
        </p:nvSpPr>
        <p:spPr>
          <a:xfrm>
            <a:off x="4489232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8" name="Oval 17"/>
          <p:cNvSpPr/>
          <p:nvPr/>
        </p:nvSpPr>
        <p:spPr>
          <a:xfrm>
            <a:off x="7140466" y="5281455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19" name="Oval 18"/>
          <p:cNvSpPr/>
          <p:nvPr/>
        </p:nvSpPr>
        <p:spPr>
          <a:xfrm>
            <a:off x="8286094" y="2944213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0" name="Oval 19"/>
          <p:cNvSpPr/>
          <p:nvPr/>
        </p:nvSpPr>
        <p:spPr>
          <a:xfrm>
            <a:off x="957757" y="3090044"/>
            <a:ext cx="291662" cy="291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</a:t>
            </a:r>
            <a:endParaRPr lang="en-ZA" sz="1200" dirty="0"/>
          </a:p>
        </p:txBody>
      </p:sp>
      <p:sp>
        <p:nvSpPr>
          <p:cNvPr id="21" name="Oval 20"/>
          <p:cNvSpPr/>
          <p:nvPr/>
        </p:nvSpPr>
        <p:spPr>
          <a:xfrm>
            <a:off x="2990199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2" name="Oval 21"/>
          <p:cNvSpPr/>
          <p:nvPr/>
        </p:nvSpPr>
        <p:spPr>
          <a:xfrm>
            <a:off x="5711062" y="5135624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3" name="Oval 22"/>
          <p:cNvSpPr/>
          <p:nvPr/>
        </p:nvSpPr>
        <p:spPr>
          <a:xfrm>
            <a:off x="3227991" y="5767563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4" name="Oval 23"/>
          <p:cNvSpPr/>
          <p:nvPr/>
        </p:nvSpPr>
        <p:spPr>
          <a:xfrm>
            <a:off x="7815755" y="37285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25" name="Oval 24"/>
          <p:cNvSpPr/>
          <p:nvPr/>
        </p:nvSpPr>
        <p:spPr>
          <a:xfrm>
            <a:off x="5100147" y="4929349"/>
            <a:ext cx="291662" cy="29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1158766" y="1497724"/>
            <a:ext cx="2798378" cy="44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5683473" y="1497724"/>
            <a:ext cx="319251" cy="448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1158765" y="1498602"/>
            <a:ext cx="2798379" cy="4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R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683472" y="1497724"/>
            <a:ext cx="3326521" cy="44844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Wonder 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790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225</Words>
  <Application>Microsoft Office PowerPoint</Application>
  <PresentationFormat>Widescreen</PresentationFormat>
  <Paragraphs>196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Quick Summary</vt:lpstr>
      <vt:lpstr>Quick Summary</vt:lpstr>
      <vt:lpstr>Quick Summary</vt:lpstr>
      <vt:lpstr>Quick Summary</vt:lpstr>
      <vt:lpstr>Quick Summary</vt:lpstr>
      <vt:lpstr>Quick Summary</vt:lpstr>
      <vt:lpstr>Quick Summary</vt:lpstr>
      <vt:lpstr>Quick Summary</vt:lpstr>
      <vt:lpstr>Quick Summary</vt:lpstr>
      <vt:lpstr>Quick Summary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Patrick M</cp:lastModifiedBy>
  <cp:revision>70</cp:revision>
  <dcterms:created xsi:type="dcterms:W3CDTF">2015-03-15T09:04:08Z</dcterms:created>
  <dcterms:modified xsi:type="dcterms:W3CDTF">2015-03-31T13:28:51Z</dcterms:modified>
</cp:coreProperties>
</file>