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94660"/>
  </p:normalViewPr>
  <p:slideViewPr>
    <p:cSldViewPr snapToGrid="0">
      <p:cViewPr>
        <p:scale>
          <a:sx n="125" d="100"/>
          <a:sy n="125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268A-A45C-43DE-A27F-65A4B32CCA22}" type="datetimeFigureOut">
              <a:rPr lang="en-ZA" smtClean="0"/>
              <a:t>2015-05-20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655E-2E43-4070-BA26-31ECB5A0D5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2328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268A-A45C-43DE-A27F-65A4B32CCA22}" type="datetimeFigureOut">
              <a:rPr lang="en-ZA" smtClean="0"/>
              <a:t>2015-05-20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655E-2E43-4070-BA26-31ECB5A0D5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95976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268A-A45C-43DE-A27F-65A4B32CCA22}" type="datetimeFigureOut">
              <a:rPr lang="en-ZA" smtClean="0"/>
              <a:t>2015-05-20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655E-2E43-4070-BA26-31ECB5A0D5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552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268A-A45C-43DE-A27F-65A4B32CCA22}" type="datetimeFigureOut">
              <a:rPr lang="en-ZA" smtClean="0"/>
              <a:t>2015-05-20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655E-2E43-4070-BA26-31ECB5A0D5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0524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268A-A45C-43DE-A27F-65A4B32CCA22}" type="datetimeFigureOut">
              <a:rPr lang="en-ZA" smtClean="0"/>
              <a:t>2015-05-20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655E-2E43-4070-BA26-31ECB5A0D5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995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268A-A45C-43DE-A27F-65A4B32CCA22}" type="datetimeFigureOut">
              <a:rPr lang="en-ZA" smtClean="0"/>
              <a:t>2015-05-20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655E-2E43-4070-BA26-31ECB5A0D5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4317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268A-A45C-43DE-A27F-65A4B32CCA22}" type="datetimeFigureOut">
              <a:rPr lang="en-ZA" smtClean="0"/>
              <a:t>2015-05-20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655E-2E43-4070-BA26-31ECB5A0D5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9533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268A-A45C-43DE-A27F-65A4B32CCA22}" type="datetimeFigureOut">
              <a:rPr lang="en-ZA" smtClean="0"/>
              <a:t>2015-05-20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655E-2E43-4070-BA26-31ECB5A0D5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17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268A-A45C-43DE-A27F-65A4B32CCA22}" type="datetimeFigureOut">
              <a:rPr lang="en-ZA" smtClean="0"/>
              <a:t>2015-05-20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655E-2E43-4070-BA26-31ECB5A0D5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315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268A-A45C-43DE-A27F-65A4B32CCA22}" type="datetimeFigureOut">
              <a:rPr lang="en-ZA" smtClean="0"/>
              <a:t>2015-05-20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655E-2E43-4070-BA26-31ECB5A0D5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576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268A-A45C-43DE-A27F-65A4B32CCA22}" type="datetimeFigureOut">
              <a:rPr lang="en-ZA" smtClean="0"/>
              <a:t>2015-05-20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655E-2E43-4070-BA26-31ECB5A0D5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1828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268A-A45C-43DE-A27F-65A4B32CCA22}" type="datetimeFigureOut">
              <a:rPr lang="en-ZA" smtClean="0"/>
              <a:t>2015-05-20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A655E-2E43-4070-BA26-31ECB5A0D5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585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ective.com/m/xbox-360-controller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774" y="2562706"/>
            <a:ext cx="2696453" cy="194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42213" y="2434861"/>
            <a:ext cx="357790" cy="284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46" dirty="0"/>
              <a:t>RB</a:t>
            </a:r>
            <a:endParaRPr lang="en-ZA" sz="1246" dirty="0"/>
          </a:p>
        </p:txBody>
      </p:sp>
      <p:sp>
        <p:nvSpPr>
          <p:cNvPr id="14" name="TextBox 13"/>
          <p:cNvSpPr txBox="1"/>
          <p:nvPr/>
        </p:nvSpPr>
        <p:spPr>
          <a:xfrm>
            <a:off x="2577655" y="2434861"/>
            <a:ext cx="338554" cy="284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46" dirty="0"/>
              <a:t>LB</a:t>
            </a:r>
            <a:endParaRPr lang="en-ZA" sz="1246" dirty="0"/>
          </a:p>
        </p:txBody>
      </p:sp>
      <p:sp>
        <p:nvSpPr>
          <p:cNvPr id="5" name="Line Callout 1 (No Border) 4"/>
          <p:cNvSpPr/>
          <p:nvPr/>
        </p:nvSpPr>
        <p:spPr>
          <a:xfrm>
            <a:off x="641404" y="1737962"/>
            <a:ext cx="861646" cy="430823"/>
          </a:xfrm>
          <a:prstGeom prst="callout1">
            <a:avLst>
              <a:gd name="adj1" fmla="val 55093"/>
              <a:gd name="adj2" fmla="val 107863"/>
              <a:gd name="adj3" fmla="val 272038"/>
              <a:gd name="adj4" fmla="val 23091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46" dirty="0" smtClean="0"/>
              <a:t>Walk</a:t>
            </a:r>
            <a:endParaRPr lang="en-ZA" sz="1246" dirty="0"/>
          </a:p>
        </p:txBody>
      </p:sp>
      <p:sp>
        <p:nvSpPr>
          <p:cNvPr id="8" name="Line Callout 1 (No Border) 7"/>
          <p:cNvSpPr/>
          <p:nvPr/>
        </p:nvSpPr>
        <p:spPr>
          <a:xfrm>
            <a:off x="5354950" y="1091726"/>
            <a:ext cx="861646" cy="430823"/>
          </a:xfrm>
          <a:prstGeom prst="callout1">
            <a:avLst>
              <a:gd name="adj1" fmla="val 52145"/>
              <a:gd name="adj2" fmla="val -9314"/>
              <a:gd name="adj3" fmla="val 326686"/>
              <a:gd name="adj4" fmla="val -1252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46" dirty="0"/>
              <a:t>Shoot</a:t>
            </a:r>
            <a:endParaRPr lang="en-ZA" sz="1246" dirty="0"/>
          </a:p>
        </p:txBody>
      </p:sp>
      <p:sp>
        <p:nvSpPr>
          <p:cNvPr id="9" name="Line Callout 1 (No Border) 8"/>
          <p:cNvSpPr/>
          <p:nvPr/>
        </p:nvSpPr>
        <p:spPr>
          <a:xfrm>
            <a:off x="634609" y="1091727"/>
            <a:ext cx="861646" cy="430823"/>
          </a:xfrm>
          <a:prstGeom prst="callout1">
            <a:avLst>
              <a:gd name="adj1" fmla="val 49197"/>
              <a:gd name="adj2" fmla="val 106388"/>
              <a:gd name="adj3" fmla="val 336096"/>
              <a:gd name="adj4" fmla="val 23454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46" dirty="0" smtClean="0"/>
              <a:t>Cast Wonder</a:t>
            </a:r>
            <a:endParaRPr lang="en-ZA" sz="1246" dirty="0"/>
          </a:p>
        </p:txBody>
      </p:sp>
      <p:sp>
        <p:nvSpPr>
          <p:cNvPr id="10" name="Line Callout 1 (No Border) 9"/>
          <p:cNvSpPr/>
          <p:nvPr/>
        </p:nvSpPr>
        <p:spPr>
          <a:xfrm>
            <a:off x="3701942" y="1307137"/>
            <a:ext cx="861646" cy="430823"/>
          </a:xfrm>
          <a:prstGeom prst="callout1">
            <a:avLst>
              <a:gd name="adj1" fmla="val 115524"/>
              <a:gd name="adj2" fmla="val 39325"/>
              <a:gd name="adj3" fmla="val 470449"/>
              <a:gd name="adj4" fmla="val 1005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46" dirty="0"/>
              <a:t>Look</a:t>
            </a:r>
            <a:endParaRPr lang="en-ZA" sz="1246" dirty="0"/>
          </a:p>
        </p:txBody>
      </p:sp>
      <p:sp>
        <p:nvSpPr>
          <p:cNvPr id="11" name="Line Callout 1 (No Border) 10"/>
          <p:cNvSpPr/>
          <p:nvPr/>
        </p:nvSpPr>
        <p:spPr>
          <a:xfrm>
            <a:off x="5354950" y="1737962"/>
            <a:ext cx="861646" cy="430823"/>
          </a:xfrm>
          <a:prstGeom prst="callout1">
            <a:avLst>
              <a:gd name="adj1" fmla="val 55093"/>
              <a:gd name="adj2" fmla="val -11525"/>
              <a:gd name="adj3" fmla="val 294486"/>
              <a:gd name="adj4" fmla="val -11517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46" dirty="0" smtClean="0"/>
              <a:t>Pray/Study</a:t>
            </a:r>
            <a:endParaRPr lang="en-ZA" sz="1246" dirty="0"/>
          </a:p>
        </p:txBody>
      </p:sp>
      <p:pic>
        <p:nvPicPr>
          <p:cNvPr id="1030" name="Picture 6" descr="http://ps4world.co/wp-content/uploads/2014/06/ps4controller-16.png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91"/>
          <a:stretch/>
        </p:blipFill>
        <p:spPr bwMode="auto">
          <a:xfrm>
            <a:off x="1912327" y="7145215"/>
            <a:ext cx="3033346" cy="216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388202" y="7260861"/>
            <a:ext cx="333746" cy="284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46" dirty="0"/>
              <a:t>L1</a:t>
            </a:r>
            <a:endParaRPr lang="en-ZA" sz="1246" dirty="0"/>
          </a:p>
        </p:txBody>
      </p:sp>
      <p:sp>
        <p:nvSpPr>
          <p:cNvPr id="16" name="TextBox 15"/>
          <p:cNvSpPr txBox="1"/>
          <p:nvPr/>
        </p:nvSpPr>
        <p:spPr>
          <a:xfrm>
            <a:off x="4176564" y="7255367"/>
            <a:ext cx="352982" cy="284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46" dirty="0"/>
              <a:t>R1</a:t>
            </a:r>
            <a:endParaRPr lang="en-ZA" sz="1246" dirty="0"/>
          </a:p>
        </p:txBody>
      </p:sp>
      <p:sp>
        <p:nvSpPr>
          <p:cNvPr id="21" name="Line Callout 1 (No Border) 20"/>
          <p:cNvSpPr/>
          <p:nvPr/>
        </p:nvSpPr>
        <p:spPr>
          <a:xfrm>
            <a:off x="641404" y="5466757"/>
            <a:ext cx="861646" cy="430823"/>
          </a:xfrm>
          <a:prstGeom prst="callout1">
            <a:avLst>
              <a:gd name="adj1" fmla="val 115524"/>
              <a:gd name="adj2" fmla="val 39325"/>
              <a:gd name="adj3" fmla="val 460700"/>
              <a:gd name="adj4" fmla="val 208809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46" dirty="0"/>
              <a:t>Cast Wonder</a:t>
            </a:r>
            <a:endParaRPr lang="en-ZA" sz="1246" dirty="0"/>
          </a:p>
        </p:txBody>
      </p:sp>
      <p:sp>
        <p:nvSpPr>
          <p:cNvPr id="22" name="Line Callout 1 (No Border) 21"/>
          <p:cNvSpPr/>
          <p:nvPr/>
        </p:nvSpPr>
        <p:spPr>
          <a:xfrm>
            <a:off x="4176564" y="5466757"/>
            <a:ext cx="861646" cy="430823"/>
          </a:xfrm>
          <a:prstGeom prst="callout1">
            <a:avLst>
              <a:gd name="adj1" fmla="val 115524"/>
              <a:gd name="adj2" fmla="val 39325"/>
              <a:gd name="adj3" fmla="val 421017"/>
              <a:gd name="adj4" fmla="val 20713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46" dirty="0"/>
              <a:t>Shoot</a:t>
            </a:r>
            <a:endParaRPr lang="en-ZA" sz="1246" dirty="0"/>
          </a:p>
        </p:txBody>
      </p:sp>
      <p:sp>
        <p:nvSpPr>
          <p:cNvPr id="23" name="Line Callout 1 (No Border) 22"/>
          <p:cNvSpPr/>
          <p:nvPr/>
        </p:nvSpPr>
        <p:spPr>
          <a:xfrm>
            <a:off x="1819790" y="5466757"/>
            <a:ext cx="861646" cy="430823"/>
          </a:xfrm>
          <a:prstGeom prst="callout1">
            <a:avLst>
              <a:gd name="adj1" fmla="val 115524"/>
              <a:gd name="adj2" fmla="val 39325"/>
              <a:gd name="adj3" fmla="val 661833"/>
              <a:gd name="adj4" fmla="val 14021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46" dirty="0"/>
              <a:t>Walk</a:t>
            </a:r>
            <a:endParaRPr lang="en-ZA" sz="1246" dirty="0"/>
          </a:p>
        </p:txBody>
      </p:sp>
      <p:sp>
        <p:nvSpPr>
          <p:cNvPr id="24" name="Line Callout 1 (No Border) 23"/>
          <p:cNvSpPr/>
          <p:nvPr/>
        </p:nvSpPr>
        <p:spPr>
          <a:xfrm>
            <a:off x="2998177" y="5466757"/>
            <a:ext cx="861646" cy="430823"/>
          </a:xfrm>
          <a:prstGeom prst="callout1">
            <a:avLst>
              <a:gd name="adj1" fmla="val 115524"/>
              <a:gd name="adj2" fmla="val 39325"/>
              <a:gd name="adj3" fmla="val 656163"/>
              <a:gd name="adj4" fmla="val 10586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46" dirty="0"/>
              <a:t>Look</a:t>
            </a:r>
            <a:endParaRPr lang="en-ZA" sz="1246" dirty="0"/>
          </a:p>
        </p:txBody>
      </p:sp>
      <p:sp>
        <p:nvSpPr>
          <p:cNvPr id="25" name="Line Callout 1 (No Border) 24"/>
          <p:cNvSpPr/>
          <p:nvPr/>
        </p:nvSpPr>
        <p:spPr>
          <a:xfrm>
            <a:off x="5354950" y="5466757"/>
            <a:ext cx="861646" cy="430823"/>
          </a:xfrm>
          <a:prstGeom prst="callout1">
            <a:avLst>
              <a:gd name="adj1" fmla="val 115524"/>
              <a:gd name="adj2" fmla="val 39325"/>
              <a:gd name="adj3" fmla="val 580427"/>
              <a:gd name="adj4" fmla="val -93798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46" dirty="0" smtClean="0"/>
              <a:t>Pray/Study</a:t>
            </a:r>
            <a:endParaRPr lang="en-ZA" sz="1246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4953000"/>
            <a:ext cx="6858000" cy="0"/>
          </a:xfrm>
          <a:prstGeom prst="line">
            <a:avLst/>
          </a:prstGeom>
          <a:ln cmpd="tri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Line Callout 1 (No Border) 19"/>
          <p:cNvSpPr/>
          <p:nvPr/>
        </p:nvSpPr>
        <p:spPr>
          <a:xfrm>
            <a:off x="2577655" y="1307137"/>
            <a:ext cx="861646" cy="430823"/>
          </a:xfrm>
          <a:prstGeom prst="callout1">
            <a:avLst>
              <a:gd name="adj1" fmla="val 115524"/>
              <a:gd name="adj2" fmla="val 39325"/>
              <a:gd name="adj3" fmla="val 393239"/>
              <a:gd name="adj4" fmla="val 1324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46" dirty="0" smtClean="0"/>
              <a:t>Pause</a:t>
            </a:r>
            <a:endParaRPr lang="en-ZA" sz="1246" dirty="0"/>
          </a:p>
        </p:txBody>
      </p:sp>
    </p:spTree>
    <p:extLst>
      <p:ext uri="{BB962C8B-B14F-4D97-AF65-F5344CB8AC3E}">
        <p14:creationId xmlns:p14="http://schemas.microsoft.com/office/powerpoint/2010/main" val="806681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</Words>
  <Application>Microsoft Office PowerPoint</Application>
  <PresentationFormat>A4 Paper (210x297 mm)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M</dc:creator>
  <cp:lastModifiedBy>Patrick M</cp:lastModifiedBy>
  <cp:revision>7</cp:revision>
  <dcterms:created xsi:type="dcterms:W3CDTF">2015-05-06T07:55:22Z</dcterms:created>
  <dcterms:modified xsi:type="dcterms:W3CDTF">2015-05-20T11:29:46Z</dcterms:modified>
</cp:coreProperties>
</file>