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M" initials="PM" lastIdx="1" clrIdx="0">
    <p:extLst>
      <p:ext uri="{19B8F6BF-5375-455C-9EA6-DF929625EA0E}">
        <p15:presenceInfo xmlns:p15="http://schemas.microsoft.com/office/powerpoint/2012/main" xmlns="" userId="293365ab57c4d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B7B7"/>
    <a:srgbClr val="F26420"/>
    <a:srgbClr val="F15F18"/>
    <a:srgbClr val="FB8330"/>
    <a:srgbClr val="9F9E9D"/>
    <a:srgbClr val="D8D8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9" d="100"/>
          <a:sy n="79" d="100"/>
        </p:scale>
        <p:origin x="92" y="3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6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7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1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8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9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8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4C19-980F-4321-AACF-69E1510F1043}" type="datetimeFigureOut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3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5543960" y="179329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36" name="Rectangle 35">
            <a:hlinkClick r:id="rId4" action="ppaction://hlinksldjump"/>
          </p:cNvPr>
          <p:cNvSpPr/>
          <p:nvPr/>
        </p:nvSpPr>
        <p:spPr>
          <a:xfrm>
            <a:off x="4803249" y="2378924"/>
            <a:ext cx="2585500" cy="6844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6447" y="2535757"/>
            <a:ext cx="95423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37" name="Rectangle 36">
            <a:hlinkClick r:id="rId5" action="ppaction://hlinksldjump"/>
          </p:cNvPr>
          <p:cNvSpPr/>
          <p:nvPr/>
        </p:nvSpPr>
        <p:spPr>
          <a:xfrm>
            <a:off x="4813882" y="3117680"/>
            <a:ext cx="2585500" cy="684463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30188" y="326154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26 Imagen" descr="earthquak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1853" y="1733107"/>
            <a:ext cx="520246" cy="520246"/>
          </a:xfrm>
          <a:prstGeom prst="rect">
            <a:avLst/>
          </a:prstGeom>
        </p:spPr>
      </p:pic>
      <p:pic>
        <p:nvPicPr>
          <p:cNvPr id="31" name="30 Imagen" descr="wave-5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06336" y="2433083"/>
            <a:ext cx="548166" cy="601330"/>
          </a:xfrm>
          <a:prstGeom prst="rect">
            <a:avLst/>
          </a:prstGeom>
        </p:spPr>
      </p:pic>
      <p:pic>
        <p:nvPicPr>
          <p:cNvPr id="35" name="34 Imagen" descr="bom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7064" y="3178530"/>
            <a:ext cx="537535" cy="5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72902" y="28835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58" name="57 Grupo"/>
          <p:cNvGrpSpPr/>
          <p:nvPr/>
        </p:nvGrpSpPr>
        <p:grpSpPr>
          <a:xfrm flipH="1">
            <a:off x="5099050" y="3270250"/>
            <a:ext cx="1809750" cy="254000"/>
            <a:chOff x="5086350" y="3238500"/>
            <a:chExt cx="1911350" cy="247650"/>
          </a:xfrm>
        </p:grpSpPr>
        <p:grpSp>
          <p:nvGrpSpPr>
            <p:cNvPr id="4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57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903052" y="319472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5439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63" name="62 Grupo"/>
          <p:cNvGrpSpPr/>
          <p:nvPr/>
        </p:nvGrpSpPr>
        <p:grpSpPr>
          <a:xfrm flipH="1">
            <a:off x="5099050" y="3886200"/>
            <a:ext cx="1797050" cy="254000"/>
            <a:chOff x="5086350" y="3238500"/>
            <a:chExt cx="1911350" cy="247650"/>
          </a:xfrm>
        </p:grpSpPr>
        <p:grpSp>
          <p:nvGrpSpPr>
            <p:cNvPr id="6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9" name="68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66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7" name="6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6">
                        <a:alpha val="27000"/>
                      </a:schemeClr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70 Rectángulo"/>
          <p:cNvSpPr/>
          <p:nvPr/>
        </p:nvSpPr>
        <p:spPr>
          <a:xfrm>
            <a:off x="5099050" y="4133850"/>
            <a:ext cx="1803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12"/>
          <p:cNvSpPr/>
          <p:nvPr/>
        </p:nvSpPr>
        <p:spPr>
          <a:xfrm>
            <a:off x="4895098" y="41091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Less than one day</a:t>
            </a:r>
            <a:endParaRPr lang="en-US" sz="1100" dirty="0"/>
          </a:p>
        </p:txBody>
      </p:sp>
      <p:sp>
        <p:nvSpPr>
          <p:cNvPr id="73" name="Rectangle 12"/>
          <p:cNvSpPr/>
          <p:nvPr/>
        </p:nvSpPr>
        <p:spPr>
          <a:xfrm>
            <a:off x="4628398" y="4312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1-2 days</a:t>
            </a:r>
            <a:endParaRPr lang="en-US" sz="1100" dirty="0"/>
          </a:p>
        </p:txBody>
      </p:sp>
      <p:sp>
        <p:nvSpPr>
          <p:cNvPr id="74" name="Rectangle 12"/>
          <p:cNvSpPr/>
          <p:nvPr/>
        </p:nvSpPr>
        <p:spPr>
          <a:xfrm>
            <a:off x="4622048" y="454727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3-4 days</a:t>
            </a:r>
            <a:endParaRPr lang="en-US" sz="1100" dirty="0"/>
          </a:p>
        </p:txBody>
      </p:sp>
      <p:sp>
        <p:nvSpPr>
          <p:cNvPr id="75" name="Rectangle 12"/>
          <p:cNvSpPr/>
          <p:nvPr/>
        </p:nvSpPr>
        <p:spPr>
          <a:xfrm>
            <a:off x="4882398" y="476317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4 </a:t>
            </a:r>
            <a:r>
              <a:rPr lang="en-GB" sz="1100" dirty="0" smtClean="0"/>
              <a:t>days</a:t>
            </a:r>
            <a:endParaRPr lang="en-GB" sz="1100" dirty="0"/>
          </a:p>
        </p:txBody>
      </p:sp>
      <p:sp>
        <p:nvSpPr>
          <p:cNvPr id="76" name="75 Rectángulo"/>
          <p:cNvSpPr/>
          <p:nvPr/>
        </p:nvSpPr>
        <p:spPr>
          <a:xfrm>
            <a:off x="5111750" y="4629150"/>
            <a:ext cx="1778000" cy="234950"/>
          </a:xfrm>
          <a:prstGeom prst="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12"/>
          <p:cNvSpPr/>
          <p:nvPr/>
        </p:nvSpPr>
        <p:spPr>
          <a:xfrm>
            <a:off x="4653798" y="38170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3-4 days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43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44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5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water:</a:t>
            </a:r>
            <a:endParaRPr lang="en-US" sz="1100" dirty="0"/>
          </a:p>
        </p:txBody>
      </p:sp>
      <p:grpSp>
        <p:nvGrpSpPr>
          <p:cNvPr id="57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5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>
                <a:hlinkClick r:id="rId4" action="ppaction://hlinksldjump"/>
              </p:cNvPr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5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7" name="Rectangle 27">
            <a:hlinkClick r:id="rId3" action="ppaction://hlinksldjump"/>
          </p:cNvPr>
          <p:cNvSpPr/>
          <p:nvPr/>
        </p:nvSpPr>
        <p:spPr>
          <a:xfrm>
            <a:off x="4820653" y="5390149"/>
            <a:ext cx="2574758" cy="29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3 Grupo"/>
          <p:cNvGrpSpPr/>
          <p:nvPr/>
        </p:nvGrpSpPr>
        <p:grpSpPr>
          <a:xfrm>
            <a:off x="5123112" y="4542923"/>
            <a:ext cx="1803400" cy="990600"/>
            <a:chOff x="5099050" y="4133850"/>
            <a:chExt cx="1803400" cy="990600"/>
          </a:xfrm>
        </p:grpSpPr>
        <p:sp>
          <p:nvSpPr>
            <p:cNvPr id="71" name="70 Rectángulo"/>
            <p:cNvSpPr/>
            <p:nvPr/>
          </p:nvSpPr>
          <p:spPr>
            <a:xfrm>
              <a:off x="5099050" y="4133850"/>
              <a:ext cx="1803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111750" y="4629150"/>
              <a:ext cx="1778000" cy="2349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</a:t>
            </a:r>
            <a:r>
              <a:rPr lang="en-GB" sz="1100" noProof="1" smtClean="0"/>
              <a:t>water</a:t>
            </a:r>
            <a:r>
              <a:rPr lang="es-ES" sz="1100" dirty="0" smtClean="0"/>
              <a:t>:</a:t>
            </a:r>
            <a:endParaRPr lang="en-US" sz="1100" dirty="0"/>
          </a:p>
        </p:txBody>
      </p:sp>
      <p:grpSp>
        <p:nvGrpSpPr>
          <p:cNvPr id="10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1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3-5 meters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12"/>
          <p:cNvSpPr/>
          <p:nvPr/>
        </p:nvSpPr>
        <p:spPr>
          <a:xfrm>
            <a:off x="4598317" y="4502160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None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8739" y="4702686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1-3 meters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782802" y="495935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3-5 meters</a:t>
            </a:r>
            <a:endParaRPr lang="en-US" sz="1100" dirty="0"/>
          </a:p>
        </p:txBody>
      </p:sp>
      <p:sp>
        <p:nvSpPr>
          <p:cNvPr id="59" name="Rectangle 12"/>
          <p:cNvSpPr/>
          <p:nvPr/>
        </p:nvSpPr>
        <p:spPr>
          <a:xfrm>
            <a:off x="5031454" y="5208012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5 meters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797258" y="1992908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4" y="315629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510882"/>
            <a:ext cx="1809750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0">
                      <a:srgbClr val="FF7C80"/>
                    </a:gs>
                    <a:gs pos="45000">
                      <a:srgbClr val="C00000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0">
                      <a:srgbClr val="C00000"/>
                    </a:gs>
                    <a:gs pos="45000">
                      <a:srgbClr val="C000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 r="-100000" b="-100000"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951178" y="344338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830862" y="285416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Someone is still in danger</a:t>
            </a:r>
            <a:endParaRPr lang="en-US" sz="1100" dirty="0"/>
          </a:p>
        </p:txBody>
      </p:sp>
      <p:sp>
        <p:nvSpPr>
          <p:cNvPr id="43" name="Rectangle 33"/>
          <p:cNvSpPr/>
          <p:nvPr/>
        </p:nvSpPr>
        <p:spPr>
          <a:xfrm>
            <a:off x="7074196" y="2947643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157</Words>
  <Application>Microsoft Office PowerPoint</Application>
  <PresentationFormat>Personalizado</PresentationFormat>
  <Paragraphs>62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Usuario</cp:lastModifiedBy>
  <cp:revision>161</cp:revision>
  <dcterms:created xsi:type="dcterms:W3CDTF">2016-02-29T09:07:52Z</dcterms:created>
  <dcterms:modified xsi:type="dcterms:W3CDTF">2016-10-02T21:18:38Z</dcterms:modified>
</cp:coreProperties>
</file>