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:p15="http://schemas.microsoft.com/office/powerpoint/2012/main" xmlns="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99D"/>
    <a:srgbClr val="FBE29B"/>
    <a:srgbClr val="FDC199"/>
    <a:srgbClr val="FB8330"/>
    <a:srgbClr val="FF5B5B"/>
    <a:srgbClr val="FF9797"/>
    <a:srgbClr val="FFB7B7"/>
    <a:srgbClr val="FF7C80"/>
    <a:srgbClr val="F26420"/>
    <a:srgbClr val="F15F1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9" d="100"/>
          <a:sy n="79" d="100"/>
        </p:scale>
        <p:origin x="-5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F9797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DC19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6">
            <a:hlinkClick r:id="rId3" action="ppaction://hlinksldjump"/>
          </p:cNvPr>
          <p:cNvSpPr/>
          <p:nvPr/>
        </p:nvSpPr>
        <p:spPr>
          <a:xfrm>
            <a:off x="4965031" y="4146885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804611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  <a:endParaRPr lang="en-GB" sz="1100" dirty="0" smtClean="0"/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  <a:endParaRPr lang="en-GB" sz="1100" dirty="0" smtClean="0"/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  <a:endParaRPr lang="en-GB" sz="1100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5470359" y="1692442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5895475" y="1700463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328612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013159" y="1700463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Surroundings </a:t>
            </a:r>
            <a:r>
              <a:rPr lang="en-GB" sz="1100" dirty="0" smtClean="0"/>
              <a:t>state</a:t>
            </a:r>
            <a:endParaRPr lang="en-GB" sz="1100" dirty="0" smtClean="0"/>
          </a:p>
        </p:txBody>
      </p:sp>
      <p:sp>
        <p:nvSpPr>
          <p:cNvPr id="39" name="Rectangle 12">
            <a:hlinkClick r:id="rId5" action="ppaction://hlinksldjump"/>
          </p:cNvPr>
          <p:cNvSpPr/>
          <p:nvPr/>
        </p:nvSpPr>
        <p:spPr>
          <a:xfrm>
            <a:off x="5382126" y="4239719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  <a:endParaRPr lang="en-GB" sz="1100" dirty="0" smtClean="0"/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913488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</a:t>
            </a:r>
            <a:r>
              <a:rPr lang="en-GB" sz="1100" dirty="0" smtClean="0"/>
              <a:t>information</a:t>
            </a:r>
            <a:endParaRPr lang="en-GB" sz="1100" dirty="0" smtClean="0"/>
          </a:p>
        </p:txBody>
      </p:sp>
      <p:pic>
        <p:nvPicPr>
          <p:cNvPr id="102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F9797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DC19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6">
            <a:hlinkClick r:id="rId3" action="ppaction://hlinksldjump"/>
          </p:cNvPr>
          <p:cNvSpPr/>
          <p:nvPr/>
        </p:nvSpPr>
        <p:spPr>
          <a:xfrm>
            <a:off x="4965031" y="4146885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804611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  <a:endParaRPr lang="en-GB" sz="1100" dirty="0" smtClean="0"/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  <a:endParaRPr lang="en-GB" sz="1100" dirty="0" smtClean="0"/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  <a:endParaRPr lang="en-GB" sz="1100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5470359" y="1692442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5895475" y="1700463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328612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013159" y="1700463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Environrment</a:t>
            </a:r>
            <a:r>
              <a:rPr lang="en-GB" sz="1100" dirty="0" smtClean="0"/>
              <a:t> state</a:t>
            </a:r>
            <a:endParaRPr lang="en-GB" sz="1100" dirty="0" smtClean="0"/>
          </a:p>
        </p:txBody>
      </p:sp>
      <p:sp>
        <p:nvSpPr>
          <p:cNvPr id="39" name="Rectangle 12">
            <a:hlinkClick r:id="rId5" action="ppaction://hlinksldjump"/>
          </p:cNvPr>
          <p:cNvSpPr/>
          <p:nvPr/>
        </p:nvSpPr>
        <p:spPr>
          <a:xfrm>
            <a:off x="5382126" y="4239719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  <a:endParaRPr lang="en-GB" sz="1100" dirty="0" smtClean="0"/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913488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</a:t>
            </a:r>
            <a:r>
              <a:rPr lang="en-GB" sz="1100" dirty="0" smtClean="0"/>
              <a:t>information</a:t>
            </a:r>
            <a:endParaRPr lang="en-GB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Rectángulo"/>
          <p:cNvSpPr/>
          <p:nvPr/>
        </p:nvSpPr>
        <p:spPr>
          <a:xfrm>
            <a:off x="4796589" y="1499938"/>
            <a:ext cx="1981200" cy="15641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4796589" y="1507959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4772526" y="2037348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4796589" y="255069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 12">
            <a:hlinkClick r:id="rId5" action="ppaction://hlinksldjump"/>
          </p:cNvPr>
          <p:cNvSpPr/>
          <p:nvPr/>
        </p:nvSpPr>
        <p:spPr>
          <a:xfrm>
            <a:off x="4884821" y="160881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bg1"/>
                </a:solidFill>
              </a:rPr>
              <a:t>Anwser</a:t>
            </a:r>
            <a:r>
              <a:rPr lang="en-GB" sz="1100" dirty="0" smtClean="0">
                <a:solidFill>
                  <a:schemeClr val="bg1"/>
                </a:solidFill>
              </a:rPr>
              <a:t> </a:t>
            </a:r>
            <a:r>
              <a:rPr lang="en-GB" sz="1100" dirty="0" err="1" smtClean="0">
                <a:solidFill>
                  <a:schemeClr val="bg1"/>
                </a:solidFill>
              </a:rPr>
              <a:t>questionnary</a:t>
            </a:r>
            <a:endParaRPr lang="en-GB" sz="1100" dirty="0" smtClean="0">
              <a:solidFill>
                <a:schemeClr val="bg1"/>
              </a:solidFill>
            </a:endParaRPr>
          </a:p>
        </p:txBody>
      </p:sp>
      <p:sp>
        <p:nvSpPr>
          <p:cNvPr id="36" name="Rectangle 12">
            <a:hlinkClick r:id="rId5" action="ppaction://hlinksldjump"/>
          </p:cNvPr>
          <p:cNvSpPr/>
          <p:nvPr/>
        </p:nvSpPr>
        <p:spPr>
          <a:xfrm>
            <a:off x="4981074" y="2114140"/>
            <a:ext cx="140368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Map statistics</a:t>
            </a:r>
          </a:p>
        </p:txBody>
      </p:sp>
      <p:sp>
        <p:nvSpPr>
          <p:cNvPr id="37" name="Rectangle 12">
            <a:hlinkClick r:id="rId5" action="ppaction://hlinksldjump"/>
          </p:cNvPr>
          <p:cNvSpPr/>
          <p:nvPr/>
        </p:nvSpPr>
        <p:spPr>
          <a:xfrm>
            <a:off x="4812631" y="259540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Disaster Survival tips</a:t>
            </a:r>
            <a:endParaRPr lang="en-GB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43960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5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1853" y="1733107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72902" y="28835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58" name="57 Grupo"/>
          <p:cNvGrpSpPr/>
          <p:nvPr/>
        </p:nvGrpSpPr>
        <p:grpSpPr>
          <a:xfrm flipH="1">
            <a:off x="5099050" y="3270250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7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03052" y="319472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5439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63" name="62 Grupo"/>
          <p:cNvGrpSpPr/>
          <p:nvPr/>
        </p:nvGrpSpPr>
        <p:grpSpPr>
          <a:xfrm flipH="1">
            <a:off x="5099050" y="3886200"/>
            <a:ext cx="1797050" cy="254000"/>
            <a:chOff x="5086350" y="3238500"/>
            <a:chExt cx="1911350" cy="247650"/>
          </a:xfrm>
        </p:grpSpPr>
        <p:grpSp>
          <p:nvGrpSpPr>
            <p:cNvPr id="6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9" name="68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66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7" name="6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70 Rectángulo"/>
          <p:cNvSpPr/>
          <p:nvPr/>
        </p:nvSpPr>
        <p:spPr>
          <a:xfrm>
            <a:off x="5099050" y="4133850"/>
            <a:ext cx="180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12"/>
          <p:cNvSpPr/>
          <p:nvPr/>
        </p:nvSpPr>
        <p:spPr>
          <a:xfrm>
            <a:off x="4895098" y="41091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Less than one day</a:t>
            </a:r>
            <a:endParaRPr lang="en-US" sz="1100" dirty="0"/>
          </a:p>
        </p:txBody>
      </p:sp>
      <p:sp>
        <p:nvSpPr>
          <p:cNvPr id="73" name="Rectangle 12"/>
          <p:cNvSpPr/>
          <p:nvPr/>
        </p:nvSpPr>
        <p:spPr>
          <a:xfrm>
            <a:off x="4628398" y="4312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1-2 days</a:t>
            </a:r>
            <a:endParaRPr lang="en-US" sz="1100" dirty="0"/>
          </a:p>
        </p:txBody>
      </p:sp>
      <p:sp>
        <p:nvSpPr>
          <p:cNvPr id="74" name="Rectangle 12"/>
          <p:cNvSpPr/>
          <p:nvPr/>
        </p:nvSpPr>
        <p:spPr>
          <a:xfrm>
            <a:off x="4622048" y="45472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3-4 days</a:t>
            </a:r>
            <a:endParaRPr lang="en-US" sz="1100" dirty="0"/>
          </a:p>
        </p:txBody>
      </p:sp>
      <p:sp>
        <p:nvSpPr>
          <p:cNvPr id="75" name="Rectangle 12"/>
          <p:cNvSpPr/>
          <p:nvPr/>
        </p:nvSpPr>
        <p:spPr>
          <a:xfrm>
            <a:off x="4882398" y="47631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4 </a:t>
            </a:r>
            <a:r>
              <a:rPr lang="en-GB" sz="1100" dirty="0" smtClean="0"/>
              <a:t>days</a:t>
            </a:r>
            <a:endParaRPr lang="en-GB" sz="1100" dirty="0"/>
          </a:p>
        </p:txBody>
      </p:sp>
      <p:sp>
        <p:nvSpPr>
          <p:cNvPr id="76" name="75 Rectángulo"/>
          <p:cNvSpPr/>
          <p:nvPr/>
        </p:nvSpPr>
        <p:spPr>
          <a:xfrm>
            <a:off x="5111750" y="4629150"/>
            <a:ext cx="1778000" cy="234950"/>
          </a:xfrm>
          <a:prstGeom prst="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12"/>
          <p:cNvSpPr/>
          <p:nvPr/>
        </p:nvSpPr>
        <p:spPr>
          <a:xfrm>
            <a:off x="4653798" y="38170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3-4 days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43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5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57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5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97258" y="1992908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4" y="315629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510882"/>
            <a:ext cx="1809750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FF7C80"/>
                    </a:gs>
                    <a:gs pos="45000">
                      <a:srgbClr val="C00000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C00000"/>
                    </a:gs>
                    <a:gs pos="45000">
                      <a:srgbClr val="C000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 r="-100000" b="-100000"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51178" y="344338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830862" y="285416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Someone is still in danger</a:t>
            </a:r>
            <a:endParaRPr lang="en-US" sz="1100" dirty="0"/>
          </a:p>
        </p:txBody>
      </p:sp>
      <p:sp>
        <p:nvSpPr>
          <p:cNvPr id="43" name="Rectangle 33"/>
          <p:cNvSpPr/>
          <p:nvPr/>
        </p:nvSpPr>
        <p:spPr>
          <a:xfrm>
            <a:off x="7074196" y="2947643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190</Words>
  <Application>Microsoft Office PowerPoint</Application>
  <PresentationFormat>Personalizado</PresentationFormat>
  <Paragraphs>77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166</cp:revision>
  <dcterms:created xsi:type="dcterms:W3CDTF">2016-02-29T09:07:52Z</dcterms:created>
  <dcterms:modified xsi:type="dcterms:W3CDTF">2016-11-01T22:44:49Z</dcterms:modified>
</cp:coreProperties>
</file>