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9" r:id="rId3"/>
    <p:sldId id="272" r:id="rId4"/>
    <p:sldId id="273" r:id="rId5"/>
    <p:sldId id="266" r:id="rId6"/>
    <p:sldId id="267" r:id="rId7"/>
    <p:sldId id="276" r:id="rId8"/>
    <p:sldId id="275" r:id="rId9"/>
    <p:sldId id="268" r:id="rId10"/>
    <p:sldId id="278" r:id="rId11"/>
    <p:sldId id="274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trick M" initials="PM" lastIdx="1" clrIdx="0">
    <p:extLst>
      <p:ext uri="{19B8F6BF-5375-455C-9EA6-DF929625EA0E}">
        <p15:presenceInfo xmlns="" xmlns:p15="http://schemas.microsoft.com/office/powerpoint/2012/main" userId="293365ab57c4ddb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29B"/>
    <a:srgbClr val="FB9E79"/>
    <a:srgbClr val="FDC199"/>
    <a:srgbClr val="FF9797"/>
    <a:srgbClr val="FF5B5B"/>
    <a:srgbClr val="C9F99D"/>
    <a:srgbClr val="FB8330"/>
    <a:srgbClr val="FFB7B7"/>
    <a:srgbClr val="FF7C80"/>
    <a:srgbClr val="F2642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51" d="100"/>
          <a:sy n="51" d="100"/>
        </p:scale>
        <p:origin x="-992" y="-3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4C19-980F-4321-AACF-69E1510F1043}" type="datetimeFigureOut">
              <a:rPr lang="en-US" smtClean="0"/>
              <a:pPr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33A2-C9EE-48B4-A9DF-06781FE8052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76609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4C19-980F-4321-AACF-69E1510F1043}" type="datetimeFigureOut">
              <a:rPr lang="en-US" smtClean="0"/>
              <a:pPr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33A2-C9EE-48B4-A9DF-06781FE8052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77722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4C19-980F-4321-AACF-69E1510F1043}" type="datetimeFigureOut">
              <a:rPr lang="en-US" smtClean="0"/>
              <a:pPr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33A2-C9EE-48B4-A9DF-06781FE8052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97804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4C19-980F-4321-AACF-69E1510F1043}" type="datetimeFigureOut">
              <a:rPr lang="en-US" smtClean="0"/>
              <a:pPr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33A2-C9EE-48B4-A9DF-06781FE8052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7394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4C19-980F-4321-AACF-69E1510F1043}" type="datetimeFigureOut">
              <a:rPr lang="en-US" smtClean="0"/>
              <a:pPr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33A2-C9EE-48B4-A9DF-06781FE8052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48074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4C19-980F-4321-AACF-69E1510F1043}" type="datetimeFigureOut">
              <a:rPr lang="en-US" smtClean="0"/>
              <a:pPr/>
              <a:t>12/7/2016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33A2-C9EE-48B4-A9DF-06781FE8052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54182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4C19-980F-4321-AACF-69E1510F1043}" type="datetimeFigureOut">
              <a:rPr lang="en-US" smtClean="0"/>
              <a:pPr/>
              <a:t>12/7/2016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33A2-C9EE-48B4-A9DF-06781FE8052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45890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4C19-980F-4321-AACF-69E1510F1043}" type="datetimeFigureOut">
              <a:rPr lang="en-US" smtClean="0"/>
              <a:pPr/>
              <a:t>12/7/2016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33A2-C9EE-48B4-A9DF-06781FE8052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36871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4C19-980F-4321-AACF-69E1510F1043}" type="datetimeFigureOut">
              <a:rPr lang="en-US" smtClean="0"/>
              <a:pPr/>
              <a:t>12/7/2016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33A2-C9EE-48B4-A9DF-06781FE8052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09841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4C19-980F-4321-AACF-69E1510F1043}" type="datetimeFigureOut">
              <a:rPr lang="en-US" smtClean="0"/>
              <a:pPr/>
              <a:t>12/7/2016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33A2-C9EE-48B4-A9DF-06781FE8052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27629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4C19-980F-4321-AACF-69E1510F1043}" type="datetimeFigureOut">
              <a:rPr lang="en-US" smtClean="0"/>
              <a:pPr/>
              <a:t>12/7/2016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33A2-C9EE-48B4-A9DF-06781FE8052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14816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24C19-980F-4321-AACF-69E1510F1043}" type="datetimeFigureOut">
              <a:rPr lang="en-US" smtClean="0"/>
              <a:pPr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433A2-C9EE-48B4-A9DF-06781FE8052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13530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slide" Target="slide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slide" Target="slid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slide" Target="slide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slide" Target="slide8.xml"/><Relationship Id="rId7" Type="http://schemas.openxmlformats.org/officeDocument/2006/relationships/slide" Target="slide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slide" Target="slide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png"/><Relationship Id="rId7" Type="http://schemas.openxmlformats.org/officeDocument/2006/relationships/slide" Target="slide6.xml"/><Relationship Id="rId12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11" Type="http://schemas.openxmlformats.org/officeDocument/2006/relationships/image" Target="../media/image9.png"/><Relationship Id="rId5" Type="http://schemas.openxmlformats.org/officeDocument/2006/relationships/slide" Target="slide9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slide" Target="slide6.xml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slide" Target="slide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slide" Target="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slide" Target="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slide" Target="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27 Imagen" descr="SurvivalDiagramQuiz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102234"/>
            <a:ext cx="12192000" cy="465353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376764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47971" y="242443"/>
            <a:ext cx="3096057" cy="6373114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4827311" y="1507587"/>
            <a:ext cx="2618278" cy="398254"/>
          </a:xfrm>
          <a:prstGeom prst="rect">
            <a:avLst/>
          </a:prstGeom>
          <a:solidFill>
            <a:srgbClr val="FDC199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813300" y="1175561"/>
            <a:ext cx="26289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Survive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449821" y="1549335"/>
            <a:ext cx="1432241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Supporting needs</a:t>
            </a:r>
            <a:endParaRPr lang="en-US" sz="1100" dirty="0"/>
          </a:p>
        </p:txBody>
      </p:sp>
      <p:sp>
        <p:nvSpPr>
          <p:cNvPr id="51" name="Rectangle 50"/>
          <p:cNvSpPr/>
          <p:nvPr/>
        </p:nvSpPr>
        <p:spPr>
          <a:xfrm>
            <a:off x="6515067" y="1803218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endParaRPr lang="en-US" sz="1100" dirty="0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2" cstate="print"/>
          <a:srcRect t="85496"/>
          <a:stretch/>
        </p:blipFill>
        <p:spPr>
          <a:xfrm>
            <a:off x="4547970" y="5691187"/>
            <a:ext cx="3096057" cy="924369"/>
          </a:xfrm>
          <a:prstGeom prst="rect">
            <a:avLst/>
          </a:prstGeom>
        </p:spPr>
      </p:pic>
      <p:sp>
        <p:nvSpPr>
          <p:cNvPr id="65" name="Rectangle 64">
            <a:hlinkClick r:id="rId3" action="ppaction://hlinksldjump"/>
          </p:cNvPr>
          <p:cNvSpPr/>
          <p:nvPr/>
        </p:nvSpPr>
        <p:spPr>
          <a:xfrm>
            <a:off x="5822950" y="5842000"/>
            <a:ext cx="539750" cy="56791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33"/>
          <p:cNvSpPr/>
          <p:nvPr/>
        </p:nvSpPr>
        <p:spPr>
          <a:xfrm>
            <a:off x="4819981" y="1913860"/>
            <a:ext cx="2580280" cy="37745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18" name="Rectangle 33"/>
          <p:cNvSpPr/>
          <p:nvPr/>
        </p:nvSpPr>
        <p:spPr>
          <a:xfrm>
            <a:off x="7070651" y="2083981"/>
            <a:ext cx="159488" cy="148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33"/>
          <p:cNvSpPr/>
          <p:nvPr/>
        </p:nvSpPr>
        <p:spPr>
          <a:xfrm>
            <a:off x="7074195" y="2395869"/>
            <a:ext cx="159488" cy="148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33"/>
          <p:cNvSpPr/>
          <p:nvPr/>
        </p:nvSpPr>
        <p:spPr>
          <a:xfrm>
            <a:off x="7074196" y="2682948"/>
            <a:ext cx="159488" cy="148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25 Rectángulo"/>
          <p:cNvSpPr/>
          <p:nvPr/>
        </p:nvSpPr>
        <p:spPr>
          <a:xfrm>
            <a:off x="7046284" y="2290872"/>
            <a:ext cx="2445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81" name="Rectangle 27">
            <a:hlinkClick r:id="rId3" action="ppaction://hlinksldjump"/>
          </p:cNvPr>
          <p:cNvSpPr/>
          <p:nvPr/>
        </p:nvSpPr>
        <p:spPr>
          <a:xfrm>
            <a:off x="4820653" y="5382126"/>
            <a:ext cx="2574758" cy="293610"/>
          </a:xfrm>
          <a:prstGeom prst="rect">
            <a:avLst/>
          </a:prstGeom>
          <a:solidFill>
            <a:srgbClr val="FDC199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12"/>
          <p:cNvSpPr/>
          <p:nvPr/>
        </p:nvSpPr>
        <p:spPr>
          <a:xfrm>
            <a:off x="5257317" y="5335272"/>
            <a:ext cx="1664852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Send </a:t>
            </a:r>
            <a:endParaRPr lang="en-US" sz="1100" dirty="0"/>
          </a:p>
        </p:txBody>
      </p:sp>
      <p:sp>
        <p:nvSpPr>
          <p:cNvPr id="22" name="Rectangle 12"/>
          <p:cNvSpPr/>
          <p:nvPr/>
        </p:nvSpPr>
        <p:spPr>
          <a:xfrm>
            <a:off x="4757153" y="2008951"/>
            <a:ext cx="1650441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err="1" smtClean="0"/>
              <a:t>Add</a:t>
            </a:r>
            <a:r>
              <a:rPr lang="es-ES" sz="1100" dirty="0" smtClean="0"/>
              <a:t> </a:t>
            </a:r>
            <a:r>
              <a:rPr lang="es-ES" sz="1100" dirty="0" err="1" smtClean="0"/>
              <a:t>question</a:t>
            </a:r>
            <a:endParaRPr lang="en-US" sz="1100" dirty="0"/>
          </a:p>
        </p:txBody>
      </p:sp>
      <p:sp>
        <p:nvSpPr>
          <p:cNvPr id="23" name="Rectangle 12"/>
          <p:cNvSpPr/>
          <p:nvPr/>
        </p:nvSpPr>
        <p:spPr>
          <a:xfrm>
            <a:off x="4755398" y="2280329"/>
            <a:ext cx="1658102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err="1" smtClean="0"/>
              <a:t>Add</a:t>
            </a:r>
            <a:r>
              <a:rPr lang="es-ES" sz="1100" dirty="0" smtClean="0"/>
              <a:t> </a:t>
            </a:r>
            <a:r>
              <a:rPr lang="es-ES" sz="1100" dirty="0" err="1" smtClean="0"/>
              <a:t>question</a:t>
            </a:r>
            <a:endParaRPr lang="en-US" sz="1100" dirty="0"/>
          </a:p>
        </p:txBody>
      </p:sp>
      <p:sp>
        <p:nvSpPr>
          <p:cNvPr id="24" name="Rectangle 12"/>
          <p:cNvSpPr/>
          <p:nvPr/>
        </p:nvSpPr>
        <p:spPr>
          <a:xfrm>
            <a:off x="4625323" y="2566079"/>
            <a:ext cx="194859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err="1" smtClean="0"/>
              <a:t>Add</a:t>
            </a:r>
            <a:r>
              <a:rPr lang="es-ES" sz="1100" dirty="0" smtClean="0"/>
              <a:t> </a:t>
            </a:r>
            <a:r>
              <a:rPr lang="es-ES" sz="1100" dirty="0" err="1" smtClean="0"/>
              <a:t>question</a:t>
            </a:r>
            <a:endParaRPr lang="en-US" sz="1100" dirty="0"/>
          </a:p>
        </p:txBody>
      </p:sp>
    </p:spTree>
    <p:extLst>
      <p:ext uri="{BB962C8B-B14F-4D97-AF65-F5344CB8AC3E}">
        <p14:creationId xmlns="" xmlns:p14="http://schemas.microsoft.com/office/powerpoint/2010/main" val="28376764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47971" y="242443"/>
            <a:ext cx="3096057" cy="6373114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4803248" y="1515608"/>
            <a:ext cx="2618278" cy="3982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813300" y="1175561"/>
            <a:ext cx="26289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Survive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217211" y="1549335"/>
            <a:ext cx="1809231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err="1" smtClean="0"/>
              <a:t>Surrondings</a:t>
            </a:r>
            <a:r>
              <a:rPr lang="en-GB" sz="1100" dirty="0" smtClean="0"/>
              <a:t> state</a:t>
            </a:r>
            <a:endParaRPr lang="en-US" sz="1100" dirty="0"/>
          </a:p>
        </p:txBody>
      </p:sp>
      <p:sp>
        <p:nvSpPr>
          <p:cNvPr id="51" name="Rectangle 50"/>
          <p:cNvSpPr/>
          <p:nvPr/>
        </p:nvSpPr>
        <p:spPr>
          <a:xfrm>
            <a:off x="6515067" y="1803218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endParaRPr lang="en-US" sz="1100" dirty="0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2" cstate="print"/>
          <a:srcRect t="85496"/>
          <a:stretch/>
        </p:blipFill>
        <p:spPr>
          <a:xfrm>
            <a:off x="4547970" y="5691187"/>
            <a:ext cx="3096057" cy="924369"/>
          </a:xfrm>
          <a:prstGeom prst="rect">
            <a:avLst/>
          </a:prstGeom>
        </p:spPr>
      </p:pic>
      <p:sp>
        <p:nvSpPr>
          <p:cNvPr id="65" name="Rectangle 64">
            <a:hlinkClick r:id="rId3" action="ppaction://hlinksldjump"/>
          </p:cNvPr>
          <p:cNvSpPr/>
          <p:nvPr/>
        </p:nvSpPr>
        <p:spPr>
          <a:xfrm>
            <a:off x="5822950" y="5842000"/>
            <a:ext cx="539750" cy="56791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33"/>
          <p:cNvSpPr/>
          <p:nvPr/>
        </p:nvSpPr>
        <p:spPr>
          <a:xfrm>
            <a:off x="4819981" y="1913860"/>
            <a:ext cx="2580280" cy="37745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40" name="Rectangle 12"/>
          <p:cNvSpPr/>
          <p:nvPr/>
        </p:nvSpPr>
        <p:spPr>
          <a:xfrm>
            <a:off x="4980923" y="2827431"/>
            <a:ext cx="194859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Level of buildings destruction:</a:t>
            </a:r>
            <a:endParaRPr lang="en-US" sz="1100" dirty="0"/>
          </a:p>
        </p:txBody>
      </p:sp>
      <p:grpSp>
        <p:nvGrpSpPr>
          <p:cNvPr id="2" name="57 Grupo"/>
          <p:cNvGrpSpPr/>
          <p:nvPr/>
        </p:nvGrpSpPr>
        <p:grpSpPr>
          <a:xfrm flipH="1">
            <a:off x="5107071" y="3173997"/>
            <a:ext cx="1823118" cy="254000"/>
            <a:chOff x="5086350" y="3238500"/>
            <a:chExt cx="1911350" cy="247650"/>
          </a:xfrm>
        </p:grpSpPr>
        <p:grpSp>
          <p:nvGrpSpPr>
            <p:cNvPr id="3" name="43 Grupo"/>
            <p:cNvGrpSpPr/>
            <p:nvPr/>
          </p:nvGrpSpPr>
          <p:grpSpPr>
            <a:xfrm>
              <a:off x="5086350" y="3238500"/>
              <a:ext cx="1911350" cy="247650"/>
              <a:chOff x="5086350" y="3238500"/>
              <a:chExt cx="1644650" cy="247650"/>
            </a:xfrm>
          </p:grpSpPr>
          <p:sp>
            <p:nvSpPr>
              <p:cNvPr id="41" name="40 Rectángulo"/>
              <p:cNvSpPr/>
              <p:nvPr/>
            </p:nvSpPr>
            <p:spPr>
              <a:xfrm>
                <a:off x="5086350" y="3238500"/>
                <a:ext cx="241300" cy="24765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42" name="41 Rectángulo"/>
              <p:cNvSpPr/>
              <p:nvPr/>
            </p:nvSpPr>
            <p:spPr>
              <a:xfrm>
                <a:off x="5327650" y="3238500"/>
                <a:ext cx="1403350" cy="2476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grpSp>
          <p:nvGrpSpPr>
            <p:cNvPr id="4" name="56 Grupo"/>
            <p:cNvGrpSpPr/>
            <p:nvPr/>
          </p:nvGrpSpPr>
          <p:grpSpPr>
            <a:xfrm>
              <a:off x="5143500" y="3321050"/>
              <a:ext cx="165100" cy="101600"/>
              <a:chOff x="2305050" y="2889250"/>
              <a:chExt cx="368300" cy="184150"/>
            </a:xfrm>
          </p:grpSpPr>
          <p:cxnSp>
            <p:nvCxnSpPr>
              <p:cNvPr id="47" name="46 Conector recto"/>
              <p:cNvCxnSpPr/>
              <p:nvPr/>
            </p:nvCxnSpPr>
            <p:spPr>
              <a:xfrm>
                <a:off x="2305050" y="2901950"/>
                <a:ext cx="190500" cy="165100"/>
              </a:xfrm>
              <a:prstGeom prst="line">
                <a:avLst/>
              </a:prstGeom>
              <a:ln w="34925" cmpd="sng">
                <a:gradFill flip="none" rotWithShape="1">
                  <a:gsLst>
                    <a:gs pos="42000">
                      <a:schemeClr val="accent1">
                        <a:lumMod val="60000"/>
                        <a:lumOff val="40000"/>
                      </a:schemeClr>
                    </a:gs>
                    <a:gs pos="50000">
                      <a:schemeClr val="accent1">
                        <a:lumMod val="75000"/>
                      </a:schemeClr>
                    </a:gs>
                    <a:gs pos="100000">
                      <a:srgbClr val="156B13"/>
                    </a:gs>
                  </a:gsLst>
                  <a:lin ang="15600000" scaled="0"/>
                  <a:tileRect/>
                </a:gradFill>
                <a:prstDash val="solid"/>
                <a:head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48 Conector recto"/>
              <p:cNvCxnSpPr/>
              <p:nvPr/>
            </p:nvCxnSpPr>
            <p:spPr>
              <a:xfrm flipH="1">
                <a:off x="2476500" y="2889250"/>
                <a:ext cx="196850" cy="184150"/>
              </a:xfrm>
              <a:prstGeom prst="line">
                <a:avLst/>
              </a:prstGeom>
              <a:ln w="34925" cmpd="sng">
                <a:gradFill flip="none" rotWithShape="1">
                  <a:gsLst>
                    <a:gs pos="42000">
                      <a:schemeClr val="accent1">
                        <a:lumMod val="60000"/>
                        <a:lumOff val="40000"/>
                      </a:schemeClr>
                    </a:gs>
                    <a:gs pos="50000">
                      <a:schemeClr val="accent1">
                        <a:lumMod val="75000"/>
                      </a:schemeClr>
                    </a:gs>
                    <a:gs pos="100000">
                      <a:srgbClr val="156B13"/>
                    </a:gs>
                  </a:gsLst>
                  <a:lin ang="15600000" scaled="0"/>
                  <a:tileRect/>
                </a:gradFill>
                <a:prstDash val="solid"/>
                <a:head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12"/>
          <p:cNvSpPr/>
          <p:nvPr/>
        </p:nvSpPr>
        <p:spPr>
          <a:xfrm>
            <a:off x="4862947" y="3122539"/>
            <a:ext cx="194859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Select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Rectangle 12"/>
          <p:cNvSpPr/>
          <p:nvPr/>
        </p:nvSpPr>
        <p:spPr>
          <a:xfrm>
            <a:off x="4903052" y="3407622"/>
            <a:ext cx="194859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 (we) can survive alone for:</a:t>
            </a:r>
            <a:endParaRPr lang="en-US" sz="1100" dirty="0"/>
          </a:p>
        </p:txBody>
      </p:sp>
      <p:grpSp>
        <p:nvGrpSpPr>
          <p:cNvPr id="5" name="57 Grupo"/>
          <p:cNvGrpSpPr/>
          <p:nvPr/>
        </p:nvGrpSpPr>
        <p:grpSpPr>
          <a:xfrm flipH="1">
            <a:off x="5115091" y="3759537"/>
            <a:ext cx="1809750" cy="254000"/>
            <a:chOff x="5086350" y="3238500"/>
            <a:chExt cx="1911350" cy="247650"/>
          </a:xfrm>
        </p:grpSpPr>
        <p:grpSp>
          <p:nvGrpSpPr>
            <p:cNvPr id="7" name="43 Grupo"/>
            <p:cNvGrpSpPr/>
            <p:nvPr/>
          </p:nvGrpSpPr>
          <p:grpSpPr>
            <a:xfrm>
              <a:off x="5086350" y="3238500"/>
              <a:ext cx="1911350" cy="247650"/>
              <a:chOff x="5086350" y="3238500"/>
              <a:chExt cx="1644650" cy="247650"/>
            </a:xfrm>
          </p:grpSpPr>
          <p:sp>
            <p:nvSpPr>
              <p:cNvPr id="52" name="51 Rectángulo"/>
              <p:cNvSpPr/>
              <p:nvPr/>
            </p:nvSpPr>
            <p:spPr>
              <a:xfrm>
                <a:off x="5086350" y="3238500"/>
                <a:ext cx="241300" cy="24765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53" name="52 Rectángulo"/>
              <p:cNvSpPr/>
              <p:nvPr/>
            </p:nvSpPr>
            <p:spPr>
              <a:xfrm>
                <a:off x="5327650" y="3238500"/>
                <a:ext cx="1403350" cy="2476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grpSp>
          <p:nvGrpSpPr>
            <p:cNvPr id="8" name="56 Grupo"/>
            <p:cNvGrpSpPr/>
            <p:nvPr/>
          </p:nvGrpSpPr>
          <p:grpSpPr>
            <a:xfrm>
              <a:off x="5143500" y="3321050"/>
              <a:ext cx="165100" cy="101600"/>
              <a:chOff x="2305050" y="2889250"/>
              <a:chExt cx="368300" cy="184150"/>
            </a:xfrm>
          </p:grpSpPr>
          <p:cxnSp>
            <p:nvCxnSpPr>
              <p:cNvPr id="46" name="45 Conector recto"/>
              <p:cNvCxnSpPr/>
              <p:nvPr/>
            </p:nvCxnSpPr>
            <p:spPr>
              <a:xfrm>
                <a:off x="2305050" y="2901950"/>
                <a:ext cx="190500" cy="165100"/>
              </a:xfrm>
              <a:prstGeom prst="line">
                <a:avLst/>
              </a:prstGeom>
              <a:ln w="34925" cmpd="sng">
                <a:gradFill flip="none" rotWithShape="1">
                  <a:gsLst>
                    <a:gs pos="42000">
                      <a:schemeClr val="accent1">
                        <a:lumMod val="60000"/>
                        <a:lumOff val="40000"/>
                      </a:schemeClr>
                    </a:gs>
                    <a:gs pos="50000">
                      <a:schemeClr val="accent1">
                        <a:lumMod val="75000"/>
                      </a:schemeClr>
                    </a:gs>
                    <a:gs pos="100000">
                      <a:srgbClr val="156B13"/>
                    </a:gs>
                  </a:gsLst>
                  <a:lin ang="15600000" scaled="0"/>
                  <a:tileRect/>
                </a:gradFill>
                <a:prstDash val="solid"/>
                <a:head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49 Conector recto"/>
              <p:cNvCxnSpPr/>
              <p:nvPr/>
            </p:nvCxnSpPr>
            <p:spPr>
              <a:xfrm flipH="1">
                <a:off x="2476500" y="2889250"/>
                <a:ext cx="196850" cy="184150"/>
              </a:xfrm>
              <a:prstGeom prst="line">
                <a:avLst/>
              </a:prstGeom>
              <a:ln w="34925" cmpd="sng">
                <a:gradFill flip="none" rotWithShape="1">
                  <a:gsLst>
                    <a:gs pos="42000">
                      <a:schemeClr val="accent1">
                        <a:lumMod val="60000"/>
                        <a:lumOff val="40000"/>
                      </a:schemeClr>
                    </a:gs>
                    <a:gs pos="50000">
                      <a:schemeClr val="accent1">
                        <a:lumMod val="75000"/>
                      </a:schemeClr>
                    </a:gs>
                    <a:gs pos="100000">
                      <a:srgbClr val="156B13"/>
                    </a:gs>
                  </a:gsLst>
                  <a:lin ang="15600000" scaled="0"/>
                  <a:tileRect/>
                </a:gradFill>
                <a:prstDash val="solid"/>
                <a:head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Rectangle 12"/>
          <p:cNvSpPr/>
          <p:nvPr/>
        </p:nvSpPr>
        <p:spPr>
          <a:xfrm>
            <a:off x="4878989" y="3700056"/>
            <a:ext cx="194859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Select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Rectangle 12"/>
          <p:cNvSpPr/>
          <p:nvPr/>
        </p:nvSpPr>
        <p:spPr>
          <a:xfrm>
            <a:off x="4686549" y="3964749"/>
            <a:ext cx="1658102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Level of water:</a:t>
            </a:r>
            <a:endParaRPr lang="en-US" sz="1100" dirty="0"/>
          </a:p>
        </p:txBody>
      </p:sp>
      <p:grpSp>
        <p:nvGrpSpPr>
          <p:cNvPr id="9" name="57 Grupo"/>
          <p:cNvGrpSpPr/>
          <p:nvPr/>
        </p:nvGrpSpPr>
        <p:grpSpPr>
          <a:xfrm flipH="1">
            <a:off x="5123112" y="4288924"/>
            <a:ext cx="1799056" cy="254000"/>
            <a:chOff x="5086350" y="3238500"/>
            <a:chExt cx="1911350" cy="247650"/>
          </a:xfrm>
        </p:grpSpPr>
        <p:grpSp>
          <p:nvGrpSpPr>
            <p:cNvPr id="10" name="43 Grupo"/>
            <p:cNvGrpSpPr/>
            <p:nvPr/>
          </p:nvGrpSpPr>
          <p:grpSpPr>
            <a:xfrm>
              <a:off x="5086350" y="3238500"/>
              <a:ext cx="1911350" cy="247650"/>
              <a:chOff x="5086350" y="3238500"/>
              <a:chExt cx="1644650" cy="247650"/>
            </a:xfrm>
          </p:grpSpPr>
          <p:sp>
            <p:nvSpPr>
              <p:cNvPr id="66" name="65 Rectángulo">
                <a:hlinkClick r:id="rId4" action="ppaction://hlinksldjump"/>
              </p:cNvPr>
              <p:cNvSpPr/>
              <p:nvPr/>
            </p:nvSpPr>
            <p:spPr>
              <a:xfrm>
                <a:off x="5086350" y="3238500"/>
                <a:ext cx="241300" cy="24765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78" name="77 Rectángulo"/>
              <p:cNvSpPr/>
              <p:nvPr/>
            </p:nvSpPr>
            <p:spPr>
              <a:xfrm>
                <a:off x="5327650" y="3238500"/>
                <a:ext cx="1403350" cy="2476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grpSp>
          <p:nvGrpSpPr>
            <p:cNvPr id="11" name="56 Grupo"/>
            <p:cNvGrpSpPr/>
            <p:nvPr/>
          </p:nvGrpSpPr>
          <p:grpSpPr>
            <a:xfrm>
              <a:off x="5143500" y="3321050"/>
              <a:ext cx="165100" cy="101600"/>
              <a:chOff x="2305050" y="2889250"/>
              <a:chExt cx="368300" cy="184150"/>
            </a:xfrm>
          </p:grpSpPr>
          <p:cxnSp>
            <p:nvCxnSpPr>
              <p:cNvPr id="63" name="62 Conector recto"/>
              <p:cNvCxnSpPr/>
              <p:nvPr/>
            </p:nvCxnSpPr>
            <p:spPr>
              <a:xfrm>
                <a:off x="2305050" y="2901950"/>
                <a:ext cx="190500" cy="165100"/>
              </a:xfrm>
              <a:prstGeom prst="line">
                <a:avLst/>
              </a:prstGeom>
              <a:ln w="34925" cmpd="sng">
                <a:gradFill flip="none" rotWithShape="1">
                  <a:gsLst>
                    <a:gs pos="42000">
                      <a:schemeClr val="accent1">
                        <a:lumMod val="60000"/>
                        <a:lumOff val="40000"/>
                      </a:schemeClr>
                    </a:gs>
                    <a:gs pos="50000">
                      <a:schemeClr val="accent1">
                        <a:lumMod val="75000"/>
                      </a:schemeClr>
                    </a:gs>
                    <a:gs pos="100000">
                      <a:srgbClr val="156B13"/>
                    </a:gs>
                  </a:gsLst>
                  <a:lin ang="15600000" scaled="0"/>
                  <a:tileRect/>
                </a:gradFill>
                <a:prstDash val="solid"/>
                <a:head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63 Conector recto"/>
              <p:cNvCxnSpPr/>
              <p:nvPr/>
            </p:nvCxnSpPr>
            <p:spPr>
              <a:xfrm flipH="1">
                <a:off x="2476500" y="2889250"/>
                <a:ext cx="196850" cy="184150"/>
              </a:xfrm>
              <a:prstGeom prst="line">
                <a:avLst/>
              </a:prstGeom>
              <a:ln w="34925" cmpd="sng">
                <a:gradFill flip="none" rotWithShape="1">
                  <a:gsLst>
                    <a:gs pos="42000">
                      <a:schemeClr val="accent1">
                        <a:lumMod val="60000"/>
                        <a:lumOff val="40000"/>
                      </a:schemeClr>
                    </a:gs>
                    <a:gs pos="50000">
                      <a:schemeClr val="accent1">
                        <a:lumMod val="75000"/>
                      </a:schemeClr>
                    </a:gs>
                    <a:gs pos="100000">
                      <a:srgbClr val="156B13"/>
                    </a:gs>
                  </a:gsLst>
                  <a:lin ang="15600000" scaled="0"/>
                  <a:tileRect/>
                </a:gradFill>
                <a:prstDash val="solid"/>
                <a:head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9" name="Rectangle 12"/>
          <p:cNvSpPr/>
          <p:nvPr/>
        </p:nvSpPr>
        <p:spPr>
          <a:xfrm>
            <a:off x="4887010" y="4229445"/>
            <a:ext cx="194859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Select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1" name="Rectangle 27">
            <a:hlinkClick r:id="rId3" action="ppaction://hlinksldjump"/>
          </p:cNvPr>
          <p:cNvSpPr/>
          <p:nvPr/>
        </p:nvSpPr>
        <p:spPr>
          <a:xfrm>
            <a:off x="4820653" y="5382126"/>
            <a:ext cx="2574758" cy="2936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12"/>
          <p:cNvSpPr/>
          <p:nvPr/>
        </p:nvSpPr>
        <p:spPr>
          <a:xfrm>
            <a:off x="5257317" y="5335272"/>
            <a:ext cx="1664852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Send </a:t>
            </a:r>
            <a:endParaRPr lang="en-US" sz="1100" dirty="0"/>
          </a:p>
        </p:txBody>
      </p:sp>
      <p:sp>
        <p:nvSpPr>
          <p:cNvPr id="54" name="Rectangle 12"/>
          <p:cNvSpPr/>
          <p:nvPr/>
        </p:nvSpPr>
        <p:spPr>
          <a:xfrm>
            <a:off x="4757153" y="2008951"/>
            <a:ext cx="1650441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err="1" smtClean="0"/>
              <a:t>Add</a:t>
            </a:r>
            <a:r>
              <a:rPr lang="es-ES" sz="1100" dirty="0" smtClean="0"/>
              <a:t> </a:t>
            </a:r>
            <a:r>
              <a:rPr lang="es-ES" sz="1100" dirty="0" err="1" smtClean="0"/>
              <a:t>question</a:t>
            </a:r>
            <a:endParaRPr lang="en-US" sz="1100" dirty="0"/>
          </a:p>
        </p:txBody>
      </p:sp>
      <p:sp>
        <p:nvSpPr>
          <p:cNvPr id="57" name="Rectangle 12"/>
          <p:cNvSpPr/>
          <p:nvPr/>
        </p:nvSpPr>
        <p:spPr>
          <a:xfrm>
            <a:off x="4755398" y="2280329"/>
            <a:ext cx="1658102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err="1" smtClean="0"/>
              <a:t>Add</a:t>
            </a:r>
            <a:r>
              <a:rPr lang="es-ES" sz="1100" dirty="0" smtClean="0"/>
              <a:t> </a:t>
            </a:r>
            <a:r>
              <a:rPr lang="es-ES" sz="1100" dirty="0" err="1" smtClean="0"/>
              <a:t>question</a:t>
            </a:r>
            <a:endParaRPr lang="en-US" sz="1100" dirty="0"/>
          </a:p>
        </p:txBody>
      </p:sp>
      <p:sp>
        <p:nvSpPr>
          <p:cNvPr id="58" name="Rectangle 12"/>
          <p:cNvSpPr/>
          <p:nvPr/>
        </p:nvSpPr>
        <p:spPr>
          <a:xfrm>
            <a:off x="4625323" y="2566079"/>
            <a:ext cx="194859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err="1" smtClean="0"/>
              <a:t>Add</a:t>
            </a:r>
            <a:r>
              <a:rPr lang="es-ES" sz="1100" dirty="0" smtClean="0"/>
              <a:t> </a:t>
            </a:r>
            <a:r>
              <a:rPr lang="es-ES" sz="1100" dirty="0" err="1" smtClean="0"/>
              <a:t>question</a:t>
            </a:r>
            <a:endParaRPr lang="en-US" sz="1100" dirty="0"/>
          </a:p>
        </p:txBody>
      </p:sp>
    </p:spTree>
    <p:extLst>
      <p:ext uri="{BB962C8B-B14F-4D97-AF65-F5344CB8AC3E}">
        <p14:creationId xmlns="" xmlns:p14="http://schemas.microsoft.com/office/powerpoint/2010/main" val="28376764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47971" y="242443"/>
            <a:ext cx="3096057" cy="6373114"/>
          </a:xfrm>
          <a:prstGeom prst="rect">
            <a:avLst/>
          </a:prstGeom>
        </p:spPr>
      </p:pic>
      <p:sp>
        <p:nvSpPr>
          <p:cNvPr id="17" name="Rectangle 33"/>
          <p:cNvSpPr/>
          <p:nvPr/>
        </p:nvSpPr>
        <p:spPr>
          <a:xfrm>
            <a:off x="4819981" y="1913860"/>
            <a:ext cx="2580280" cy="37745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67" name="Rectangle 27">
            <a:hlinkClick r:id="rId3" action="ppaction://hlinksldjump"/>
          </p:cNvPr>
          <p:cNvSpPr/>
          <p:nvPr/>
        </p:nvSpPr>
        <p:spPr>
          <a:xfrm>
            <a:off x="4820653" y="5390149"/>
            <a:ext cx="2574758" cy="2936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803248" y="1515608"/>
            <a:ext cx="2618278" cy="3982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813300" y="1175561"/>
            <a:ext cx="26289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Survive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93369" y="1557356"/>
            <a:ext cx="2125578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Disaster Specific Information</a:t>
            </a:r>
            <a:endParaRPr lang="en-US" sz="1100" dirty="0"/>
          </a:p>
        </p:txBody>
      </p:sp>
      <p:sp>
        <p:nvSpPr>
          <p:cNvPr id="51" name="Rectangle 50"/>
          <p:cNvSpPr/>
          <p:nvPr/>
        </p:nvSpPr>
        <p:spPr>
          <a:xfrm>
            <a:off x="6515067" y="1803218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endParaRPr lang="en-US" sz="1100" dirty="0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2" cstate="print"/>
          <a:srcRect t="85496"/>
          <a:stretch/>
        </p:blipFill>
        <p:spPr>
          <a:xfrm>
            <a:off x="4547970" y="5691187"/>
            <a:ext cx="3096057" cy="924369"/>
          </a:xfrm>
          <a:prstGeom prst="rect">
            <a:avLst/>
          </a:prstGeom>
        </p:spPr>
      </p:pic>
      <p:sp>
        <p:nvSpPr>
          <p:cNvPr id="65" name="Rectangle 64">
            <a:hlinkClick r:id="rId4" action="ppaction://hlinksldjump"/>
          </p:cNvPr>
          <p:cNvSpPr/>
          <p:nvPr/>
        </p:nvSpPr>
        <p:spPr>
          <a:xfrm>
            <a:off x="5822950" y="5842000"/>
            <a:ext cx="539750" cy="56791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33"/>
          <p:cNvSpPr/>
          <p:nvPr/>
        </p:nvSpPr>
        <p:spPr>
          <a:xfrm>
            <a:off x="7070651" y="2083981"/>
            <a:ext cx="159488" cy="148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2"/>
          <p:cNvSpPr/>
          <p:nvPr/>
        </p:nvSpPr>
        <p:spPr>
          <a:xfrm>
            <a:off x="4813300" y="2000929"/>
            <a:ext cx="1650441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Someone is injured</a:t>
            </a:r>
            <a:endParaRPr lang="en-US" sz="1100" dirty="0"/>
          </a:p>
        </p:txBody>
      </p:sp>
      <p:sp>
        <p:nvSpPr>
          <p:cNvPr id="20" name="Rectangle 33"/>
          <p:cNvSpPr/>
          <p:nvPr/>
        </p:nvSpPr>
        <p:spPr>
          <a:xfrm>
            <a:off x="7074195" y="2395869"/>
            <a:ext cx="159488" cy="148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33"/>
          <p:cNvSpPr/>
          <p:nvPr/>
        </p:nvSpPr>
        <p:spPr>
          <a:xfrm>
            <a:off x="7074196" y="2682948"/>
            <a:ext cx="159488" cy="148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25 Rectángulo"/>
          <p:cNvSpPr/>
          <p:nvPr/>
        </p:nvSpPr>
        <p:spPr>
          <a:xfrm>
            <a:off x="7046284" y="2290872"/>
            <a:ext cx="2445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32" name="Rectangle 12"/>
          <p:cNvSpPr/>
          <p:nvPr/>
        </p:nvSpPr>
        <p:spPr>
          <a:xfrm>
            <a:off x="4755398" y="2280329"/>
            <a:ext cx="1658102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Someone is stuck</a:t>
            </a:r>
            <a:endParaRPr lang="en-US" sz="1100" dirty="0"/>
          </a:p>
        </p:txBody>
      </p:sp>
      <p:sp>
        <p:nvSpPr>
          <p:cNvPr id="33" name="Rectangle 12"/>
          <p:cNvSpPr/>
          <p:nvPr/>
        </p:nvSpPr>
        <p:spPr>
          <a:xfrm>
            <a:off x="4922102" y="2566079"/>
            <a:ext cx="194859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Someone needs urgent help</a:t>
            </a:r>
            <a:endParaRPr lang="en-US" sz="1100" dirty="0"/>
          </a:p>
        </p:txBody>
      </p:sp>
      <p:sp>
        <p:nvSpPr>
          <p:cNvPr id="40" name="Rectangle 12"/>
          <p:cNvSpPr/>
          <p:nvPr/>
        </p:nvSpPr>
        <p:spPr>
          <a:xfrm>
            <a:off x="4980923" y="2827431"/>
            <a:ext cx="194859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Level of buildings destruction:</a:t>
            </a:r>
            <a:endParaRPr lang="en-US" sz="1100" dirty="0"/>
          </a:p>
        </p:txBody>
      </p:sp>
      <p:grpSp>
        <p:nvGrpSpPr>
          <p:cNvPr id="2" name="57 Grupo"/>
          <p:cNvGrpSpPr/>
          <p:nvPr/>
        </p:nvGrpSpPr>
        <p:grpSpPr>
          <a:xfrm flipH="1">
            <a:off x="5107071" y="3173997"/>
            <a:ext cx="1823118" cy="254000"/>
            <a:chOff x="5086350" y="3238500"/>
            <a:chExt cx="1911350" cy="247650"/>
          </a:xfrm>
        </p:grpSpPr>
        <p:grpSp>
          <p:nvGrpSpPr>
            <p:cNvPr id="3" name="43 Grupo"/>
            <p:cNvGrpSpPr/>
            <p:nvPr/>
          </p:nvGrpSpPr>
          <p:grpSpPr>
            <a:xfrm>
              <a:off x="5086350" y="3238500"/>
              <a:ext cx="1911350" cy="247650"/>
              <a:chOff x="5086350" y="3238500"/>
              <a:chExt cx="1644650" cy="247650"/>
            </a:xfrm>
          </p:grpSpPr>
          <p:sp>
            <p:nvSpPr>
              <p:cNvPr id="41" name="40 Rectángulo"/>
              <p:cNvSpPr/>
              <p:nvPr/>
            </p:nvSpPr>
            <p:spPr>
              <a:xfrm>
                <a:off x="5086350" y="3238500"/>
                <a:ext cx="241300" cy="24765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42" name="41 Rectángulo"/>
              <p:cNvSpPr/>
              <p:nvPr/>
            </p:nvSpPr>
            <p:spPr>
              <a:xfrm>
                <a:off x="5327650" y="3238500"/>
                <a:ext cx="1403350" cy="2476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grpSp>
          <p:nvGrpSpPr>
            <p:cNvPr id="4" name="56 Grupo"/>
            <p:cNvGrpSpPr/>
            <p:nvPr/>
          </p:nvGrpSpPr>
          <p:grpSpPr>
            <a:xfrm>
              <a:off x="5143500" y="3321050"/>
              <a:ext cx="165100" cy="101600"/>
              <a:chOff x="2305050" y="2889250"/>
              <a:chExt cx="368300" cy="184150"/>
            </a:xfrm>
          </p:grpSpPr>
          <p:cxnSp>
            <p:nvCxnSpPr>
              <p:cNvPr id="47" name="46 Conector recto"/>
              <p:cNvCxnSpPr/>
              <p:nvPr/>
            </p:nvCxnSpPr>
            <p:spPr>
              <a:xfrm>
                <a:off x="2305050" y="2901950"/>
                <a:ext cx="190500" cy="165100"/>
              </a:xfrm>
              <a:prstGeom prst="line">
                <a:avLst/>
              </a:prstGeom>
              <a:ln w="34925" cmpd="sng">
                <a:gradFill flip="none" rotWithShape="1">
                  <a:gsLst>
                    <a:gs pos="42000">
                      <a:schemeClr val="accent1">
                        <a:lumMod val="60000"/>
                        <a:lumOff val="40000"/>
                      </a:schemeClr>
                    </a:gs>
                    <a:gs pos="50000">
                      <a:schemeClr val="accent1">
                        <a:lumMod val="75000"/>
                      </a:schemeClr>
                    </a:gs>
                    <a:gs pos="100000">
                      <a:srgbClr val="156B13"/>
                    </a:gs>
                  </a:gsLst>
                  <a:lin ang="15600000" scaled="0"/>
                  <a:tileRect/>
                </a:gradFill>
                <a:prstDash val="solid"/>
                <a:head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48 Conector recto"/>
              <p:cNvCxnSpPr/>
              <p:nvPr/>
            </p:nvCxnSpPr>
            <p:spPr>
              <a:xfrm flipH="1">
                <a:off x="2476500" y="2889250"/>
                <a:ext cx="196850" cy="184150"/>
              </a:xfrm>
              <a:prstGeom prst="line">
                <a:avLst/>
              </a:prstGeom>
              <a:ln w="34925" cmpd="sng">
                <a:gradFill flip="none" rotWithShape="1">
                  <a:gsLst>
                    <a:gs pos="42000">
                      <a:schemeClr val="accent1">
                        <a:lumMod val="60000"/>
                        <a:lumOff val="40000"/>
                      </a:schemeClr>
                    </a:gs>
                    <a:gs pos="50000">
                      <a:schemeClr val="accent1">
                        <a:lumMod val="75000"/>
                      </a:schemeClr>
                    </a:gs>
                    <a:gs pos="100000">
                      <a:srgbClr val="156B13"/>
                    </a:gs>
                  </a:gsLst>
                  <a:lin ang="15600000" scaled="0"/>
                  <a:tileRect/>
                </a:gradFill>
                <a:prstDash val="solid"/>
                <a:head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12"/>
          <p:cNvSpPr/>
          <p:nvPr/>
        </p:nvSpPr>
        <p:spPr>
          <a:xfrm>
            <a:off x="4862947" y="3122539"/>
            <a:ext cx="194859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Select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Rectangle 12"/>
          <p:cNvSpPr/>
          <p:nvPr/>
        </p:nvSpPr>
        <p:spPr>
          <a:xfrm>
            <a:off x="4903052" y="3407622"/>
            <a:ext cx="194859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 (we) can survive alone for:</a:t>
            </a:r>
            <a:endParaRPr lang="en-US" sz="1100" dirty="0"/>
          </a:p>
        </p:txBody>
      </p:sp>
      <p:grpSp>
        <p:nvGrpSpPr>
          <p:cNvPr id="5" name="53 Grupo"/>
          <p:cNvGrpSpPr/>
          <p:nvPr/>
        </p:nvGrpSpPr>
        <p:grpSpPr>
          <a:xfrm>
            <a:off x="5123112" y="4542923"/>
            <a:ext cx="1803400" cy="990600"/>
            <a:chOff x="5099050" y="4133850"/>
            <a:chExt cx="1803400" cy="990600"/>
          </a:xfrm>
        </p:grpSpPr>
        <p:sp>
          <p:nvSpPr>
            <p:cNvPr id="71" name="70 Rectángulo"/>
            <p:cNvSpPr/>
            <p:nvPr/>
          </p:nvSpPr>
          <p:spPr>
            <a:xfrm>
              <a:off x="5099050" y="4133850"/>
              <a:ext cx="1803400" cy="990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76" name="75 Rectángulo"/>
            <p:cNvSpPr/>
            <p:nvPr/>
          </p:nvSpPr>
          <p:spPr>
            <a:xfrm>
              <a:off x="5111750" y="4629150"/>
              <a:ext cx="1778000" cy="234950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31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grpSp>
        <p:nvGrpSpPr>
          <p:cNvPr id="7" name="57 Grupo"/>
          <p:cNvGrpSpPr/>
          <p:nvPr/>
        </p:nvGrpSpPr>
        <p:grpSpPr>
          <a:xfrm flipH="1">
            <a:off x="5115091" y="3759537"/>
            <a:ext cx="1809750" cy="254000"/>
            <a:chOff x="5086350" y="3238500"/>
            <a:chExt cx="1911350" cy="247650"/>
          </a:xfrm>
        </p:grpSpPr>
        <p:grpSp>
          <p:nvGrpSpPr>
            <p:cNvPr id="8" name="43 Grupo"/>
            <p:cNvGrpSpPr/>
            <p:nvPr/>
          </p:nvGrpSpPr>
          <p:grpSpPr>
            <a:xfrm>
              <a:off x="5086350" y="3238500"/>
              <a:ext cx="1911350" cy="247650"/>
              <a:chOff x="5086350" y="3238500"/>
              <a:chExt cx="1644650" cy="247650"/>
            </a:xfrm>
          </p:grpSpPr>
          <p:sp>
            <p:nvSpPr>
              <p:cNvPr id="52" name="51 Rectángulo"/>
              <p:cNvSpPr/>
              <p:nvPr/>
            </p:nvSpPr>
            <p:spPr>
              <a:xfrm>
                <a:off x="5086350" y="3238500"/>
                <a:ext cx="241300" cy="24765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53" name="52 Rectángulo"/>
              <p:cNvSpPr/>
              <p:nvPr/>
            </p:nvSpPr>
            <p:spPr>
              <a:xfrm>
                <a:off x="5327650" y="3238500"/>
                <a:ext cx="1403350" cy="2476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grpSp>
          <p:nvGrpSpPr>
            <p:cNvPr id="9" name="56 Grupo"/>
            <p:cNvGrpSpPr/>
            <p:nvPr/>
          </p:nvGrpSpPr>
          <p:grpSpPr>
            <a:xfrm>
              <a:off x="5143500" y="3321050"/>
              <a:ext cx="165100" cy="101600"/>
              <a:chOff x="2305050" y="2889250"/>
              <a:chExt cx="368300" cy="184150"/>
            </a:xfrm>
          </p:grpSpPr>
          <p:cxnSp>
            <p:nvCxnSpPr>
              <p:cNvPr id="46" name="45 Conector recto"/>
              <p:cNvCxnSpPr/>
              <p:nvPr/>
            </p:nvCxnSpPr>
            <p:spPr>
              <a:xfrm>
                <a:off x="2305050" y="2901950"/>
                <a:ext cx="190500" cy="165100"/>
              </a:xfrm>
              <a:prstGeom prst="line">
                <a:avLst/>
              </a:prstGeom>
              <a:ln w="34925" cmpd="sng">
                <a:gradFill flip="none" rotWithShape="1">
                  <a:gsLst>
                    <a:gs pos="42000">
                      <a:schemeClr val="accent1">
                        <a:lumMod val="60000"/>
                        <a:lumOff val="40000"/>
                      </a:schemeClr>
                    </a:gs>
                    <a:gs pos="50000">
                      <a:schemeClr val="accent1">
                        <a:lumMod val="75000"/>
                      </a:schemeClr>
                    </a:gs>
                    <a:gs pos="100000">
                      <a:srgbClr val="156B13"/>
                    </a:gs>
                  </a:gsLst>
                  <a:lin ang="15600000" scaled="0"/>
                  <a:tileRect/>
                </a:gradFill>
                <a:prstDash val="solid"/>
                <a:head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49 Conector recto"/>
              <p:cNvCxnSpPr/>
              <p:nvPr/>
            </p:nvCxnSpPr>
            <p:spPr>
              <a:xfrm flipH="1">
                <a:off x="2476500" y="2889250"/>
                <a:ext cx="196850" cy="184150"/>
              </a:xfrm>
              <a:prstGeom prst="line">
                <a:avLst/>
              </a:prstGeom>
              <a:ln w="34925" cmpd="sng">
                <a:gradFill flip="none" rotWithShape="1">
                  <a:gsLst>
                    <a:gs pos="42000">
                      <a:schemeClr val="accent1">
                        <a:lumMod val="60000"/>
                        <a:lumOff val="40000"/>
                      </a:schemeClr>
                    </a:gs>
                    <a:gs pos="50000">
                      <a:schemeClr val="accent1">
                        <a:lumMod val="75000"/>
                      </a:schemeClr>
                    </a:gs>
                    <a:gs pos="100000">
                      <a:srgbClr val="156B13"/>
                    </a:gs>
                  </a:gsLst>
                  <a:lin ang="15600000" scaled="0"/>
                  <a:tileRect/>
                </a:gradFill>
                <a:prstDash val="solid"/>
                <a:head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Rectangle 12"/>
          <p:cNvSpPr/>
          <p:nvPr/>
        </p:nvSpPr>
        <p:spPr>
          <a:xfrm>
            <a:off x="4878989" y="3700056"/>
            <a:ext cx="194859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Select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Rectangle 12"/>
          <p:cNvSpPr/>
          <p:nvPr/>
        </p:nvSpPr>
        <p:spPr>
          <a:xfrm>
            <a:off x="4686549" y="3964749"/>
            <a:ext cx="1658102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Level of </a:t>
            </a:r>
            <a:r>
              <a:rPr lang="en-GB" sz="1100" noProof="1" smtClean="0"/>
              <a:t>water</a:t>
            </a:r>
            <a:r>
              <a:rPr lang="es-ES" sz="1100" dirty="0" smtClean="0"/>
              <a:t>:</a:t>
            </a:r>
            <a:endParaRPr lang="en-US" sz="1100" dirty="0"/>
          </a:p>
        </p:txBody>
      </p:sp>
      <p:grpSp>
        <p:nvGrpSpPr>
          <p:cNvPr id="10" name="57 Grupo"/>
          <p:cNvGrpSpPr/>
          <p:nvPr/>
        </p:nvGrpSpPr>
        <p:grpSpPr>
          <a:xfrm flipH="1">
            <a:off x="5123112" y="4288924"/>
            <a:ext cx="1799056" cy="254000"/>
            <a:chOff x="5086350" y="3238500"/>
            <a:chExt cx="1911350" cy="247650"/>
          </a:xfrm>
        </p:grpSpPr>
        <p:grpSp>
          <p:nvGrpSpPr>
            <p:cNvPr id="11" name="43 Grupo"/>
            <p:cNvGrpSpPr/>
            <p:nvPr/>
          </p:nvGrpSpPr>
          <p:grpSpPr>
            <a:xfrm>
              <a:off x="5086350" y="3238500"/>
              <a:ext cx="1911350" cy="247650"/>
              <a:chOff x="5086350" y="3238500"/>
              <a:chExt cx="1644650" cy="247650"/>
            </a:xfrm>
          </p:grpSpPr>
          <p:sp>
            <p:nvSpPr>
              <p:cNvPr id="66" name="65 Rectángulo"/>
              <p:cNvSpPr/>
              <p:nvPr/>
            </p:nvSpPr>
            <p:spPr>
              <a:xfrm>
                <a:off x="5086350" y="3238500"/>
                <a:ext cx="241300" cy="24765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78" name="77 Rectángulo"/>
              <p:cNvSpPr/>
              <p:nvPr/>
            </p:nvSpPr>
            <p:spPr>
              <a:xfrm>
                <a:off x="5327650" y="3238500"/>
                <a:ext cx="1403350" cy="2476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grpSp>
          <p:nvGrpSpPr>
            <p:cNvPr id="12" name="56 Grupo"/>
            <p:cNvGrpSpPr/>
            <p:nvPr/>
          </p:nvGrpSpPr>
          <p:grpSpPr>
            <a:xfrm>
              <a:off x="5143500" y="3321050"/>
              <a:ext cx="165100" cy="101600"/>
              <a:chOff x="2305050" y="2889250"/>
              <a:chExt cx="368300" cy="184150"/>
            </a:xfrm>
          </p:grpSpPr>
          <p:cxnSp>
            <p:nvCxnSpPr>
              <p:cNvPr id="63" name="62 Conector recto"/>
              <p:cNvCxnSpPr/>
              <p:nvPr/>
            </p:nvCxnSpPr>
            <p:spPr>
              <a:xfrm>
                <a:off x="2305050" y="2901950"/>
                <a:ext cx="190500" cy="165100"/>
              </a:xfrm>
              <a:prstGeom prst="line">
                <a:avLst/>
              </a:prstGeom>
              <a:ln w="34925" cmpd="sng">
                <a:gradFill flip="none" rotWithShape="1">
                  <a:gsLst>
                    <a:gs pos="42000">
                      <a:schemeClr val="accent1">
                        <a:lumMod val="60000"/>
                        <a:lumOff val="40000"/>
                      </a:schemeClr>
                    </a:gs>
                    <a:gs pos="50000">
                      <a:schemeClr val="accent1">
                        <a:lumMod val="75000"/>
                      </a:schemeClr>
                    </a:gs>
                    <a:gs pos="100000">
                      <a:srgbClr val="156B13"/>
                    </a:gs>
                  </a:gsLst>
                  <a:lin ang="15600000" scaled="0"/>
                  <a:tileRect/>
                </a:gradFill>
                <a:prstDash val="solid"/>
                <a:head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63 Conector recto"/>
              <p:cNvCxnSpPr/>
              <p:nvPr/>
            </p:nvCxnSpPr>
            <p:spPr>
              <a:xfrm flipH="1">
                <a:off x="2476500" y="2889250"/>
                <a:ext cx="196850" cy="184150"/>
              </a:xfrm>
              <a:prstGeom prst="line">
                <a:avLst/>
              </a:prstGeom>
              <a:ln w="34925" cmpd="sng">
                <a:gradFill flip="none" rotWithShape="1">
                  <a:gsLst>
                    <a:gs pos="42000">
                      <a:schemeClr val="accent1">
                        <a:lumMod val="60000"/>
                        <a:lumOff val="40000"/>
                      </a:schemeClr>
                    </a:gs>
                    <a:gs pos="50000">
                      <a:schemeClr val="accent1">
                        <a:lumMod val="75000"/>
                      </a:schemeClr>
                    </a:gs>
                    <a:gs pos="100000">
                      <a:srgbClr val="156B13"/>
                    </a:gs>
                  </a:gsLst>
                  <a:lin ang="15600000" scaled="0"/>
                  <a:tileRect/>
                </a:gradFill>
                <a:prstDash val="solid"/>
                <a:head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9" name="Rectangle 12"/>
          <p:cNvSpPr/>
          <p:nvPr/>
        </p:nvSpPr>
        <p:spPr>
          <a:xfrm>
            <a:off x="4887010" y="4229445"/>
            <a:ext cx="194859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3-5 meters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Rectangle 12"/>
          <p:cNvSpPr/>
          <p:nvPr/>
        </p:nvSpPr>
        <p:spPr>
          <a:xfrm>
            <a:off x="4598317" y="4502160"/>
            <a:ext cx="1658102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None</a:t>
            </a:r>
            <a:endParaRPr lang="en-US" sz="1100" dirty="0"/>
          </a:p>
        </p:txBody>
      </p:sp>
      <p:sp>
        <p:nvSpPr>
          <p:cNvPr id="57" name="Rectangle 12"/>
          <p:cNvSpPr/>
          <p:nvPr/>
        </p:nvSpPr>
        <p:spPr>
          <a:xfrm>
            <a:off x="4758739" y="4702686"/>
            <a:ext cx="1658102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1-3 meters</a:t>
            </a:r>
            <a:endParaRPr lang="en-US" sz="1100" dirty="0"/>
          </a:p>
        </p:txBody>
      </p:sp>
      <p:sp>
        <p:nvSpPr>
          <p:cNvPr id="58" name="Rectangle 12"/>
          <p:cNvSpPr/>
          <p:nvPr/>
        </p:nvSpPr>
        <p:spPr>
          <a:xfrm>
            <a:off x="4782802" y="4959359"/>
            <a:ext cx="1658102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3-5 meters</a:t>
            </a:r>
            <a:endParaRPr lang="en-US" sz="1100" dirty="0"/>
          </a:p>
        </p:txBody>
      </p:sp>
      <p:sp>
        <p:nvSpPr>
          <p:cNvPr id="59" name="Rectangle 12"/>
          <p:cNvSpPr/>
          <p:nvPr/>
        </p:nvSpPr>
        <p:spPr>
          <a:xfrm>
            <a:off x="5031454" y="5208012"/>
            <a:ext cx="1658102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More than 5 meters</a:t>
            </a:r>
            <a:endParaRPr lang="en-US" sz="1100" dirty="0"/>
          </a:p>
        </p:txBody>
      </p:sp>
    </p:spTree>
    <p:extLst>
      <p:ext uri="{BB962C8B-B14F-4D97-AF65-F5344CB8AC3E}">
        <p14:creationId xmlns="" xmlns:p14="http://schemas.microsoft.com/office/powerpoint/2010/main" val="28376764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47971" y="242443"/>
            <a:ext cx="3096057" cy="6373114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6578862" y="1813850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endParaRPr lang="en-US" sz="1100" dirty="0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2" cstate="print"/>
          <a:srcRect t="85496"/>
          <a:stretch/>
        </p:blipFill>
        <p:spPr>
          <a:xfrm>
            <a:off x="4547970" y="5691187"/>
            <a:ext cx="3096057" cy="924369"/>
          </a:xfrm>
          <a:prstGeom prst="rect">
            <a:avLst/>
          </a:prstGeom>
        </p:spPr>
      </p:pic>
      <p:sp>
        <p:nvSpPr>
          <p:cNvPr id="65" name="Rectangle 64"/>
          <p:cNvSpPr/>
          <p:nvPr/>
        </p:nvSpPr>
        <p:spPr>
          <a:xfrm>
            <a:off x="5822950" y="5842000"/>
            <a:ext cx="539750" cy="56791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36">
            <a:hlinkClick r:id="rId3" action="ppaction://hlinksldjump"/>
          </p:cNvPr>
          <p:cNvSpPr/>
          <p:nvPr/>
        </p:nvSpPr>
        <p:spPr>
          <a:xfrm>
            <a:off x="4957011" y="2149642"/>
            <a:ext cx="2310063" cy="561474"/>
          </a:xfrm>
          <a:prstGeom prst="rect">
            <a:avLst/>
          </a:prstGeom>
          <a:solidFill>
            <a:srgbClr val="FF5B5B"/>
          </a:solidFill>
          <a:ln w="19050">
            <a:solidFill>
              <a:srgbClr val="D8D8D8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36">
            <a:hlinkClick r:id="rId3" action="ppaction://hlinksldjump"/>
          </p:cNvPr>
          <p:cNvSpPr/>
          <p:nvPr/>
        </p:nvSpPr>
        <p:spPr>
          <a:xfrm>
            <a:off x="4948989" y="2807369"/>
            <a:ext cx="2310063" cy="561474"/>
          </a:xfrm>
          <a:prstGeom prst="rect">
            <a:avLst/>
          </a:prstGeom>
          <a:solidFill>
            <a:srgbClr val="FB9E79"/>
          </a:solidFill>
          <a:ln w="19050">
            <a:solidFill>
              <a:srgbClr val="D8D8D8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36">
            <a:hlinkClick r:id="rId3" action="ppaction://hlinksldjump"/>
          </p:cNvPr>
          <p:cNvSpPr/>
          <p:nvPr/>
        </p:nvSpPr>
        <p:spPr>
          <a:xfrm>
            <a:off x="4957009" y="3481138"/>
            <a:ext cx="2310063" cy="561474"/>
          </a:xfrm>
          <a:prstGeom prst="rect">
            <a:avLst/>
          </a:prstGeom>
          <a:solidFill>
            <a:srgbClr val="FBE29B"/>
          </a:solidFill>
          <a:ln w="19050">
            <a:solidFill>
              <a:srgbClr val="D8D8D8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36">
            <a:hlinkClick r:id="rId3" action="ppaction://hlinksldjump"/>
          </p:cNvPr>
          <p:cNvSpPr/>
          <p:nvPr/>
        </p:nvSpPr>
        <p:spPr>
          <a:xfrm>
            <a:off x="4965031" y="4154906"/>
            <a:ext cx="2310063" cy="561474"/>
          </a:xfrm>
          <a:prstGeom prst="rect">
            <a:avLst/>
          </a:prstGeom>
          <a:solidFill>
            <a:srgbClr val="C9F99D"/>
          </a:solidFill>
          <a:ln w="19050">
            <a:solidFill>
              <a:srgbClr val="D8D8D8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20 Imagen" descr="StateBar.png"/>
          <p:cNvPicPr>
            <a:picLocks noChangeAspect="1"/>
          </p:cNvPicPr>
          <p:nvPr/>
        </p:nvPicPr>
        <p:blipFill>
          <a:blip r:embed="rId4" cstate="print"/>
          <a:srcRect l="10667" t="53918" r="8678" b="36023"/>
          <a:stretch>
            <a:fillRect/>
          </a:stretch>
        </p:blipFill>
        <p:spPr>
          <a:xfrm>
            <a:off x="4940968" y="1644316"/>
            <a:ext cx="2269958" cy="393032"/>
          </a:xfrm>
          <a:prstGeom prst="rect">
            <a:avLst/>
          </a:prstGeom>
        </p:spPr>
      </p:pic>
      <p:sp>
        <p:nvSpPr>
          <p:cNvPr id="22" name="Rectangle 12">
            <a:hlinkClick r:id="rId5" action="ppaction://hlinksldjump"/>
          </p:cNvPr>
          <p:cNvSpPr/>
          <p:nvPr/>
        </p:nvSpPr>
        <p:spPr>
          <a:xfrm>
            <a:off x="5455728" y="1640897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Quiz state</a:t>
            </a:r>
          </a:p>
        </p:txBody>
      </p:sp>
      <p:sp>
        <p:nvSpPr>
          <p:cNvPr id="23" name="Rectangle 12">
            <a:hlinkClick r:id="rId5" action="ppaction://hlinksldjump"/>
          </p:cNvPr>
          <p:cNvSpPr/>
          <p:nvPr/>
        </p:nvSpPr>
        <p:spPr>
          <a:xfrm>
            <a:off x="5519897" y="2242478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Basic needs</a:t>
            </a:r>
          </a:p>
        </p:txBody>
      </p:sp>
      <p:sp>
        <p:nvSpPr>
          <p:cNvPr id="24" name="Rectangle 12">
            <a:hlinkClick r:id="rId5" action="ppaction://hlinksldjump"/>
          </p:cNvPr>
          <p:cNvSpPr/>
          <p:nvPr/>
        </p:nvSpPr>
        <p:spPr>
          <a:xfrm>
            <a:off x="5366084" y="2900204"/>
            <a:ext cx="147728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Supporting needs</a:t>
            </a:r>
          </a:p>
        </p:txBody>
      </p:sp>
      <p:sp>
        <p:nvSpPr>
          <p:cNvPr id="26" name="25 Rectángulo redondeado"/>
          <p:cNvSpPr/>
          <p:nvPr/>
        </p:nvSpPr>
        <p:spPr>
          <a:xfrm>
            <a:off x="5694949" y="1676400"/>
            <a:ext cx="393030" cy="264695"/>
          </a:xfrm>
          <a:prstGeom prst="roundRect">
            <a:avLst/>
          </a:prstGeom>
          <a:solidFill>
            <a:schemeClr val="bg2">
              <a:alpha val="45000"/>
            </a:schemeClr>
          </a:solidFill>
          <a:ln>
            <a:solidFill>
              <a:schemeClr val="bg2">
                <a:alpha val="6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29 Rectángulo redondeado"/>
          <p:cNvSpPr/>
          <p:nvPr/>
        </p:nvSpPr>
        <p:spPr>
          <a:xfrm>
            <a:off x="6208296" y="1700463"/>
            <a:ext cx="409072" cy="264695"/>
          </a:xfrm>
          <a:prstGeom prst="roundRect">
            <a:avLst/>
          </a:prstGeom>
          <a:solidFill>
            <a:schemeClr val="bg2">
              <a:alpha val="45000"/>
            </a:schemeClr>
          </a:solidFill>
          <a:ln>
            <a:solidFill>
              <a:schemeClr val="bg2">
                <a:alpha val="6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31 Rectángulo redondeado"/>
          <p:cNvSpPr/>
          <p:nvPr/>
        </p:nvSpPr>
        <p:spPr>
          <a:xfrm>
            <a:off x="6785811" y="1676400"/>
            <a:ext cx="368968" cy="264695"/>
          </a:xfrm>
          <a:prstGeom prst="roundRect">
            <a:avLst/>
          </a:prstGeom>
          <a:solidFill>
            <a:schemeClr val="bg2">
              <a:alpha val="45000"/>
            </a:schemeClr>
          </a:solidFill>
          <a:ln>
            <a:solidFill>
              <a:schemeClr val="bg2">
                <a:alpha val="6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32 Rectángulo redondeado"/>
          <p:cNvSpPr/>
          <p:nvPr/>
        </p:nvSpPr>
        <p:spPr>
          <a:xfrm>
            <a:off x="5117432" y="1692442"/>
            <a:ext cx="401052" cy="264695"/>
          </a:xfrm>
          <a:prstGeom prst="roundRect">
            <a:avLst/>
          </a:prstGeom>
          <a:solidFill>
            <a:schemeClr val="bg2">
              <a:alpha val="0"/>
            </a:schemeClr>
          </a:solidFill>
          <a:ln>
            <a:solidFill>
              <a:schemeClr val="bg2">
                <a:alpha val="6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angle 12">
            <a:hlinkClick r:id="rId5" action="ppaction://hlinksldjump"/>
          </p:cNvPr>
          <p:cNvSpPr/>
          <p:nvPr/>
        </p:nvSpPr>
        <p:spPr>
          <a:xfrm>
            <a:off x="5366084" y="3573972"/>
            <a:ext cx="147728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smtClean="0"/>
              <a:t>Surroundings </a:t>
            </a:r>
            <a:r>
              <a:rPr lang="en-GB" sz="1100" dirty="0" smtClean="0"/>
              <a:t>state</a:t>
            </a:r>
          </a:p>
        </p:txBody>
      </p:sp>
      <p:sp>
        <p:nvSpPr>
          <p:cNvPr id="40" name="Rectangle 12">
            <a:hlinkClick r:id="rId5" action="ppaction://hlinksldjump"/>
          </p:cNvPr>
          <p:cNvSpPr/>
          <p:nvPr/>
        </p:nvSpPr>
        <p:spPr>
          <a:xfrm>
            <a:off x="5358063" y="4263783"/>
            <a:ext cx="147728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Extra information</a:t>
            </a:r>
          </a:p>
        </p:txBody>
      </p:sp>
      <p:pic>
        <p:nvPicPr>
          <p:cNvPr id="1026" name="Picture 2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819316" y="1179093"/>
            <a:ext cx="37206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Rectangle 12">
            <a:hlinkClick r:id="rId5" action="ppaction://hlinksldjump"/>
          </p:cNvPr>
          <p:cNvSpPr/>
          <p:nvPr/>
        </p:nvSpPr>
        <p:spPr>
          <a:xfrm>
            <a:off x="1389055" y="1167658"/>
            <a:ext cx="3062629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First screen always quiz. To change, go to menu -&gt;</a:t>
            </a:r>
          </a:p>
        </p:txBody>
      </p:sp>
    </p:spTree>
    <p:extLst>
      <p:ext uri="{BB962C8B-B14F-4D97-AF65-F5344CB8AC3E}">
        <p14:creationId xmlns="" xmlns:p14="http://schemas.microsoft.com/office/powerpoint/2010/main" val="28376764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47971" y="242443"/>
            <a:ext cx="3096057" cy="6373114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6578862" y="1813850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endParaRPr lang="en-US" sz="1100" dirty="0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2" cstate="print"/>
          <a:srcRect t="85496"/>
          <a:stretch/>
        </p:blipFill>
        <p:spPr>
          <a:xfrm>
            <a:off x="4547970" y="5691187"/>
            <a:ext cx="3096057" cy="924369"/>
          </a:xfrm>
          <a:prstGeom prst="rect">
            <a:avLst/>
          </a:prstGeom>
        </p:spPr>
      </p:pic>
      <p:sp>
        <p:nvSpPr>
          <p:cNvPr id="65" name="Rectangle 64"/>
          <p:cNvSpPr/>
          <p:nvPr/>
        </p:nvSpPr>
        <p:spPr>
          <a:xfrm>
            <a:off x="5822950" y="5842000"/>
            <a:ext cx="539750" cy="56791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36">
            <a:hlinkClick r:id="rId3" action="ppaction://hlinksldjump"/>
          </p:cNvPr>
          <p:cNvSpPr/>
          <p:nvPr/>
        </p:nvSpPr>
        <p:spPr>
          <a:xfrm>
            <a:off x="4957011" y="2149642"/>
            <a:ext cx="2310063" cy="561474"/>
          </a:xfrm>
          <a:prstGeom prst="rect">
            <a:avLst/>
          </a:prstGeom>
          <a:solidFill>
            <a:srgbClr val="FF5B5B"/>
          </a:solidFill>
          <a:ln w="19050">
            <a:solidFill>
              <a:srgbClr val="D8D8D8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36">
            <a:hlinkClick r:id="rId3" action="ppaction://hlinksldjump"/>
          </p:cNvPr>
          <p:cNvSpPr/>
          <p:nvPr/>
        </p:nvSpPr>
        <p:spPr>
          <a:xfrm>
            <a:off x="4948989" y="2807369"/>
            <a:ext cx="2310063" cy="561474"/>
          </a:xfrm>
          <a:prstGeom prst="rect">
            <a:avLst/>
          </a:prstGeom>
          <a:solidFill>
            <a:srgbClr val="FF9797"/>
          </a:solidFill>
          <a:ln w="19050">
            <a:solidFill>
              <a:srgbClr val="D8D8D8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36">
            <a:hlinkClick r:id="rId3" action="ppaction://hlinksldjump"/>
          </p:cNvPr>
          <p:cNvSpPr/>
          <p:nvPr/>
        </p:nvSpPr>
        <p:spPr>
          <a:xfrm>
            <a:off x="4957009" y="3481138"/>
            <a:ext cx="2310063" cy="561474"/>
          </a:xfrm>
          <a:prstGeom prst="rect">
            <a:avLst/>
          </a:prstGeom>
          <a:solidFill>
            <a:srgbClr val="FDC199"/>
          </a:solidFill>
          <a:ln w="19050">
            <a:solidFill>
              <a:srgbClr val="D8D8D8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36">
            <a:hlinkClick r:id="rId3" action="ppaction://hlinksldjump"/>
          </p:cNvPr>
          <p:cNvSpPr/>
          <p:nvPr/>
        </p:nvSpPr>
        <p:spPr>
          <a:xfrm>
            <a:off x="4965031" y="4146885"/>
            <a:ext cx="2310063" cy="561474"/>
          </a:xfrm>
          <a:prstGeom prst="rect">
            <a:avLst/>
          </a:prstGeom>
          <a:solidFill>
            <a:srgbClr val="FBE29B"/>
          </a:solidFill>
          <a:ln w="19050">
            <a:solidFill>
              <a:srgbClr val="D8D8D8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36">
            <a:hlinkClick r:id="rId3" action="ppaction://hlinksldjump"/>
          </p:cNvPr>
          <p:cNvSpPr/>
          <p:nvPr/>
        </p:nvSpPr>
        <p:spPr>
          <a:xfrm>
            <a:off x="4965031" y="4804611"/>
            <a:ext cx="2310063" cy="561474"/>
          </a:xfrm>
          <a:prstGeom prst="rect">
            <a:avLst/>
          </a:prstGeom>
          <a:solidFill>
            <a:srgbClr val="C9F99D"/>
          </a:solidFill>
          <a:ln w="19050">
            <a:solidFill>
              <a:srgbClr val="D8D8D8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20 Imagen" descr="StateBar.png"/>
          <p:cNvPicPr>
            <a:picLocks noChangeAspect="1"/>
          </p:cNvPicPr>
          <p:nvPr/>
        </p:nvPicPr>
        <p:blipFill>
          <a:blip r:embed="rId4" cstate="print"/>
          <a:srcRect l="10667" t="53918" r="8678" b="36023"/>
          <a:stretch>
            <a:fillRect/>
          </a:stretch>
        </p:blipFill>
        <p:spPr>
          <a:xfrm>
            <a:off x="4940968" y="1644316"/>
            <a:ext cx="2269958" cy="393032"/>
          </a:xfrm>
          <a:prstGeom prst="rect">
            <a:avLst/>
          </a:prstGeom>
        </p:spPr>
      </p:pic>
      <p:sp>
        <p:nvSpPr>
          <p:cNvPr id="22" name="Rectangle 12">
            <a:hlinkClick r:id="rId5" action="ppaction://hlinksldjump"/>
          </p:cNvPr>
          <p:cNvSpPr/>
          <p:nvPr/>
        </p:nvSpPr>
        <p:spPr>
          <a:xfrm>
            <a:off x="5455728" y="1640897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Quiz state</a:t>
            </a:r>
          </a:p>
        </p:txBody>
      </p:sp>
      <p:sp>
        <p:nvSpPr>
          <p:cNvPr id="23" name="Rectangle 12">
            <a:hlinkClick r:id="rId5" action="ppaction://hlinksldjump"/>
          </p:cNvPr>
          <p:cNvSpPr/>
          <p:nvPr/>
        </p:nvSpPr>
        <p:spPr>
          <a:xfrm>
            <a:off x="5519897" y="2242478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Basic needs</a:t>
            </a:r>
          </a:p>
        </p:txBody>
      </p:sp>
      <p:sp>
        <p:nvSpPr>
          <p:cNvPr id="24" name="Rectangle 12">
            <a:hlinkClick r:id="rId5" action="ppaction://hlinksldjump"/>
          </p:cNvPr>
          <p:cNvSpPr/>
          <p:nvPr/>
        </p:nvSpPr>
        <p:spPr>
          <a:xfrm>
            <a:off x="5366084" y="2900204"/>
            <a:ext cx="147728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Supporting needs</a:t>
            </a:r>
          </a:p>
        </p:txBody>
      </p:sp>
      <p:sp>
        <p:nvSpPr>
          <p:cNvPr id="26" name="25 Rectángulo redondeado"/>
          <p:cNvSpPr/>
          <p:nvPr/>
        </p:nvSpPr>
        <p:spPr>
          <a:xfrm>
            <a:off x="5470359" y="1692442"/>
            <a:ext cx="393030" cy="264695"/>
          </a:xfrm>
          <a:prstGeom prst="roundRect">
            <a:avLst/>
          </a:prstGeom>
          <a:solidFill>
            <a:schemeClr val="bg2">
              <a:alpha val="45000"/>
            </a:schemeClr>
          </a:solidFill>
          <a:ln>
            <a:solidFill>
              <a:schemeClr val="bg2">
                <a:alpha val="6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28 Rectángulo redondeado"/>
          <p:cNvSpPr/>
          <p:nvPr/>
        </p:nvSpPr>
        <p:spPr>
          <a:xfrm>
            <a:off x="5895475" y="1700463"/>
            <a:ext cx="393030" cy="264695"/>
          </a:xfrm>
          <a:prstGeom prst="roundRect">
            <a:avLst/>
          </a:prstGeom>
          <a:solidFill>
            <a:schemeClr val="bg2">
              <a:alpha val="45000"/>
            </a:schemeClr>
          </a:solidFill>
          <a:ln>
            <a:solidFill>
              <a:schemeClr val="bg2">
                <a:alpha val="6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29 Rectángulo redondeado"/>
          <p:cNvSpPr/>
          <p:nvPr/>
        </p:nvSpPr>
        <p:spPr>
          <a:xfrm>
            <a:off x="6328612" y="1700463"/>
            <a:ext cx="409072" cy="264695"/>
          </a:xfrm>
          <a:prstGeom prst="roundRect">
            <a:avLst/>
          </a:prstGeom>
          <a:solidFill>
            <a:schemeClr val="bg2">
              <a:alpha val="45000"/>
            </a:schemeClr>
          </a:solidFill>
          <a:ln>
            <a:solidFill>
              <a:schemeClr val="bg2">
                <a:alpha val="6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31 Rectángulo redondeado"/>
          <p:cNvSpPr/>
          <p:nvPr/>
        </p:nvSpPr>
        <p:spPr>
          <a:xfrm>
            <a:off x="6785811" y="1676400"/>
            <a:ext cx="368968" cy="264695"/>
          </a:xfrm>
          <a:prstGeom prst="roundRect">
            <a:avLst/>
          </a:prstGeom>
          <a:solidFill>
            <a:schemeClr val="bg2">
              <a:alpha val="45000"/>
            </a:schemeClr>
          </a:solidFill>
          <a:ln>
            <a:solidFill>
              <a:schemeClr val="bg2">
                <a:alpha val="6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32 Rectángulo redondeado"/>
          <p:cNvSpPr/>
          <p:nvPr/>
        </p:nvSpPr>
        <p:spPr>
          <a:xfrm>
            <a:off x="5013159" y="1700463"/>
            <a:ext cx="401052" cy="264695"/>
          </a:xfrm>
          <a:prstGeom prst="roundRect">
            <a:avLst/>
          </a:prstGeom>
          <a:solidFill>
            <a:schemeClr val="bg2">
              <a:alpha val="0"/>
            </a:schemeClr>
          </a:solidFill>
          <a:ln>
            <a:solidFill>
              <a:schemeClr val="bg2">
                <a:alpha val="6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angle 12">
            <a:hlinkClick r:id="rId5" action="ppaction://hlinksldjump"/>
          </p:cNvPr>
          <p:cNvSpPr/>
          <p:nvPr/>
        </p:nvSpPr>
        <p:spPr>
          <a:xfrm>
            <a:off x="5366084" y="3573972"/>
            <a:ext cx="147728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err="1" smtClean="0"/>
              <a:t>Environrment</a:t>
            </a:r>
            <a:r>
              <a:rPr lang="en-GB" sz="1100" dirty="0" smtClean="0"/>
              <a:t> state</a:t>
            </a:r>
          </a:p>
        </p:txBody>
      </p:sp>
      <p:sp>
        <p:nvSpPr>
          <p:cNvPr id="39" name="Rectangle 12">
            <a:hlinkClick r:id="rId5" action="ppaction://hlinksldjump"/>
          </p:cNvPr>
          <p:cNvSpPr/>
          <p:nvPr/>
        </p:nvSpPr>
        <p:spPr>
          <a:xfrm>
            <a:off x="5382126" y="4239719"/>
            <a:ext cx="147728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Disaster specific information</a:t>
            </a:r>
          </a:p>
        </p:txBody>
      </p:sp>
      <p:sp>
        <p:nvSpPr>
          <p:cNvPr id="40" name="Rectangle 12">
            <a:hlinkClick r:id="rId5" action="ppaction://hlinksldjump"/>
          </p:cNvPr>
          <p:cNvSpPr/>
          <p:nvPr/>
        </p:nvSpPr>
        <p:spPr>
          <a:xfrm>
            <a:off x="5358063" y="4913488"/>
            <a:ext cx="147728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Extra information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19316" y="1179093"/>
            <a:ext cx="37206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24 Rectángulo"/>
          <p:cNvSpPr/>
          <p:nvPr/>
        </p:nvSpPr>
        <p:spPr>
          <a:xfrm>
            <a:off x="4796589" y="1499938"/>
            <a:ext cx="1981200" cy="1564104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26 Rectángulo"/>
          <p:cNvSpPr/>
          <p:nvPr/>
        </p:nvSpPr>
        <p:spPr>
          <a:xfrm>
            <a:off x="4796589" y="1507959"/>
            <a:ext cx="1981200" cy="521367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27 Rectángulo">
            <a:hlinkClick r:id="rId7" action="ppaction://hlinksldjump"/>
          </p:cNvPr>
          <p:cNvSpPr/>
          <p:nvPr/>
        </p:nvSpPr>
        <p:spPr>
          <a:xfrm>
            <a:off x="4804610" y="2021306"/>
            <a:ext cx="1981200" cy="521367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30 Rectángulo">
            <a:hlinkClick r:id="rId8" action="ppaction://hlinksldjump"/>
          </p:cNvPr>
          <p:cNvSpPr/>
          <p:nvPr/>
        </p:nvSpPr>
        <p:spPr>
          <a:xfrm>
            <a:off x="4796589" y="2550696"/>
            <a:ext cx="1981200" cy="521367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angle 12">
            <a:hlinkClick r:id="rId5" action="ppaction://hlinksldjump"/>
          </p:cNvPr>
          <p:cNvSpPr/>
          <p:nvPr/>
        </p:nvSpPr>
        <p:spPr>
          <a:xfrm>
            <a:off x="4884821" y="1608814"/>
            <a:ext cx="1820779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chemeClr val="bg1"/>
                </a:solidFill>
              </a:rPr>
              <a:t>Answer quiz</a:t>
            </a:r>
          </a:p>
        </p:txBody>
      </p:sp>
      <p:sp>
        <p:nvSpPr>
          <p:cNvPr id="36" name="Rectangle 12">
            <a:hlinkClick r:id="rId5" action="ppaction://hlinksldjump"/>
          </p:cNvPr>
          <p:cNvSpPr/>
          <p:nvPr/>
        </p:nvSpPr>
        <p:spPr>
          <a:xfrm>
            <a:off x="4981074" y="2114140"/>
            <a:ext cx="1403684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chemeClr val="bg1"/>
                </a:solidFill>
              </a:rPr>
              <a:t>Map statistics</a:t>
            </a:r>
          </a:p>
        </p:txBody>
      </p:sp>
      <p:sp>
        <p:nvSpPr>
          <p:cNvPr id="37" name="Rectangle 12">
            <a:hlinkClick r:id="rId5" action="ppaction://hlinksldjump"/>
          </p:cNvPr>
          <p:cNvSpPr/>
          <p:nvPr/>
        </p:nvSpPr>
        <p:spPr>
          <a:xfrm>
            <a:off x="4812631" y="2595404"/>
            <a:ext cx="1820779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chemeClr val="bg1"/>
                </a:solidFill>
              </a:rPr>
              <a:t>Disaster Survival tips</a:t>
            </a:r>
          </a:p>
        </p:txBody>
      </p:sp>
    </p:spTree>
    <p:extLst>
      <p:ext uri="{BB962C8B-B14F-4D97-AF65-F5344CB8AC3E}">
        <p14:creationId xmlns="" xmlns:p14="http://schemas.microsoft.com/office/powerpoint/2010/main" val="28376764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47971" y="242443"/>
            <a:ext cx="3096057" cy="6373114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6578862" y="1813850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endParaRPr lang="en-US" sz="1100" dirty="0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2" cstate="print"/>
          <a:srcRect t="85496"/>
          <a:stretch/>
        </p:blipFill>
        <p:spPr>
          <a:xfrm>
            <a:off x="4547970" y="5691187"/>
            <a:ext cx="3096057" cy="924369"/>
          </a:xfrm>
          <a:prstGeom prst="rect">
            <a:avLst/>
          </a:prstGeom>
        </p:spPr>
      </p:pic>
      <p:sp>
        <p:nvSpPr>
          <p:cNvPr id="65" name="Rectangle 64"/>
          <p:cNvSpPr/>
          <p:nvPr/>
        </p:nvSpPr>
        <p:spPr>
          <a:xfrm>
            <a:off x="5822950" y="5842000"/>
            <a:ext cx="539750" cy="56791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19316" y="1179093"/>
            <a:ext cx="37206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65031" y="1942028"/>
            <a:ext cx="2295712" cy="2132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Rectangle 35">
            <a:hlinkClick r:id="rId5" action="ppaction://hlinksldjump"/>
          </p:cNvPr>
          <p:cNvSpPr/>
          <p:nvPr/>
        </p:nvSpPr>
        <p:spPr>
          <a:xfrm>
            <a:off x="4955649" y="4459706"/>
            <a:ext cx="2263299" cy="33622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36">
            <a:hlinkClick r:id="rId6" action="ppaction://hlinksldjump"/>
          </p:cNvPr>
          <p:cNvSpPr/>
          <p:nvPr/>
        </p:nvSpPr>
        <p:spPr>
          <a:xfrm>
            <a:off x="4940969" y="4836694"/>
            <a:ext cx="2294020" cy="352926"/>
          </a:xfrm>
          <a:prstGeom prst="rect">
            <a:avLst/>
          </a:prstGeom>
          <a:solidFill>
            <a:srgbClr val="FBE29B"/>
          </a:solidFill>
          <a:ln w="19050">
            <a:solidFill>
              <a:srgbClr val="D8D8D8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41 Rectángulo"/>
          <p:cNvSpPr/>
          <p:nvPr/>
        </p:nvSpPr>
        <p:spPr>
          <a:xfrm>
            <a:off x="5330085" y="4206859"/>
            <a:ext cx="5673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/>
              <a:t>Water</a:t>
            </a:r>
            <a:endParaRPr lang="es-ES" sz="1200" dirty="0"/>
          </a:p>
        </p:txBody>
      </p:sp>
      <p:sp>
        <p:nvSpPr>
          <p:cNvPr id="43" name="42 Rectángulo"/>
          <p:cNvSpPr/>
          <p:nvPr/>
        </p:nvSpPr>
        <p:spPr>
          <a:xfrm>
            <a:off x="5747178" y="4856565"/>
            <a:ext cx="4967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/>
              <a:t>Food</a:t>
            </a:r>
            <a:endParaRPr lang="es-ES" sz="1200" dirty="0"/>
          </a:p>
        </p:txBody>
      </p:sp>
      <p:sp>
        <p:nvSpPr>
          <p:cNvPr id="44" name="Rectangle 36">
            <a:hlinkClick r:id="rId6" action="ppaction://hlinksldjump"/>
          </p:cNvPr>
          <p:cNvSpPr/>
          <p:nvPr/>
        </p:nvSpPr>
        <p:spPr>
          <a:xfrm>
            <a:off x="4950239" y="4104270"/>
            <a:ext cx="2292771" cy="331372"/>
          </a:xfrm>
          <a:prstGeom prst="rect">
            <a:avLst/>
          </a:prstGeom>
          <a:solidFill>
            <a:srgbClr val="FF7C80"/>
          </a:solidFill>
          <a:ln w="19050">
            <a:solidFill>
              <a:srgbClr val="D8D8D8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45 Rectángulo"/>
          <p:cNvSpPr/>
          <p:nvPr/>
        </p:nvSpPr>
        <p:spPr>
          <a:xfrm>
            <a:off x="4872884" y="1583975"/>
            <a:ext cx="24734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/>
              <a:t>This map shows other people needs:</a:t>
            </a:r>
            <a:endParaRPr lang="es-ES" sz="1200" dirty="0"/>
          </a:p>
        </p:txBody>
      </p:sp>
      <p:sp>
        <p:nvSpPr>
          <p:cNvPr id="47" name="Rectangle 27">
            <a:hlinkClick r:id="rId7" action="ppaction://hlinksldjump"/>
          </p:cNvPr>
          <p:cNvSpPr/>
          <p:nvPr/>
        </p:nvSpPr>
        <p:spPr>
          <a:xfrm>
            <a:off x="4955649" y="5220589"/>
            <a:ext cx="2271319" cy="321960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</a:gra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47 Rectángulo"/>
          <p:cNvSpPr/>
          <p:nvPr/>
        </p:nvSpPr>
        <p:spPr>
          <a:xfrm>
            <a:off x="5739157" y="5257617"/>
            <a:ext cx="8274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/>
              <a:t>Medicines</a:t>
            </a:r>
            <a:endParaRPr lang="es-ES" sz="1200" dirty="0"/>
          </a:p>
        </p:txBody>
      </p:sp>
      <p:sp>
        <p:nvSpPr>
          <p:cNvPr id="49" name="48 Rectángulo"/>
          <p:cNvSpPr/>
          <p:nvPr/>
        </p:nvSpPr>
        <p:spPr>
          <a:xfrm>
            <a:off x="5731135" y="4519682"/>
            <a:ext cx="5673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/>
              <a:t>Water</a:t>
            </a:r>
            <a:endParaRPr lang="es-ES" sz="1200" dirty="0"/>
          </a:p>
        </p:txBody>
      </p:sp>
      <p:sp>
        <p:nvSpPr>
          <p:cNvPr id="50" name="49 Rectángulo"/>
          <p:cNvSpPr/>
          <p:nvPr/>
        </p:nvSpPr>
        <p:spPr>
          <a:xfrm>
            <a:off x="5707072" y="4150712"/>
            <a:ext cx="10594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/>
              <a:t>Urgent rescue</a:t>
            </a:r>
            <a:endParaRPr lang="es-ES" sz="1200" dirty="0"/>
          </a:p>
        </p:txBody>
      </p:sp>
      <p:pic>
        <p:nvPicPr>
          <p:cNvPr id="52" name="51 Imagen" descr="food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123574" y="4887227"/>
            <a:ext cx="243839" cy="243839"/>
          </a:xfrm>
          <a:prstGeom prst="rect">
            <a:avLst/>
          </a:prstGeom>
        </p:spPr>
      </p:pic>
      <p:pic>
        <p:nvPicPr>
          <p:cNvPr id="53" name="52 Imagen" descr="medicines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141494" y="5277853"/>
            <a:ext cx="223525" cy="223525"/>
          </a:xfrm>
          <a:prstGeom prst="rect">
            <a:avLst/>
          </a:prstGeom>
        </p:spPr>
      </p:pic>
      <p:pic>
        <p:nvPicPr>
          <p:cNvPr id="54" name="53 Imagen" descr="urgent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090969" y="4173104"/>
            <a:ext cx="218968" cy="218968"/>
          </a:xfrm>
          <a:prstGeom prst="rect">
            <a:avLst/>
          </a:prstGeom>
        </p:spPr>
      </p:pic>
      <p:pic>
        <p:nvPicPr>
          <p:cNvPr id="55" name="54 Imagen" descr="water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917411" y="2839453"/>
            <a:ext cx="280222" cy="280222"/>
          </a:xfrm>
          <a:prstGeom prst="rect">
            <a:avLst/>
          </a:prstGeom>
        </p:spPr>
      </p:pic>
      <p:sp>
        <p:nvSpPr>
          <p:cNvPr id="56" name="55 Rectángulo"/>
          <p:cNvSpPr/>
          <p:nvPr/>
        </p:nvSpPr>
        <p:spPr>
          <a:xfrm>
            <a:off x="5702968" y="2160671"/>
            <a:ext cx="1114927" cy="446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7" name="56 Rectángulo"/>
          <p:cNvSpPr/>
          <p:nvPr/>
        </p:nvSpPr>
        <p:spPr>
          <a:xfrm>
            <a:off x="5907599" y="2257745"/>
            <a:ext cx="5673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/>
              <a:t>Water</a:t>
            </a:r>
            <a:endParaRPr lang="es-ES" sz="1200" dirty="0"/>
          </a:p>
        </p:txBody>
      </p:sp>
      <p:pic>
        <p:nvPicPr>
          <p:cNvPr id="58" name="57 Imagen" descr="water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099265" y="4513211"/>
            <a:ext cx="266821" cy="266821"/>
          </a:xfrm>
          <a:prstGeom prst="rect">
            <a:avLst/>
          </a:prstGeom>
        </p:spPr>
      </p:pic>
      <p:sp>
        <p:nvSpPr>
          <p:cNvPr id="60" name="59 Rectángulo"/>
          <p:cNvSpPr/>
          <p:nvPr/>
        </p:nvSpPr>
        <p:spPr>
          <a:xfrm>
            <a:off x="990694" y="4712186"/>
            <a:ext cx="35216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/>
              <a:t>User selects which type wants to display from a list -&gt;</a:t>
            </a:r>
            <a:endParaRPr lang="es-ES" sz="1200" dirty="0"/>
          </a:p>
        </p:txBody>
      </p:sp>
      <p:sp>
        <p:nvSpPr>
          <p:cNvPr id="61" name="Rectangle 12">
            <a:hlinkClick r:id="rId7" action="ppaction://hlinksldjump"/>
          </p:cNvPr>
          <p:cNvSpPr/>
          <p:nvPr/>
        </p:nvSpPr>
        <p:spPr>
          <a:xfrm>
            <a:off x="2608254" y="2651551"/>
            <a:ext cx="1843429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Swarm Pulse maps -&gt;</a:t>
            </a:r>
          </a:p>
        </p:txBody>
      </p:sp>
    </p:spTree>
    <p:extLst>
      <p:ext uri="{BB962C8B-B14F-4D97-AF65-F5344CB8AC3E}">
        <p14:creationId xmlns="" xmlns:p14="http://schemas.microsoft.com/office/powerpoint/2010/main" val="28376764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47971" y="242443"/>
            <a:ext cx="3096057" cy="6373114"/>
          </a:xfrm>
          <a:prstGeom prst="rect">
            <a:avLst/>
          </a:prstGeom>
        </p:spPr>
      </p:pic>
      <p:sp>
        <p:nvSpPr>
          <p:cNvPr id="28" name="Rectangle 27">
            <a:hlinkClick r:id="rId3" action="ppaction://hlinksldjump"/>
          </p:cNvPr>
          <p:cNvSpPr/>
          <p:nvPr/>
        </p:nvSpPr>
        <p:spPr>
          <a:xfrm>
            <a:off x="4851375" y="4602966"/>
            <a:ext cx="2585500" cy="684463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</a:gra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805929" y="1164929"/>
            <a:ext cx="2585214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Survival Tips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hlinkClick r:id="rId3" action="ppaction://hlinksldjump"/>
          </p:cNvPr>
          <p:cNvSpPr/>
          <p:nvPr/>
        </p:nvSpPr>
        <p:spPr>
          <a:xfrm>
            <a:off x="5592086" y="4753067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Earthquake</a:t>
            </a:r>
          </a:p>
        </p:txBody>
      </p:sp>
      <p:sp>
        <p:nvSpPr>
          <p:cNvPr id="36" name="Rectangle 35">
            <a:hlinkClick r:id="rId4" action="ppaction://hlinksldjump"/>
          </p:cNvPr>
          <p:cNvSpPr/>
          <p:nvPr/>
        </p:nvSpPr>
        <p:spPr>
          <a:xfrm>
            <a:off x="4803249" y="2378924"/>
            <a:ext cx="2585500" cy="68446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496447" y="2535757"/>
            <a:ext cx="954239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Tsunami</a:t>
            </a:r>
            <a:endParaRPr lang="en-US" sz="1100" dirty="0"/>
          </a:p>
        </p:txBody>
      </p:sp>
      <p:sp>
        <p:nvSpPr>
          <p:cNvPr id="37" name="Rectangle 36">
            <a:hlinkClick r:id="rId4" action="ppaction://hlinksldjump"/>
          </p:cNvPr>
          <p:cNvSpPr/>
          <p:nvPr/>
        </p:nvSpPr>
        <p:spPr>
          <a:xfrm>
            <a:off x="4813882" y="3117680"/>
            <a:ext cx="2585500" cy="684463"/>
          </a:xfrm>
          <a:prstGeom prst="rect">
            <a:avLst/>
          </a:prstGeom>
          <a:solidFill>
            <a:srgbClr val="FF7C80"/>
          </a:solidFill>
          <a:ln w="19050">
            <a:solidFill>
              <a:srgbClr val="D8D8D8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5630188" y="3261541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Terrorist attack</a:t>
            </a:r>
            <a:endParaRPr lang="en-US" sz="1100" dirty="0"/>
          </a:p>
        </p:txBody>
      </p:sp>
      <p:sp>
        <p:nvSpPr>
          <p:cNvPr id="51" name="Rectangle 50"/>
          <p:cNvSpPr/>
          <p:nvPr/>
        </p:nvSpPr>
        <p:spPr>
          <a:xfrm>
            <a:off x="6578862" y="1813850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endParaRPr lang="en-US" sz="1100" dirty="0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2" cstate="print"/>
          <a:srcRect t="85496"/>
          <a:stretch/>
        </p:blipFill>
        <p:spPr>
          <a:xfrm>
            <a:off x="4547970" y="5691187"/>
            <a:ext cx="3096057" cy="924369"/>
          </a:xfrm>
          <a:prstGeom prst="rect">
            <a:avLst/>
          </a:prstGeom>
        </p:spPr>
      </p:pic>
      <p:sp>
        <p:nvSpPr>
          <p:cNvPr id="65" name="Rectangle 64"/>
          <p:cNvSpPr/>
          <p:nvPr/>
        </p:nvSpPr>
        <p:spPr>
          <a:xfrm>
            <a:off x="5822950" y="5842000"/>
            <a:ext cx="539750" cy="56791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26 Imagen" descr="earthquak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969979" y="4692875"/>
            <a:ext cx="520246" cy="520246"/>
          </a:xfrm>
          <a:prstGeom prst="rect">
            <a:avLst/>
          </a:prstGeom>
        </p:spPr>
      </p:pic>
      <p:pic>
        <p:nvPicPr>
          <p:cNvPr id="31" name="30 Imagen" descr="wave-512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06336" y="2433083"/>
            <a:ext cx="548166" cy="601330"/>
          </a:xfrm>
          <a:prstGeom prst="rect">
            <a:avLst/>
          </a:prstGeom>
        </p:spPr>
      </p:pic>
      <p:pic>
        <p:nvPicPr>
          <p:cNvPr id="35" name="34 Imagen" descr="bomb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937064" y="3178530"/>
            <a:ext cx="537535" cy="537535"/>
          </a:xfrm>
          <a:prstGeom prst="rect">
            <a:avLst/>
          </a:prstGeom>
        </p:spPr>
      </p:pic>
      <p:sp>
        <p:nvSpPr>
          <p:cNvPr id="16" name="Rectangle 27">
            <a:hlinkClick r:id="rId3" action="ppaction://hlinksldjump"/>
          </p:cNvPr>
          <p:cNvSpPr/>
          <p:nvPr/>
        </p:nvSpPr>
        <p:spPr>
          <a:xfrm>
            <a:off x="4827312" y="3865029"/>
            <a:ext cx="2585500" cy="68446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2">
            <a:hlinkClick r:id="rId3" action="ppaction://hlinksldjump"/>
          </p:cNvPr>
          <p:cNvSpPr/>
          <p:nvPr/>
        </p:nvSpPr>
        <p:spPr>
          <a:xfrm>
            <a:off x="5568023" y="4015130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Tornado</a:t>
            </a:r>
          </a:p>
        </p:txBody>
      </p:sp>
      <p:pic>
        <p:nvPicPr>
          <p:cNvPr id="18" name="17 Imagen" descr="tornado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922296" y="3978441"/>
            <a:ext cx="557072" cy="496579"/>
          </a:xfrm>
          <a:prstGeom prst="rect">
            <a:avLst/>
          </a:prstGeom>
        </p:spPr>
      </p:pic>
      <p:sp>
        <p:nvSpPr>
          <p:cNvPr id="20" name="Rectangle 35">
            <a:hlinkClick r:id="rId3" action="ppaction://hlinksldjump"/>
          </p:cNvPr>
          <p:cNvSpPr/>
          <p:nvPr/>
        </p:nvSpPr>
        <p:spPr>
          <a:xfrm>
            <a:off x="4827313" y="1592861"/>
            <a:ext cx="2560077" cy="7011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4"/>
          <p:cNvSpPr/>
          <p:nvPr/>
        </p:nvSpPr>
        <p:spPr>
          <a:xfrm>
            <a:off x="5183626" y="1765736"/>
            <a:ext cx="1778648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General preparation for any emergency</a:t>
            </a:r>
            <a:endParaRPr lang="en-US" sz="1100" dirty="0"/>
          </a:p>
        </p:txBody>
      </p:sp>
    </p:spTree>
    <p:extLst>
      <p:ext uri="{BB962C8B-B14F-4D97-AF65-F5344CB8AC3E}">
        <p14:creationId xmlns="" xmlns:p14="http://schemas.microsoft.com/office/powerpoint/2010/main" val="28376764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47971" y="242443"/>
            <a:ext cx="3096057" cy="6373114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4803248" y="1515608"/>
            <a:ext cx="2618278" cy="3982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813300" y="1175561"/>
            <a:ext cx="26289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Survive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29506" y="1549335"/>
            <a:ext cx="1608704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General preparation for any emergency</a:t>
            </a:r>
            <a:endParaRPr lang="en-US" sz="1100" dirty="0"/>
          </a:p>
        </p:txBody>
      </p:sp>
      <p:sp>
        <p:nvSpPr>
          <p:cNvPr id="51" name="Rectangle 50"/>
          <p:cNvSpPr/>
          <p:nvPr/>
        </p:nvSpPr>
        <p:spPr>
          <a:xfrm>
            <a:off x="6515067" y="1803218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endParaRPr lang="en-US" sz="1100" dirty="0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2" cstate="print"/>
          <a:srcRect t="85496"/>
          <a:stretch/>
        </p:blipFill>
        <p:spPr>
          <a:xfrm>
            <a:off x="4547970" y="5691187"/>
            <a:ext cx="3096057" cy="924369"/>
          </a:xfrm>
          <a:prstGeom prst="rect">
            <a:avLst/>
          </a:prstGeom>
        </p:spPr>
      </p:pic>
      <p:sp>
        <p:nvSpPr>
          <p:cNvPr id="65" name="Rectangle 64">
            <a:hlinkClick r:id="rId3" action="ppaction://hlinksldjump"/>
          </p:cNvPr>
          <p:cNvSpPr/>
          <p:nvPr/>
        </p:nvSpPr>
        <p:spPr>
          <a:xfrm>
            <a:off x="5822950" y="5842000"/>
            <a:ext cx="539750" cy="56791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33"/>
          <p:cNvSpPr/>
          <p:nvPr/>
        </p:nvSpPr>
        <p:spPr>
          <a:xfrm>
            <a:off x="4819981" y="1913860"/>
            <a:ext cx="2580280" cy="37745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45" name="Rectangle 12"/>
          <p:cNvSpPr/>
          <p:nvPr/>
        </p:nvSpPr>
        <p:spPr>
          <a:xfrm>
            <a:off x="4787482" y="2023655"/>
            <a:ext cx="2070518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chemeClr val="tx1"/>
                </a:solidFill>
              </a:rPr>
              <a:t>Most </a:t>
            </a:r>
            <a:r>
              <a:rPr lang="en-GB" sz="1100" b="1" dirty="0" smtClean="0">
                <a:solidFill>
                  <a:schemeClr val="tx1"/>
                </a:solidFill>
              </a:rPr>
              <a:t>important documents</a:t>
            </a:r>
            <a:r>
              <a:rPr lang="en-GB" sz="1100" b="1" dirty="0" smtClean="0"/>
              <a:t>...</a:t>
            </a:r>
            <a:endParaRPr lang="en-US" sz="1100" dirty="0"/>
          </a:p>
        </p:txBody>
      </p:sp>
      <p:sp>
        <p:nvSpPr>
          <p:cNvPr id="91" name="Rectangle 12">
            <a:hlinkClick r:id="rId4" action="ppaction://hlinksldjump"/>
          </p:cNvPr>
          <p:cNvSpPr/>
          <p:nvPr/>
        </p:nvSpPr>
        <p:spPr>
          <a:xfrm>
            <a:off x="2045369" y="2362794"/>
            <a:ext cx="2358188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Shows useful information regarding this type of natural disaster -&gt;</a:t>
            </a:r>
          </a:p>
        </p:txBody>
      </p:sp>
      <p:grpSp>
        <p:nvGrpSpPr>
          <p:cNvPr id="92" name="56 Grupo"/>
          <p:cNvGrpSpPr/>
          <p:nvPr/>
        </p:nvGrpSpPr>
        <p:grpSpPr>
          <a:xfrm flipH="1">
            <a:off x="7035247" y="2135720"/>
            <a:ext cx="156324" cy="104205"/>
            <a:chOff x="2305050" y="2889250"/>
            <a:chExt cx="368300" cy="184150"/>
          </a:xfrm>
        </p:grpSpPr>
        <p:cxnSp>
          <p:nvCxnSpPr>
            <p:cNvPr id="93" name="92 Conector recto"/>
            <p:cNvCxnSpPr/>
            <p:nvPr/>
          </p:nvCxnSpPr>
          <p:spPr>
            <a:xfrm>
              <a:off x="2305050" y="2901950"/>
              <a:ext cx="190500" cy="165100"/>
            </a:xfrm>
            <a:prstGeom prst="line">
              <a:avLst/>
            </a:prstGeom>
            <a:ln w="34925" cmpd="sng">
              <a:gradFill flip="none" rotWithShape="1">
                <a:gsLst>
                  <a:gs pos="42000">
                    <a:schemeClr val="accent1">
                      <a:lumMod val="60000"/>
                      <a:lumOff val="40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rgbClr val="156B13"/>
                  </a:gs>
                </a:gsLst>
                <a:lin ang="15600000" scaled="0"/>
                <a:tileRect/>
              </a:gradFill>
              <a:prstDash val="solid"/>
              <a:headEnd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93 Conector recto"/>
            <p:cNvCxnSpPr/>
            <p:nvPr/>
          </p:nvCxnSpPr>
          <p:spPr>
            <a:xfrm flipH="1">
              <a:off x="2476500" y="2889250"/>
              <a:ext cx="196850" cy="184150"/>
            </a:xfrm>
            <a:prstGeom prst="line">
              <a:avLst/>
            </a:prstGeom>
            <a:ln w="34925" cmpd="sng">
              <a:gradFill flip="none" rotWithShape="1">
                <a:gsLst>
                  <a:gs pos="42000">
                    <a:schemeClr val="accent1">
                      <a:lumMod val="60000"/>
                      <a:lumOff val="40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rgbClr val="156B13"/>
                  </a:gs>
                </a:gsLst>
                <a:lin ang="15600000" scaled="0"/>
                <a:tileRect/>
              </a:gradFill>
              <a:prstDash val="solid"/>
              <a:headEnd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94 Rectángulo"/>
          <p:cNvSpPr/>
          <p:nvPr/>
        </p:nvSpPr>
        <p:spPr>
          <a:xfrm>
            <a:off x="4918683" y="2386081"/>
            <a:ext cx="16017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b="1" dirty="0" smtClean="0"/>
              <a:t>Well-stocked go-bag...</a:t>
            </a:r>
            <a:endParaRPr lang="es-ES" sz="1200" dirty="0"/>
          </a:p>
        </p:txBody>
      </p:sp>
      <p:grpSp>
        <p:nvGrpSpPr>
          <p:cNvPr id="96" name="56 Grupo"/>
          <p:cNvGrpSpPr/>
          <p:nvPr/>
        </p:nvGrpSpPr>
        <p:grpSpPr>
          <a:xfrm flipH="1">
            <a:off x="7035248" y="2408436"/>
            <a:ext cx="156324" cy="104205"/>
            <a:chOff x="2305050" y="2889250"/>
            <a:chExt cx="368300" cy="184150"/>
          </a:xfrm>
        </p:grpSpPr>
        <p:cxnSp>
          <p:nvCxnSpPr>
            <p:cNvPr id="97" name="96 Conector recto"/>
            <p:cNvCxnSpPr/>
            <p:nvPr/>
          </p:nvCxnSpPr>
          <p:spPr>
            <a:xfrm>
              <a:off x="2305050" y="2901950"/>
              <a:ext cx="190500" cy="165100"/>
            </a:xfrm>
            <a:prstGeom prst="line">
              <a:avLst/>
            </a:prstGeom>
            <a:ln w="34925" cmpd="sng">
              <a:gradFill flip="none" rotWithShape="1">
                <a:gsLst>
                  <a:gs pos="42000">
                    <a:schemeClr val="accent1">
                      <a:lumMod val="60000"/>
                      <a:lumOff val="40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rgbClr val="156B13"/>
                  </a:gs>
                </a:gsLst>
                <a:lin ang="15600000" scaled="0"/>
                <a:tileRect/>
              </a:gradFill>
              <a:prstDash val="solid"/>
              <a:headEnd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97 Conector recto"/>
            <p:cNvCxnSpPr/>
            <p:nvPr/>
          </p:nvCxnSpPr>
          <p:spPr>
            <a:xfrm flipH="1">
              <a:off x="2476500" y="2889250"/>
              <a:ext cx="196850" cy="184150"/>
            </a:xfrm>
            <a:prstGeom prst="line">
              <a:avLst/>
            </a:prstGeom>
            <a:ln w="34925" cmpd="sng">
              <a:gradFill flip="none" rotWithShape="1">
                <a:gsLst>
                  <a:gs pos="42000">
                    <a:schemeClr val="accent1">
                      <a:lumMod val="60000"/>
                      <a:lumOff val="40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rgbClr val="156B13"/>
                  </a:gs>
                </a:gsLst>
                <a:lin ang="15600000" scaled="0"/>
                <a:tileRect/>
              </a:gradFill>
              <a:prstDash val="solid"/>
              <a:headEnd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28376764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47971" y="242443"/>
            <a:ext cx="3096057" cy="6373114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4803248" y="1515608"/>
            <a:ext cx="2618278" cy="3982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813300" y="1175561"/>
            <a:ext cx="26289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Survive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94201" y="1549335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Earthquake</a:t>
            </a:r>
            <a:endParaRPr lang="en-US" sz="1100" dirty="0"/>
          </a:p>
        </p:txBody>
      </p:sp>
      <p:sp>
        <p:nvSpPr>
          <p:cNvPr id="51" name="Rectangle 50"/>
          <p:cNvSpPr/>
          <p:nvPr/>
        </p:nvSpPr>
        <p:spPr>
          <a:xfrm>
            <a:off x="6515067" y="1803218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endParaRPr lang="en-US" sz="1100" dirty="0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2" cstate="print"/>
          <a:srcRect t="85496"/>
          <a:stretch/>
        </p:blipFill>
        <p:spPr>
          <a:xfrm>
            <a:off x="4547970" y="5691187"/>
            <a:ext cx="3096057" cy="924369"/>
          </a:xfrm>
          <a:prstGeom prst="rect">
            <a:avLst/>
          </a:prstGeom>
        </p:spPr>
      </p:pic>
      <p:sp>
        <p:nvSpPr>
          <p:cNvPr id="65" name="Rectangle 64">
            <a:hlinkClick r:id="rId3" action="ppaction://hlinksldjump"/>
          </p:cNvPr>
          <p:cNvSpPr/>
          <p:nvPr/>
        </p:nvSpPr>
        <p:spPr>
          <a:xfrm>
            <a:off x="5822950" y="5842000"/>
            <a:ext cx="539750" cy="56791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33"/>
          <p:cNvSpPr/>
          <p:nvPr/>
        </p:nvSpPr>
        <p:spPr>
          <a:xfrm>
            <a:off x="4819981" y="1913860"/>
            <a:ext cx="2580280" cy="37745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45" name="Rectangle 12"/>
          <p:cNvSpPr/>
          <p:nvPr/>
        </p:nvSpPr>
        <p:spPr>
          <a:xfrm>
            <a:off x="4755398" y="1991571"/>
            <a:ext cx="1132055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BEFORE…</a:t>
            </a:r>
            <a:endParaRPr lang="en-US" sz="1100" dirty="0"/>
          </a:p>
        </p:txBody>
      </p:sp>
      <p:sp>
        <p:nvSpPr>
          <p:cNvPr id="50" name="Rectangle 12"/>
          <p:cNvSpPr/>
          <p:nvPr/>
        </p:nvSpPr>
        <p:spPr>
          <a:xfrm>
            <a:off x="4771440" y="2384603"/>
            <a:ext cx="1132055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DURING...</a:t>
            </a:r>
            <a:endParaRPr lang="en-US" sz="1100" dirty="0"/>
          </a:p>
        </p:txBody>
      </p:sp>
      <p:sp>
        <p:nvSpPr>
          <p:cNvPr id="52" name="Rectangle 12"/>
          <p:cNvSpPr/>
          <p:nvPr/>
        </p:nvSpPr>
        <p:spPr>
          <a:xfrm>
            <a:off x="4747377" y="2793676"/>
            <a:ext cx="1132055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AFTER...</a:t>
            </a:r>
            <a:endParaRPr lang="en-US" sz="1100" dirty="0"/>
          </a:p>
        </p:txBody>
      </p:sp>
      <p:grpSp>
        <p:nvGrpSpPr>
          <p:cNvPr id="2" name="56 Grupo"/>
          <p:cNvGrpSpPr/>
          <p:nvPr/>
        </p:nvGrpSpPr>
        <p:grpSpPr>
          <a:xfrm flipH="1">
            <a:off x="7035247" y="2135720"/>
            <a:ext cx="156324" cy="104205"/>
            <a:chOff x="2305050" y="2889250"/>
            <a:chExt cx="368300" cy="184150"/>
          </a:xfrm>
        </p:grpSpPr>
        <p:cxnSp>
          <p:nvCxnSpPr>
            <p:cNvPr id="83" name="82 Conector recto"/>
            <p:cNvCxnSpPr/>
            <p:nvPr/>
          </p:nvCxnSpPr>
          <p:spPr>
            <a:xfrm>
              <a:off x="2305050" y="2901950"/>
              <a:ext cx="190500" cy="165100"/>
            </a:xfrm>
            <a:prstGeom prst="line">
              <a:avLst/>
            </a:prstGeom>
            <a:ln w="34925" cmpd="sng">
              <a:gradFill flip="none" rotWithShape="1">
                <a:gsLst>
                  <a:gs pos="42000">
                    <a:schemeClr val="accent1">
                      <a:lumMod val="60000"/>
                      <a:lumOff val="40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rgbClr val="156B13"/>
                  </a:gs>
                </a:gsLst>
                <a:lin ang="15600000" scaled="0"/>
                <a:tileRect/>
              </a:gradFill>
              <a:prstDash val="solid"/>
              <a:headEnd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83 Conector recto"/>
            <p:cNvCxnSpPr/>
            <p:nvPr/>
          </p:nvCxnSpPr>
          <p:spPr>
            <a:xfrm flipH="1">
              <a:off x="2476500" y="2889250"/>
              <a:ext cx="196850" cy="184150"/>
            </a:xfrm>
            <a:prstGeom prst="line">
              <a:avLst/>
            </a:prstGeom>
            <a:ln w="34925" cmpd="sng">
              <a:gradFill flip="none" rotWithShape="1">
                <a:gsLst>
                  <a:gs pos="42000">
                    <a:schemeClr val="accent1">
                      <a:lumMod val="60000"/>
                      <a:lumOff val="40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rgbClr val="156B13"/>
                  </a:gs>
                </a:gsLst>
                <a:lin ang="15600000" scaled="0"/>
                <a:tileRect/>
              </a:gradFill>
              <a:prstDash val="solid"/>
              <a:headEnd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56 Grupo"/>
          <p:cNvGrpSpPr/>
          <p:nvPr/>
        </p:nvGrpSpPr>
        <p:grpSpPr>
          <a:xfrm flipH="1">
            <a:off x="7043268" y="2504688"/>
            <a:ext cx="156324" cy="104205"/>
            <a:chOff x="2305050" y="2889250"/>
            <a:chExt cx="368300" cy="184150"/>
          </a:xfrm>
        </p:grpSpPr>
        <p:cxnSp>
          <p:nvCxnSpPr>
            <p:cNvPr id="86" name="85 Conector recto"/>
            <p:cNvCxnSpPr/>
            <p:nvPr/>
          </p:nvCxnSpPr>
          <p:spPr>
            <a:xfrm>
              <a:off x="2305050" y="2901950"/>
              <a:ext cx="190500" cy="165100"/>
            </a:xfrm>
            <a:prstGeom prst="line">
              <a:avLst/>
            </a:prstGeom>
            <a:ln w="34925" cmpd="sng">
              <a:gradFill flip="none" rotWithShape="1">
                <a:gsLst>
                  <a:gs pos="42000">
                    <a:schemeClr val="accent1">
                      <a:lumMod val="60000"/>
                      <a:lumOff val="40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rgbClr val="156B13"/>
                  </a:gs>
                </a:gsLst>
                <a:lin ang="15600000" scaled="0"/>
                <a:tileRect/>
              </a:gradFill>
              <a:prstDash val="solid"/>
              <a:headEnd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86 Conector recto"/>
            <p:cNvCxnSpPr/>
            <p:nvPr/>
          </p:nvCxnSpPr>
          <p:spPr>
            <a:xfrm flipH="1">
              <a:off x="2476500" y="2889250"/>
              <a:ext cx="196850" cy="184150"/>
            </a:xfrm>
            <a:prstGeom prst="line">
              <a:avLst/>
            </a:prstGeom>
            <a:ln w="34925" cmpd="sng">
              <a:gradFill flip="none" rotWithShape="1">
                <a:gsLst>
                  <a:gs pos="42000">
                    <a:schemeClr val="accent1">
                      <a:lumMod val="60000"/>
                      <a:lumOff val="40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rgbClr val="156B13"/>
                  </a:gs>
                </a:gsLst>
                <a:lin ang="15600000" scaled="0"/>
                <a:tileRect/>
              </a:gradFill>
              <a:prstDash val="solid"/>
              <a:headEnd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56 Grupo"/>
          <p:cNvGrpSpPr/>
          <p:nvPr/>
        </p:nvGrpSpPr>
        <p:grpSpPr>
          <a:xfrm flipH="1">
            <a:off x="7059310" y="2905741"/>
            <a:ext cx="156324" cy="104205"/>
            <a:chOff x="2305050" y="2889250"/>
            <a:chExt cx="368300" cy="184150"/>
          </a:xfrm>
        </p:grpSpPr>
        <p:cxnSp>
          <p:nvCxnSpPr>
            <p:cNvPr id="89" name="88 Conector recto"/>
            <p:cNvCxnSpPr/>
            <p:nvPr/>
          </p:nvCxnSpPr>
          <p:spPr>
            <a:xfrm>
              <a:off x="2305050" y="2901950"/>
              <a:ext cx="190500" cy="165100"/>
            </a:xfrm>
            <a:prstGeom prst="line">
              <a:avLst/>
            </a:prstGeom>
            <a:ln w="34925" cmpd="sng">
              <a:gradFill flip="none" rotWithShape="1">
                <a:gsLst>
                  <a:gs pos="42000">
                    <a:schemeClr val="accent1">
                      <a:lumMod val="60000"/>
                      <a:lumOff val="40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rgbClr val="156B13"/>
                  </a:gs>
                </a:gsLst>
                <a:lin ang="15600000" scaled="0"/>
                <a:tileRect/>
              </a:gradFill>
              <a:prstDash val="solid"/>
              <a:headEnd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89 Conector recto"/>
            <p:cNvCxnSpPr/>
            <p:nvPr/>
          </p:nvCxnSpPr>
          <p:spPr>
            <a:xfrm flipH="1">
              <a:off x="2476500" y="2889250"/>
              <a:ext cx="196850" cy="184150"/>
            </a:xfrm>
            <a:prstGeom prst="line">
              <a:avLst/>
            </a:prstGeom>
            <a:ln w="34925" cmpd="sng">
              <a:gradFill flip="none" rotWithShape="1">
                <a:gsLst>
                  <a:gs pos="42000">
                    <a:schemeClr val="accent1">
                      <a:lumMod val="60000"/>
                      <a:lumOff val="40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rgbClr val="156B13"/>
                  </a:gs>
                </a:gsLst>
                <a:lin ang="15600000" scaled="0"/>
                <a:tileRect/>
              </a:gradFill>
              <a:prstDash val="solid"/>
              <a:headEnd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Rectangle 12">
            <a:hlinkClick r:id="rId4" action="ppaction://hlinksldjump"/>
          </p:cNvPr>
          <p:cNvSpPr/>
          <p:nvPr/>
        </p:nvSpPr>
        <p:spPr>
          <a:xfrm>
            <a:off x="2045369" y="2362794"/>
            <a:ext cx="2358188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Shows useful information regarding this type of natural disaster -&gt;</a:t>
            </a:r>
          </a:p>
        </p:txBody>
      </p:sp>
    </p:spTree>
    <p:extLst>
      <p:ext uri="{BB962C8B-B14F-4D97-AF65-F5344CB8AC3E}">
        <p14:creationId xmlns="" xmlns:p14="http://schemas.microsoft.com/office/powerpoint/2010/main" val="28376764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47971" y="242443"/>
            <a:ext cx="3096057" cy="6373114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4803248" y="1515608"/>
            <a:ext cx="2618278" cy="3982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813300" y="1175561"/>
            <a:ext cx="26289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Survive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94201" y="1549335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Tsunami</a:t>
            </a:r>
            <a:endParaRPr lang="en-US" sz="1100" dirty="0"/>
          </a:p>
        </p:txBody>
      </p:sp>
      <p:sp>
        <p:nvSpPr>
          <p:cNvPr id="51" name="Rectangle 50"/>
          <p:cNvSpPr/>
          <p:nvPr/>
        </p:nvSpPr>
        <p:spPr>
          <a:xfrm>
            <a:off x="6515067" y="1803218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endParaRPr lang="en-US" sz="1100" dirty="0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2" cstate="print"/>
          <a:srcRect t="85496"/>
          <a:stretch/>
        </p:blipFill>
        <p:spPr>
          <a:xfrm>
            <a:off x="4547970" y="5691187"/>
            <a:ext cx="3096057" cy="924369"/>
          </a:xfrm>
          <a:prstGeom prst="rect">
            <a:avLst/>
          </a:prstGeom>
        </p:spPr>
      </p:pic>
      <p:sp>
        <p:nvSpPr>
          <p:cNvPr id="65" name="Rectangle 64">
            <a:hlinkClick r:id="rId3" action="ppaction://hlinksldjump"/>
          </p:cNvPr>
          <p:cNvSpPr/>
          <p:nvPr/>
        </p:nvSpPr>
        <p:spPr>
          <a:xfrm>
            <a:off x="5822950" y="5842000"/>
            <a:ext cx="539750" cy="56791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33"/>
          <p:cNvSpPr/>
          <p:nvPr/>
        </p:nvSpPr>
        <p:spPr>
          <a:xfrm>
            <a:off x="4819981" y="1913860"/>
            <a:ext cx="2580280" cy="37745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45" name="Rectangle 12"/>
          <p:cNvSpPr/>
          <p:nvPr/>
        </p:nvSpPr>
        <p:spPr>
          <a:xfrm>
            <a:off x="4755398" y="1991571"/>
            <a:ext cx="1132055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BEFORE…</a:t>
            </a:r>
            <a:endParaRPr lang="en-US" sz="1100" dirty="0"/>
          </a:p>
        </p:txBody>
      </p:sp>
      <p:sp>
        <p:nvSpPr>
          <p:cNvPr id="50" name="Rectangle 12"/>
          <p:cNvSpPr/>
          <p:nvPr/>
        </p:nvSpPr>
        <p:spPr>
          <a:xfrm>
            <a:off x="4771440" y="2384603"/>
            <a:ext cx="1132055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DURING...</a:t>
            </a:r>
            <a:endParaRPr lang="en-US" sz="1100" dirty="0"/>
          </a:p>
        </p:txBody>
      </p:sp>
      <p:sp>
        <p:nvSpPr>
          <p:cNvPr id="52" name="Rectangle 12"/>
          <p:cNvSpPr/>
          <p:nvPr/>
        </p:nvSpPr>
        <p:spPr>
          <a:xfrm>
            <a:off x="4747377" y="2793676"/>
            <a:ext cx="1132055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AFTER...</a:t>
            </a:r>
            <a:endParaRPr lang="en-US" sz="1100" dirty="0"/>
          </a:p>
        </p:txBody>
      </p:sp>
      <p:grpSp>
        <p:nvGrpSpPr>
          <p:cNvPr id="2" name="56 Grupo"/>
          <p:cNvGrpSpPr/>
          <p:nvPr/>
        </p:nvGrpSpPr>
        <p:grpSpPr>
          <a:xfrm flipH="1">
            <a:off x="7035247" y="2135720"/>
            <a:ext cx="156324" cy="104205"/>
            <a:chOff x="2305050" y="2889250"/>
            <a:chExt cx="368300" cy="184150"/>
          </a:xfrm>
        </p:grpSpPr>
        <p:cxnSp>
          <p:nvCxnSpPr>
            <p:cNvPr id="83" name="82 Conector recto"/>
            <p:cNvCxnSpPr/>
            <p:nvPr/>
          </p:nvCxnSpPr>
          <p:spPr>
            <a:xfrm>
              <a:off x="2305050" y="2901950"/>
              <a:ext cx="190500" cy="165100"/>
            </a:xfrm>
            <a:prstGeom prst="line">
              <a:avLst/>
            </a:prstGeom>
            <a:ln w="34925" cmpd="sng">
              <a:gradFill flip="none" rotWithShape="1">
                <a:gsLst>
                  <a:gs pos="42000">
                    <a:schemeClr val="accent1">
                      <a:lumMod val="60000"/>
                      <a:lumOff val="40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rgbClr val="156B13"/>
                  </a:gs>
                </a:gsLst>
                <a:lin ang="15600000" scaled="0"/>
                <a:tileRect/>
              </a:gradFill>
              <a:prstDash val="solid"/>
              <a:headEnd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83 Conector recto"/>
            <p:cNvCxnSpPr/>
            <p:nvPr/>
          </p:nvCxnSpPr>
          <p:spPr>
            <a:xfrm flipH="1">
              <a:off x="2476500" y="2889250"/>
              <a:ext cx="196850" cy="184150"/>
            </a:xfrm>
            <a:prstGeom prst="line">
              <a:avLst/>
            </a:prstGeom>
            <a:ln w="34925" cmpd="sng">
              <a:gradFill flip="none" rotWithShape="1">
                <a:gsLst>
                  <a:gs pos="42000">
                    <a:schemeClr val="accent1">
                      <a:lumMod val="60000"/>
                      <a:lumOff val="40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rgbClr val="156B13"/>
                  </a:gs>
                </a:gsLst>
                <a:lin ang="15600000" scaled="0"/>
                <a:tileRect/>
              </a:gradFill>
              <a:prstDash val="solid"/>
              <a:headEnd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56 Grupo"/>
          <p:cNvGrpSpPr/>
          <p:nvPr/>
        </p:nvGrpSpPr>
        <p:grpSpPr>
          <a:xfrm flipH="1">
            <a:off x="7043268" y="2504688"/>
            <a:ext cx="156324" cy="104205"/>
            <a:chOff x="2305050" y="2889250"/>
            <a:chExt cx="368300" cy="184150"/>
          </a:xfrm>
        </p:grpSpPr>
        <p:cxnSp>
          <p:nvCxnSpPr>
            <p:cNvPr id="86" name="85 Conector recto"/>
            <p:cNvCxnSpPr/>
            <p:nvPr/>
          </p:nvCxnSpPr>
          <p:spPr>
            <a:xfrm>
              <a:off x="2305050" y="2901950"/>
              <a:ext cx="190500" cy="165100"/>
            </a:xfrm>
            <a:prstGeom prst="line">
              <a:avLst/>
            </a:prstGeom>
            <a:ln w="34925" cmpd="sng">
              <a:gradFill flip="none" rotWithShape="1">
                <a:gsLst>
                  <a:gs pos="42000">
                    <a:schemeClr val="accent1">
                      <a:lumMod val="60000"/>
                      <a:lumOff val="40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rgbClr val="156B13"/>
                  </a:gs>
                </a:gsLst>
                <a:lin ang="15600000" scaled="0"/>
                <a:tileRect/>
              </a:gradFill>
              <a:prstDash val="solid"/>
              <a:headEnd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86 Conector recto"/>
            <p:cNvCxnSpPr/>
            <p:nvPr/>
          </p:nvCxnSpPr>
          <p:spPr>
            <a:xfrm flipH="1">
              <a:off x="2476500" y="2889250"/>
              <a:ext cx="196850" cy="184150"/>
            </a:xfrm>
            <a:prstGeom prst="line">
              <a:avLst/>
            </a:prstGeom>
            <a:ln w="34925" cmpd="sng">
              <a:gradFill flip="none" rotWithShape="1">
                <a:gsLst>
                  <a:gs pos="42000">
                    <a:schemeClr val="accent1">
                      <a:lumMod val="60000"/>
                      <a:lumOff val="40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rgbClr val="156B13"/>
                  </a:gs>
                </a:gsLst>
                <a:lin ang="15600000" scaled="0"/>
                <a:tileRect/>
              </a:gradFill>
              <a:prstDash val="solid"/>
              <a:headEnd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56 Grupo"/>
          <p:cNvGrpSpPr/>
          <p:nvPr/>
        </p:nvGrpSpPr>
        <p:grpSpPr>
          <a:xfrm flipH="1">
            <a:off x="7059310" y="2905741"/>
            <a:ext cx="156324" cy="104205"/>
            <a:chOff x="2305050" y="2889250"/>
            <a:chExt cx="368300" cy="184150"/>
          </a:xfrm>
        </p:grpSpPr>
        <p:cxnSp>
          <p:nvCxnSpPr>
            <p:cNvPr id="89" name="88 Conector recto"/>
            <p:cNvCxnSpPr/>
            <p:nvPr/>
          </p:nvCxnSpPr>
          <p:spPr>
            <a:xfrm>
              <a:off x="2305050" y="2901950"/>
              <a:ext cx="190500" cy="165100"/>
            </a:xfrm>
            <a:prstGeom prst="line">
              <a:avLst/>
            </a:prstGeom>
            <a:ln w="34925" cmpd="sng">
              <a:gradFill flip="none" rotWithShape="1">
                <a:gsLst>
                  <a:gs pos="42000">
                    <a:schemeClr val="accent1">
                      <a:lumMod val="60000"/>
                      <a:lumOff val="40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rgbClr val="156B13"/>
                  </a:gs>
                </a:gsLst>
                <a:lin ang="15600000" scaled="0"/>
                <a:tileRect/>
              </a:gradFill>
              <a:prstDash val="solid"/>
              <a:headEnd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89 Conector recto"/>
            <p:cNvCxnSpPr/>
            <p:nvPr/>
          </p:nvCxnSpPr>
          <p:spPr>
            <a:xfrm flipH="1">
              <a:off x="2476500" y="2889250"/>
              <a:ext cx="196850" cy="184150"/>
            </a:xfrm>
            <a:prstGeom prst="line">
              <a:avLst/>
            </a:prstGeom>
            <a:ln w="34925" cmpd="sng">
              <a:gradFill flip="none" rotWithShape="1">
                <a:gsLst>
                  <a:gs pos="42000">
                    <a:schemeClr val="accent1">
                      <a:lumMod val="60000"/>
                      <a:lumOff val="40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rgbClr val="156B13"/>
                  </a:gs>
                </a:gsLst>
                <a:lin ang="15600000" scaled="0"/>
                <a:tileRect/>
              </a:gradFill>
              <a:prstDash val="solid"/>
              <a:headEnd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Rectangle 12">
            <a:hlinkClick r:id="rId4" action="ppaction://hlinksldjump"/>
          </p:cNvPr>
          <p:cNvSpPr/>
          <p:nvPr/>
        </p:nvSpPr>
        <p:spPr>
          <a:xfrm>
            <a:off x="2045369" y="2362794"/>
            <a:ext cx="2358188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Shows useful information regarding this type of natural disaster -&gt;</a:t>
            </a:r>
          </a:p>
        </p:txBody>
      </p:sp>
    </p:spTree>
    <p:extLst>
      <p:ext uri="{BB962C8B-B14F-4D97-AF65-F5344CB8AC3E}">
        <p14:creationId xmlns="" xmlns:p14="http://schemas.microsoft.com/office/powerpoint/2010/main" val="28376764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47971" y="242443"/>
            <a:ext cx="3096057" cy="6373114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4803248" y="1515608"/>
            <a:ext cx="2618278" cy="398254"/>
          </a:xfrm>
          <a:prstGeom prst="rect">
            <a:avLst/>
          </a:prstGeom>
          <a:solidFill>
            <a:srgbClr val="FF5B5B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813300" y="1175561"/>
            <a:ext cx="26289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Survive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94201" y="1549335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Basic needs</a:t>
            </a:r>
            <a:endParaRPr lang="en-US" sz="1100" dirty="0"/>
          </a:p>
        </p:txBody>
      </p:sp>
      <p:sp>
        <p:nvSpPr>
          <p:cNvPr id="51" name="Rectangle 50"/>
          <p:cNvSpPr/>
          <p:nvPr/>
        </p:nvSpPr>
        <p:spPr>
          <a:xfrm>
            <a:off x="6515067" y="1803218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endParaRPr lang="en-US" sz="1100" dirty="0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2" cstate="print"/>
          <a:srcRect t="85496"/>
          <a:stretch/>
        </p:blipFill>
        <p:spPr>
          <a:xfrm>
            <a:off x="4547970" y="5691187"/>
            <a:ext cx="3096057" cy="924369"/>
          </a:xfrm>
          <a:prstGeom prst="rect">
            <a:avLst/>
          </a:prstGeom>
        </p:spPr>
      </p:pic>
      <p:sp>
        <p:nvSpPr>
          <p:cNvPr id="65" name="Rectangle 64">
            <a:hlinkClick r:id="rId3" action="ppaction://hlinksldjump"/>
          </p:cNvPr>
          <p:cNvSpPr/>
          <p:nvPr/>
        </p:nvSpPr>
        <p:spPr>
          <a:xfrm>
            <a:off x="5822950" y="5842000"/>
            <a:ext cx="539750" cy="56791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33"/>
          <p:cNvSpPr/>
          <p:nvPr/>
        </p:nvSpPr>
        <p:spPr>
          <a:xfrm>
            <a:off x="4819981" y="1937923"/>
            <a:ext cx="2580280" cy="37745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18" name="Rectangle 33"/>
          <p:cNvSpPr/>
          <p:nvPr/>
        </p:nvSpPr>
        <p:spPr>
          <a:xfrm>
            <a:off x="7070651" y="2083981"/>
            <a:ext cx="159488" cy="148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2"/>
          <p:cNvSpPr/>
          <p:nvPr/>
        </p:nvSpPr>
        <p:spPr>
          <a:xfrm>
            <a:off x="4757153" y="2008951"/>
            <a:ext cx="1650441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err="1" smtClean="0"/>
              <a:t>Add</a:t>
            </a:r>
            <a:r>
              <a:rPr lang="es-ES" sz="1100" dirty="0" smtClean="0"/>
              <a:t> </a:t>
            </a:r>
            <a:r>
              <a:rPr lang="es-ES" sz="1100" dirty="0" err="1" smtClean="0"/>
              <a:t>question</a:t>
            </a:r>
            <a:endParaRPr lang="en-US" sz="1100" dirty="0"/>
          </a:p>
        </p:txBody>
      </p:sp>
      <p:sp>
        <p:nvSpPr>
          <p:cNvPr id="20" name="Rectangle 33"/>
          <p:cNvSpPr/>
          <p:nvPr/>
        </p:nvSpPr>
        <p:spPr>
          <a:xfrm>
            <a:off x="7074195" y="2395869"/>
            <a:ext cx="159488" cy="148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33"/>
          <p:cNvSpPr/>
          <p:nvPr/>
        </p:nvSpPr>
        <p:spPr>
          <a:xfrm>
            <a:off x="7074196" y="2682948"/>
            <a:ext cx="159488" cy="148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25 Rectángulo"/>
          <p:cNvSpPr/>
          <p:nvPr/>
        </p:nvSpPr>
        <p:spPr>
          <a:xfrm>
            <a:off x="7046284" y="2290872"/>
            <a:ext cx="2445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32" name="Rectangle 12"/>
          <p:cNvSpPr/>
          <p:nvPr/>
        </p:nvSpPr>
        <p:spPr>
          <a:xfrm>
            <a:off x="4755398" y="2280329"/>
            <a:ext cx="1658102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err="1" smtClean="0"/>
              <a:t>Add</a:t>
            </a:r>
            <a:r>
              <a:rPr lang="es-ES" sz="1100" dirty="0" smtClean="0"/>
              <a:t> </a:t>
            </a:r>
            <a:r>
              <a:rPr lang="es-ES" sz="1100" dirty="0" err="1" smtClean="0"/>
              <a:t>question</a:t>
            </a:r>
            <a:endParaRPr lang="en-US" sz="1100" dirty="0"/>
          </a:p>
        </p:txBody>
      </p:sp>
      <p:sp>
        <p:nvSpPr>
          <p:cNvPr id="33" name="Rectangle 12"/>
          <p:cNvSpPr/>
          <p:nvPr/>
        </p:nvSpPr>
        <p:spPr>
          <a:xfrm>
            <a:off x="4625323" y="2566079"/>
            <a:ext cx="194859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err="1" smtClean="0"/>
              <a:t>Add</a:t>
            </a:r>
            <a:r>
              <a:rPr lang="es-ES" sz="1100" dirty="0" smtClean="0"/>
              <a:t> </a:t>
            </a:r>
            <a:r>
              <a:rPr lang="es-ES" sz="1100" dirty="0" err="1" smtClean="0"/>
              <a:t>question</a:t>
            </a:r>
            <a:endParaRPr lang="en-US" sz="1100" dirty="0"/>
          </a:p>
        </p:txBody>
      </p:sp>
      <p:sp>
        <p:nvSpPr>
          <p:cNvPr id="81" name="Rectangle 27">
            <a:hlinkClick r:id="rId3" action="ppaction://hlinksldjump"/>
          </p:cNvPr>
          <p:cNvSpPr/>
          <p:nvPr/>
        </p:nvSpPr>
        <p:spPr>
          <a:xfrm>
            <a:off x="4820653" y="5382126"/>
            <a:ext cx="2574758" cy="293610"/>
          </a:xfrm>
          <a:prstGeom prst="rect">
            <a:avLst/>
          </a:prstGeom>
          <a:solidFill>
            <a:srgbClr val="FF5B5B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12"/>
          <p:cNvSpPr/>
          <p:nvPr/>
        </p:nvSpPr>
        <p:spPr>
          <a:xfrm>
            <a:off x="5257317" y="5335272"/>
            <a:ext cx="1664852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Send </a:t>
            </a:r>
            <a:endParaRPr lang="en-US" sz="1100" dirty="0"/>
          </a:p>
        </p:txBody>
      </p:sp>
    </p:spTree>
    <p:extLst>
      <p:ext uri="{BB962C8B-B14F-4D97-AF65-F5344CB8AC3E}">
        <p14:creationId xmlns="" xmlns:p14="http://schemas.microsoft.com/office/powerpoint/2010/main" val="28376764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2034</TotalTime>
  <Words>248</Words>
  <Application>Microsoft Office PowerPoint</Application>
  <PresentationFormat>Personalizado</PresentationFormat>
  <Paragraphs>96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Office Theme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M</dc:creator>
  <cp:lastModifiedBy>Usuario</cp:lastModifiedBy>
  <cp:revision>188</cp:revision>
  <dcterms:created xsi:type="dcterms:W3CDTF">2016-02-29T09:07:52Z</dcterms:created>
  <dcterms:modified xsi:type="dcterms:W3CDTF">2016-12-07T11:18:41Z</dcterms:modified>
</cp:coreProperties>
</file>