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6" r:id="rId5"/>
    <p:sldId id="267" r:id="rId6"/>
    <p:sldId id="276" r:id="rId7"/>
    <p:sldId id="275" r:id="rId8"/>
    <p:sldId id="268" r:id="rId9"/>
    <p:sldId id="278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:p15="http://schemas.microsoft.com/office/powerpoint/2012/main" xmlns="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9B"/>
    <a:srgbClr val="FB9E79"/>
    <a:srgbClr val="FDC199"/>
    <a:srgbClr val="FF9797"/>
    <a:srgbClr val="FF5B5B"/>
    <a:srgbClr val="C9F99D"/>
    <a:srgbClr val="FB8330"/>
    <a:srgbClr val="FFB7B7"/>
    <a:srgbClr val="FF7C80"/>
    <a:srgbClr val="F264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1" d="100"/>
          <a:sy n="51" d="100"/>
        </p:scale>
        <p:origin x="544" y="-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5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B9E7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154906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694949" y="1676400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208296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117432" y="1692442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Surroundings </a:t>
            </a:r>
            <a:r>
              <a:rPr lang="en-GB" sz="1100" dirty="0" smtClean="0"/>
              <a:t>state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263783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2">
            <a:hlinkClick r:id="rId5" action="ppaction://hlinksldjump"/>
          </p:cNvPr>
          <p:cNvSpPr/>
          <p:nvPr/>
        </p:nvSpPr>
        <p:spPr>
          <a:xfrm>
            <a:off x="1389055" y="1167658"/>
            <a:ext cx="30626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First screen always quiz. To change, go to menu -&gt;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7211" y="1549335"/>
            <a:ext cx="180923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Surrondings</a:t>
            </a:r>
            <a:r>
              <a:rPr lang="en-GB" sz="1100" dirty="0" smtClean="0"/>
              <a:t> state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7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9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0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1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54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3369" y="1557356"/>
            <a:ext cx="212557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Environrment</a:t>
            </a:r>
            <a:r>
              <a:rPr lang="en-GB" sz="1100" dirty="0" smtClean="0"/>
              <a:t> state</a:t>
            </a:r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Rectángulo"/>
          <p:cNvSpPr/>
          <p:nvPr/>
        </p:nvSpPr>
        <p:spPr>
          <a:xfrm>
            <a:off x="4796589" y="1499938"/>
            <a:ext cx="1981200" cy="15641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796589" y="1507959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>
            <a:hlinkClick r:id="rId7" action="ppaction://hlinksldjump"/>
          </p:cNvPr>
          <p:cNvSpPr/>
          <p:nvPr/>
        </p:nvSpPr>
        <p:spPr>
          <a:xfrm>
            <a:off x="4804610" y="202130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>
            <a:hlinkClick r:id="rId8" action="ppaction://hlinksldjump"/>
          </p:cNvPr>
          <p:cNvSpPr/>
          <p:nvPr/>
        </p:nvSpPr>
        <p:spPr>
          <a:xfrm>
            <a:off x="4796589" y="255069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12">
            <a:hlinkClick r:id="rId5" action="ppaction://hlinksldjump"/>
          </p:cNvPr>
          <p:cNvSpPr/>
          <p:nvPr/>
        </p:nvSpPr>
        <p:spPr>
          <a:xfrm>
            <a:off x="4884821" y="160881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Answer quiz</a:t>
            </a:r>
          </a:p>
        </p:txBody>
      </p:sp>
      <p:sp>
        <p:nvSpPr>
          <p:cNvPr id="36" name="Rectangle 12">
            <a:hlinkClick r:id="rId5" action="ppaction://hlinksldjump"/>
          </p:cNvPr>
          <p:cNvSpPr/>
          <p:nvPr/>
        </p:nvSpPr>
        <p:spPr>
          <a:xfrm>
            <a:off x="4981074" y="2114140"/>
            <a:ext cx="140368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Map statistics</a:t>
            </a:r>
          </a:p>
        </p:txBody>
      </p:sp>
      <p:sp>
        <p:nvSpPr>
          <p:cNvPr id="37" name="Rectangle 12">
            <a:hlinkClick r:id="rId5" action="ppaction://hlinksldjump"/>
          </p:cNvPr>
          <p:cNvSpPr/>
          <p:nvPr/>
        </p:nvSpPr>
        <p:spPr>
          <a:xfrm>
            <a:off x="4812631" y="259540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Disaster Survival tips</a:t>
            </a:r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5031" y="1942028"/>
            <a:ext cx="2295712" cy="21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5">
            <a:hlinkClick r:id="rId5" action="ppaction://hlinksldjump"/>
          </p:cNvPr>
          <p:cNvSpPr/>
          <p:nvPr/>
        </p:nvSpPr>
        <p:spPr>
          <a:xfrm>
            <a:off x="4955649" y="4459706"/>
            <a:ext cx="2263299" cy="336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6">
            <a:hlinkClick r:id="rId6" action="ppaction://hlinksldjump"/>
          </p:cNvPr>
          <p:cNvSpPr/>
          <p:nvPr/>
        </p:nvSpPr>
        <p:spPr>
          <a:xfrm>
            <a:off x="4940969" y="4836694"/>
            <a:ext cx="2294020" cy="352926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5330085" y="4206859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43" name="42 Rectángulo"/>
          <p:cNvSpPr/>
          <p:nvPr/>
        </p:nvSpPr>
        <p:spPr>
          <a:xfrm>
            <a:off x="5747178" y="4856565"/>
            <a:ext cx="496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Food</a:t>
            </a:r>
            <a:endParaRPr lang="es-ES" sz="1200" dirty="0"/>
          </a:p>
        </p:txBody>
      </p:sp>
      <p:sp>
        <p:nvSpPr>
          <p:cNvPr id="44" name="Rectangle 36">
            <a:hlinkClick r:id="rId6" action="ppaction://hlinksldjump"/>
          </p:cNvPr>
          <p:cNvSpPr/>
          <p:nvPr/>
        </p:nvSpPr>
        <p:spPr>
          <a:xfrm>
            <a:off x="4950239" y="4104270"/>
            <a:ext cx="2292771" cy="331372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45 Rectángulo"/>
          <p:cNvSpPr/>
          <p:nvPr/>
        </p:nvSpPr>
        <p:spPr>
          <a:xfrm>
            <a:off x="4872884" y="1583975"/>
            <a:ext cx="247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This map shows other people needs:</a:t>
            </a:r>
            <a:endParaRPr lang="es-ES" sz="1200" dirty="0"/>
          </a:p>
        </p:txBody>
      </p:sp>
      <p:sp>
        <p:nvSpPr>
          <p:cNvPr id="47" name="Rectangle 27">
            <a:hlinkClick r:id="rId7" action="ppaction://hlinksldjump"/>
          </p:cNvPr>
          <p:cNvSpPr/>
          <p:nvPr/>
        </p:nvSpPr>
        <p:spPr>
          <a:xfrm>
            <a:off x="4955649" y="5220589"/>
            <a:ext cx="2271319" cy="3219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47 Rectángulo"/>
          <p:cNvSpPr/>
          <p:nvPr/>
        </p:nvSpPr>
        <p:spPr>
          <a:xfrm>
            <a:off x="5739157" y="5257617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Medicines</a:t>
            </a:r>
            <a:endParaRPr lang="es-ES" sz="1200" dirty="0"/>
          </a:p>
        </p:txBody>
      </p:sp>
      <p:sp>
        <p:nvSpPr>
          <p:cNvPr id="49" name="48 Rectángulo"/>
          <p:cNvSpPr/>
          <p:nvPr/>
        </p:nvSpPr>
        <p:spPr>
          <a:xfrm>
            <a:off x="5731135" y="4519682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50" name="49 Rectángulo"/>
          <p:cNvSpPr/>
          <p:nvPr/>
        </p:nvSpPr>
        <p:spPr>
          <a:xfrm>
            <a:off x="5707072" y="4150712"/>
            <a:ext cx="1059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Urgent rescue</a:t>
            </a:r>
            <a:endParaRPr lang="es-ES" sz="1200" dirty="0"/>
          </a:p>
        </p:txBody>
      </p:sp>
      <p:pic>
        <p:nvPicPr>
          <p:cNvPr id="52" name="51 Imagen" descr="foo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3574" y="4887227"/>
            <a:ext cx="243839" cy="243839"/>
          </a:xfrm>
          <a:prstGeom prst="rect">
            <a:avLst/>
          </a:prstGeom>
        </p:spPr>
      </p:pic>
      <p:pic>
        <p:nvPicPr>
          <p:cNvPr id="53" name="52 Imagen" descr="medicin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1494" y="5277853"/>
            <a:ext cx="223525" cy="223525"/>
          </a:xfrm>
          <a:prstGeom prst="rect">
            <a:avLst/>
          </a:prstGeom>
        </p:spPr>
      </p:pic>
      <p:pic>
        <p:nvPicPr>
          <p:cNvPr id="54" name="53 Imagen" descr="urgen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0969" y="4173104"/>
            <a:ext cx="218968" cy="218968"/>
          </a:xfrm>
          <a:prstGeom prst="rect">
            <a:avLst/>
          </a:prstGeom>
        </p:spPr>
      </p:pic>
      <p:pic>
        <p:nvPicPr>
          <p:cNvPr id="55" name="54 Imagen" descr="wat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7411" y="2839453"/>
            <a:ext cx="280222" cy="280222"/>
          </a:xfrm>
          <a:prstGeom prst="rect">
            <a:avLst/>
          </a:prstGeom>
        </p:spPr>
      </p:pic>
      <p:sp>
        <p:nvSpPr>
          <p:cNvPr id="56" name="55 Rectángulo"/>
          <p:cNvSpPr/>
          <p:nvPr/>
        </p:nvSpPr>
        <p:spPr>
          <a:xfrm>
            <a:off x="5702968" y="2160671"/>
            <a:ext cx="1114927" cy="44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56 Rectángulo"/>
          <p:cNvSpPr/>
          <p:nvPr/>
        </p:nvSpPr>
        <p:spPr>
          <a:xfrm>
            <a:off x="5907599" y="2257745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pic>
        <p:nvPicPr>
          <p:cNvPr id="58" name="57 Imagen" descr="wat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99265" y="4513211"/>
            <a:ext cx="266821" cy="266821"/>
          </a:xfrm>
          <a:prstGeom prst="rect">
            <a:avLst/>
          </a:prstGeom>
        </p:spPr>
      </p:pic>
      <p:sp>
        <p:nvSpPr>
          <p:cNvPr id="60" name="59 Rectángulo"/>
          <p:cNvSpPr/>
          <p:nvPr/>
        </p:nvSpPr>
        <p:spPr>
          <a:xfrm>
            <a:off x="990694" y="4712186"/>
            <a:ext cx="3521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User selects which type wants to display from a list -&gt;</a:t>
            </a:r>
            <a:endParaRPr lang="es-ES" sz="1200" dirty="0"/>
          </a:p>
        </p:txBody>
      </p:sp>
      <p:sp>
        <p:nvSpPr>
          <p:cNvPr id="61" name="Rectangle 12">
            <a:hlinkClick r:id="rId7" action="ppaction://hlinksldjump"/>
          </p:cNvPr>
          <p:cNvSpPr/>
          <p:nvPr/>
        </p:nvSpPr>
        <p:spPr>
          <a:xfrm>
            <a:off x="2608254" y="2651551"/>
            <a:ext cx="18434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Swarm Pulse maps -&gt;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51375" y="4602966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Survival Tips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92086" y="475306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4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9979" y="4692875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  <p:sp>
        <p:nvSpPr>
          <p:cNvPr id="16" name="Rectangle 27">
            <a:hlinkClick r:id="rId3" action="ppaction://hlinksldjump"/>
          </p:cNvPr>
          <p:cNvSpPr/>
          <p:nvPr/>
        </p:nvSpPr>
        <p:spPr>
          <a:xfrm>
            <a:off x="4827312" y="3865029"/>
            <a:ext cx="2585500" cy="684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hlinkClick r:id="rId3" action="ppaction://hlinksldjump"/>
          </p:cNvPr>
          <p:cNvSpPr/>
          <p:nvPr/>
        </p:nvSpPr>
        <p:spPr>
          <a:xfrm>
            <a:off x="5568023" y="401513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Tornado</a:t>
            </a:r>
          </a:p>
        </p:txBody>
      </p:sp>
      <p:pic>
        <p:nvPicPr>
          <p:cNvPr id="18" name="17 Imagen" descr="torna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2296" y="3978441"/>
            <a:ext cx="557072" cy="496579"/>
          </a:xfrm>
          <a:prstGeom prst="rect">
            <a:avLst/>
          </a:prstGeom>
        </p:spPr>
      </p:pic>
      <p:sp>
        <p:nvSpPr>
          <p:cNvPr id="20" name="Rectangle 35">
            <a:hlinkClick r:id="rId3" action="ppaction://hlinksldjump"/>
          </p:cNvPr>
          <p:cNvSpPr/>
          <p:nvPr/>
        </p:nvSpPr>
        <p:spPr>
          <a:xfrm>
            <a:off x="4827313" y="1592861"/>
            <a:ext cx="2560077" cy="70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4"/>
          <p:cNvSpPr/>
          <p:nvPr/>
        </p:nvSpPr>
        <p:spPr>
          <a:xfrm>
            <a:off x="5183626" y="1765736"/>
            <a:ext cx="177864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506" y="1549335"/>
            <a:ext cx="160870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87482" y="2023655"/>
            <a:ext cx="207051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Most </a:t>
            </a:r>
            <a:r>
              <a:rPr lang="en-GB" sz="1100" b="1" dirty="0" smtClean="0">
                <a:solidFill>
                  <a:schemeClr val="tx1"/>
                </a:solidFill>
              </a:rPr>
              <a:t>important documents</a:t>
            </a:r>
            <a:r>
              <a:rPr lang="en-GB" sz="1100" b="1" dirty="0" smtClean="0"/>
              <a:t>...</a:t>
            </a:r>
            <a:endParaRPr lang="en-US" sz="1100" dirty="0"/>
          </a:p>
        </p:txBody>
      </p: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  <p:grpSp>
        <p:nvGrpSpPr>
          <p:cNvPr id="9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93" name="9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94 Rectángulo"/>
          <p:cNvSpPr/>
          <p:nvPr/>
        </p:nvSpPr>
        <p:spPr>
          <a:xfrm>
            <a:off x="4918683" y="2386081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Well-stocked go-bag...</a:t>
            </a:r>
            <a:endParaRPr lang="es-ES" sz="1200" dirty="0"/>
          </a:p>
        </p:txBody>
      </p:sp>
      <p:grpSp>
        <p:nvGrpSpPr>
          <p:cNvPr id="96" name="56 Grupo"/>
          <p:cNvGrpSpPr/>
          <p:nvPr/>
        </p:nvGrpSpPr>
        <p:grpSpPr>
          <a:xfrm flipH="1">
            <a:off x="7035248" y="2408436"/>
            <a:ext cx="156324" cy="104205"/>
            <a:chOff x="2305050" y="2889250"/>
            <a:chExt cx="368300" cy="184150"/>
          </a:xfrm>
        </p:grpSpPr>
        <p:cxnSp>
          <p:nvCxnSpPr>
            <p:cNvPr id="97" name="96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37923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27311" y="1507587"/>
            <a:ext cx="2618278" cy="398254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9821" y="1549335"/>
            <a:ext cx="14322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22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3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4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837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248</Words>
  <Application>Microsoft Office PowerPoint</Application>
  <PresentationFormat>Personalizado</PresentationFormat>
  <Paragraphs>96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187</cp:revision>
  <dcterms:created xsi:type="dcterms:W3CDTF">2016-02-29T09:07:52Z</dcterms:created>
  <dcterms:modified xsi:type="dcterms:W3CDTF">2016-11-21T16:44:57Z</dcterms:modified>
</cp:coreProperties>
</file>