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66" r:id="rId5"/>
    <p:sldId id="267" r:id="rId6"/>
    <p:sldId id="276" r:id="rId7"/>
    <p:sldId id="275" r:id="rId8"/>
    <p:sldId id="268" r:id="rId9"/>
    <p:sldId id="278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M" initials="PM" lastIdx="1" clrIdx="0">
    <p:extLst>
      <p:ext uri="{19B8F6BF-5375-455C-9EA6-DF929625EA0E}">
        <p15:presenceInfo xmlns="" xmlns:p15="http://schemas.microsoft.com/office/powerpoint/2012/main" userId="293365ab57c4dd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9B"/>
    <a:srgbClr val="FB9E79"/>
    <a:srgbClr val="FDC199"/>
    <a:srgbClr val="FF9797"/>
    <a:srgbClr val="FF5B5B"/>
    <a:srgbClr val="C9F99D"/>
    <a:srgbClr val="FB8330"/>
    <a:srgbClr val="FFB7B7"/>
    <a:srgbClr val="FF7C80"/>
    <a:srgbClr val="F264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1" d="100"/>
          <a:sy n="51" d="100"/>
        </p:scale>
        <p:origin x="-980" y="-3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66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77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0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3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807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41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8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68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98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7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8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4C19-980F-4321-AACF-69E1510F104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33A2-C9EE-48B4-A9DF-06781FE8052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5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slide" Target="slide8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5.xm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B9E7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154906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694949" y="1676400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208296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117432" y="1692442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smtClean="0"/>
              <a:t>Surroundings </a:t>
            </a:r>
            <a:r>
              <a:rPr lang="en-GB" sz="1100" dirty="0" smtClean="0"/>
              <a:t>state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263783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3897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2">
            <a:hlinkClick r:id="rId5" action="ppaction://hlinksldjump"/>
          </p:cNvPr>
          <p:cNvSpPr/>
          <p:nvPr/>
        </p:nvSpPr>
        <p:spPr>
          <a:xfrm>
            <a:off x="1389055" y="1167658"/>
            <a:ext cx="30626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First screen always quiz. To change, go to menu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7211" y="1549335"/>
            <a:ext cx="180923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Surrondings</a:t>
            </a:r>
            <a:r>
              <a:rPr lang="en-GB" sz="1100" dirty="0" smtClean="0"/>
              <a:t> state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7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water:</a:t>
            </a:r>
            <a:endParaRPr lang="en-US" sz="1100" dirty="0"/>
          </a:p>
        </p:txBody>
      </p:sp>
      <p:grpSp>
        <p:nvGrpSpPr>
          <p:cNvPr id="9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0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>
                <a:hlinkClick r:id="rId4" action="ppaction://hlinksldjump"/>
              </p:cNvPr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1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54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7" name="Rectangle 27">
            <a:hlinkClick r:id="rId3" action="ppaction://hlinksldjump"/>
          </p:cNvPr>
          <p:cNvSpPr/>
          <p:nvPr/>
        </p:nvSpPr>
        <p:spPr>
          <a:xfrm>
            <a:off x="4820653" y="5390149"/>
            <a:ext cx="2574758" cy="293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93369" y="1557356"/>
            <a:ext cx="212557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4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813300" y="2000929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injured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is stuck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922102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Someone needs urgent help</a:t>
            </a:r>
            <a:endParaRPr lang="en-US" sz="1100" dirty="0"/>
          </a:p>
        </p:txBody>
      </p:sp>
      <p:sp>
        <p:nvSpPr>
          <p:cNvPr id="40" name="Rectangle 12"/>
          <p:cNvSpPr/>
          <p:nvPr/>
        </p:nvSpPr>
        <p:spPr>
          <a:xfrm>
            <a:off x="4980923" y="2827431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buildings destruction:</a:t>
            </a:r>
            <a:endParaRPr lang="en-US" sz="1100" dirty="0"/>
          </a:p>
        </p:txBody>
      </p:sp>
      <p:grpSp>
        <p:nvGrpSpPr>
          <p:cNvPr id="2" name="57 Grupo"/>
          <p:cNvGrpSpPr/>
          <p:nvPr/>
        </p:nvGrpSpPr>
        <p:grpSpPr>
          <a:xfrm flipH="1">
            <a:off x="5107071" y="3173997"/>
            <a:ext cx="1823118" cy="254000"/>
            <a:chOff x="5086350" y="3238500"/>
            <a:chExt cx="1911350" cy="247650"/>
          </a:xfrm>
        </p:grpSpPr>
        <p:grpSp>
          <p:nvGrpSpPr>
            <p:cNvPr id="3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41" name="40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4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7" name="46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12"/>
          <p:cNvSpPr/>
          <p:nvPr/>
        </p:nvSpPr>
        <p:spPr>
          <a:xfrm>
            <a:off x="4862947" y="312253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12"/>
          <p:cNvSpPr/>
          <p:nvPr/>
        </p:nvSpPr>
        <p:spPr>
          <a:xfrm>
            <a:off x="4903052" y="3407622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 (we) can survive alone for:</a:t>
            </a:r>
            <a:endParaRPr lang="en-US" sz="1100" dirty="0"/>
          </a:p>
        </p:txBody>
      </p:sp>
      <p:grpSp>
        <p:nvGrpSpPr>
          <p:cNvPr id="5" name="53 Grupo"/>
          <p:cNvGrpSpPr/>
          <p:nvPr/>
        </p:nvGrpSpPr>
        <p:grpSpPr>
          <a:xfrm>
            <a:off x="5123112" y="4542923"/>
            <a:ext cx="1803400" cy="990600"/>
            <a:chOff x="5099050" y="4133850"/>
            <a:chExt cx="1803400" cy="990600"/>
          </a:xfrm>
        </p:grpSpPr>
        <p:sp>
          <p:nvSpPr>
            <p:cNvPr id="71" name="70 Rectángulo"/>
            <p:cNvSpPr/>
            <p:nvPr/>
          </p:nvSpPr>
          <p:spPr>
            <a:xfrm>
              <a:off x="5099050" y="4133850"/>
              <a:ext cx="18034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111750" y="4629150"/>
              <a:ext cx="1778000" cy="2349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1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" name="57 Grupo"/>
          <p:cNvGrpSpPr/>
          <p:nvPr/>
        </p:nvGrpSpPr>
        <p:grpSpPr>
          <a:xfrm flipH="1">
            <a:off x="5115091" y="3759537"/>
            <a:ext cx="1809750" cy="254000"/>
            <a:chOff x="5086350" y="3238500"/>
            <a:chExt cx="1911350" cy="247650"/>
          </a:xfrm>
        </p:grpSpPr>
        <p:grpSp>
          <p:nvGrpSpPr>
            <p:cNvPr id="8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52" name="51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53" name="52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9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46" name="45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12"/>
          <p:cNvSpPr/>
          <p:nvPr/>
        </p:nvSpPr>
        <p:spPr>
          <a:xfrm>
            <a:off x="4878989" y="3700056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12"/>
          <p:cNvSpPr/>
          <p:nvPr/>
        </p:nvSpPr>
        <p:spPr>
          <a:xfrm>
            <a:off x="4686549" y="396474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Level of </a:t>
            </a:r>
            <a:r>
              <a:rPr lang="en-GB" sz="1100" noProof="1" smtClean="0"/>
              <a:t>water</a:t>
            </a:r>
            <a:r>
              <a:rPr lang="es-ES" sz="1100" dirty="0" smtClean="0"/>
              <a:t>:</a:t>
            </a:r>
            <a:endParaRPr lang="en-US" sz="1100" dirty="0"/>
          </a:p>
        </p:txBody>
      </p:sp>
      <p:grpSp>
        <p:nvGrpSpPr>
          <p:cNvPr id="10" name="57 Grupo"/>
          <p:cNvGrpSpPr/>
          <p:nvPr/>
        </p:nvGrpSpPr>
        <p:grpSpPr>
          <a:xfrm flipH="1">
            <a:off x="5123112" y="4288924"/>
            <a:ext cx="1799056" cy="254000"/>
            <a:chOff x="5086350" y="3238500"/>
            <a:chExt cx="1911350" cy="247650"/>
          </a:xfrm>
        </p:grpSpPr>
        <p:grpSp>
          <p:nvGrpSpPr>
            <p:cNvPr id="11" name="43 Grupo"/>
            <p:cNvGrpSpPr/>
            <p:nvPr/>
          </p:nvGrpSpPr>
          <p:grpSpPr>
            <a:xfrm>
              <a:off x="5086350" y="3238500"/>
              <a:ext cx="1911350" cy="247650"/>
              <a:chOff x="5086350" y="3238500"/>
              <a:chExt cx="1644650" cy="247650"/>
            </a:xfrm>
          </p:grpSpPr>
          <p:sp>
            <p:nvSpPr>
              <p:cNvPr id="66" name="65 Rectángulo"/>
              <p:cNvSpPr/>
              <p:nvPr/>
            </p:nvSpPr>
            <p:spPr>
              <a:xfrm>
                <a:off x="5086350" y="3238500"/>
                <a:ext cx="241300" cy="2476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8" name="77 Rectángulo"/>
              <p:cNvSpPr/>
              <p:nvPr/>
            </p:nvSpPr>
            <p:spPr>
              <a:xfrm>
                <a:off x="5327650" y="3238500"/>
                <a:ext cx="1403350" cy="24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12" name="56 Grupo"/>
            <p:cNvGrpSpPr/>
            <p:nvPr/>
          </p:nvGrpSpPr>
          <p:grpSpPr>
            <a:xfrm>
              <a:off x="5143500" y="3321050"/>
              <a:ext cx="165100" cy="101600"/>
              <a:chOff x="2305050" y="2889250"/>
              <a:chExt cx="368300" cy="184150"/>
            </a:xfrm>
          </p:grpSpPr>
          <p:cxnSp>
            <p:nvCxnSpPr>
              <p:cNvPr id="63" name="62 Conector recto"/>
              <p:cNvCxnSpPr/>
              <p:nvPr/>
            </p:nvCxnSpPr>
            <p:spPr>
              <a:xfrm>
                <a:off x="2305050" y="2901950"/>
                <a:ext cx="190500" cy="16510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2476500" y="2889250"/>
                <a:ext cx="196850" cy="184150"/>
              </a:xfrm>
              <a:prstGeom prst="line">
                <a:avLst/>
              </a:prstGeom>
              <a:ln w="34925" cmpd="sng">
                <a:gradFill flip="none" rotWithShape="1">
                  <a:gsLst>
                    <a:gs pos="4200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rgbClr val="156B13"/>
                    </a:gs>
                  </a:gsLst>
                  <a:lin ang="15600000" scaled="0"/>
                  <a:tileRect/>
                </a:gradFill>
                <a:prstDash val="solid"/>
                <a:headEnd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Rectangle 12"/>
          <p:cNvSpPr/>
          <p:nvPr/>
        </p:nvSpPr>
        <p:spPr>
          <a:xfrm>
            <a:off x="4887010" y="4229445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3-5 meters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4598317" y="4502160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None</a:t>
            </a:r>
            <a:endParaRPr lang="en-US" sz="1100" dirty="0"/>
          </a:p>
        </p:txBody>
      </p:sp>
      <p:sp>
        <p:nvSpPr>
          <p:cNvPr id="57" name="Rectangle 12"/>
          <p:cNvSpPr/>
          <p:nvPr/>
        </p:nvSpPr>
        <p:spPr>
          <a:xfrm>
            <a:off x="4758739" y="4702686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1-3 meters</a:t>
            </a:r>
            <a:endParaRPr lang="en-US" sz="1100" dirty="0"/>
          </a:p>
        </p:txBody>
      </p:sp>
      <p:sp>
        <p:nvSpPr>
          <p:cNvPr id="58" name="Rectangle 12"/>
          <p:cNvSpPr/>
          <p:nvPr/>
        </p:nvSpPr>
        <p:spPr>
          <a:xfrm>
            <a:off x="4782802" y="495935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3-5 meters</a:t>
            </a:r>
            <a:endParaRPr lang="en-US" sz="1100" dirty="0"/>
          </a:p>
        </p:txBody>
      </p:sp>
      <p:sp>
        <p:nvSpPr>
          <p:cNvPr id="59" name="Rectangle 12"/>
          <p:cNvSpPr/>
          <p:nvPr/>
        </p:nvSpPr>
        <p:spPr>
          <a:xfrm>
            <a:off x="5031454" y="5208012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More than 5 meters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6">
            <a:hlinkClick r:id="rId3" action="ppaction://hlinksldjump"/>
          </p:cNvPr>
          <p:cNvSpPr/>
          <p:nvPr/>
        </p:nvSpPr>
        <p:spPr>
          <a:xfrm>
            <a:off x="4957011" y="2149642"/>
            <a:ext cx="2310063" cy="561474"/>
          </a:xfrm>
          <a:prstGeom prst="rect">
            <a:avLst/>
          </a:prstGeom>
          <a:solidFill>
            <a:srgbClr val="FF5B5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6">
            <a:hlinkClick r:id="rId3" action="ppaction://hlinksldjump"/>
          </p:cNvPr>
          <p:cNvSpPr/>
          <p:nvPr/>
        </p:nvSpPr>
        <p:spPr>
          <a:xfrm>
            <a:off x="4948989" y="2807369"/>
            <a:ext cx="2310063" cy="561474"/>
          </a:xfrm>
          <a:prstGeom prst="rect">
            <a:avLst/>
          </a:prstGeom>
          <a:solidFill>
            <a:srgbClr val="FF9797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6">
            <a:hlinkClick r:id="rId3" action="ppaction://hlinksldjump"/>
          </p:cNvPr>
          <p:cNvSpPr/>
          <p:nvPr/>
        </p:nvSpPr>
        <p:spPr>
          <a:xfrm>
            <a:off x="4957009" y="3481138"/>
            <a:ext cx="2310063" cy="561474"/>
          </a:xfrm>
          <a:prstGeom prst="rect">
            <a:avLst/>
          </a:prstGeom>
          <a:solidFill>
            <a:srgbClr val="FDC199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36">
            <a:hlinkClick r:id="rId3" action="ppaction://hlinksldjump"/>
          </p:cNvPr>
          <p:cNvSpPr/>
          <p:nvPr/>
        </p:nvSpPr>
        <p:spPr>
          <a:xfrm>
            <a:off x="4965031" y="4146885"/>
            <a:ext cx="2310063" cy="561474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6">
            <a:hlinkClick r:id="rId3" action="ppaction://hlinksldjump"/>
          </p:cNvPr>
          <p:cNvSpPr/>
          <p:nvPr/>
        </p:nvSpPr>
        <p:spPr>
          <a:xfrm>
            <a:off x="4965031" y="4804611"/>
            <a:ext cx="2310063" cy="561474"/>
          </a:xfrm>
          <a:prstGeom prst="rect">
            <a:avLst/>
          </a:prstGeom>
          <a:solidFill>
            <a:srgbClr val="C9F99D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20 Imagen" descr="StateBar.png"/>
          <p:cNvPicPr>
            <a:picLocks noChangeAspect="1"/>
          </p:cNvPicPr>
          <p:nvPr/>
        </p:nvPicPr>
        <p:blipFill>
          <a:blip r:embed="rId4" cstate="print"/>
          <a:srcRect l="10667" t="53918" r="8678" b="36023"/>
          <a:stretch>
            <a:fillRect/>
          </a:stretch>
        </p:blipFill>
        <p:spPr>
          <a:xfrm>
            <a:off x="4940968" y="1644316"/>
            <a:ext cx="2269958" cy="393032"/>
          </a:xfrm>
          <a:prstGeom prst="rect">
            <a:avLst/>
          </a:prstGeom>
        </p:spPr>
      </p:pic>
      <p:sp>
        <p:nvSpPr>
          <p:cNvPr id="22" name="Rectangle 12">
            <a:hlinkClick r:id="rId5" action="ppaction://hlinksldjump"/>
          </p:cNvPr>
          <p:cNvSpPr/>
          <p:nvPr/>
        </p:nvSpPr>
        <p:spPr>
          <a:xfrm>
            <a:off x="5455728" y="164089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Quiz state</a:t>
            </a:r>
          </a:p>
        </p:txBody>
      </p:sp>
      <p:sp>
        <p:nvSpPr>
          <p:cNvPr id="23" name="Rectangle 12">
            <a:hlinkClick r:id="rId5" action="ppaction://hlinksldjump"/>
          </p:cNvPr>
          <p:cNvSpPr/>
          <p:nvPr/>
        </p:nvSpPr>
        <p:spPr>
          <a:xfrm>
            <a:off x="5519897" y="224247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</a:p>
        </p:txBody>
      </p:sp>
      <p:sp>
        <p:nvSpPr>
          <p:cNvPr id="24" name="Rectangle 12">
            <a:hlinkClick r:id="rId5" action="ppaction://hlinksldjump"/>
          </p:cNvPr>
          <p:cNvSpPr/>
          <p:nvPr/>
        </p:nvSpPr>
        <p:spPr>
          <a:xfrm>
            <a:off x="5366084" y="2900204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5470359" y="1692442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5895475" y="1700463"/>
            <a:ext cx="393030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6328612" y="1700463"/>
            <a:ext cx="409072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6785811" y="1676400"/>
            <a:ext cx="368968" cy="264695"/>
          </a:xfrm>
          <a:prstGeom prst="roundRect">
            <a:avLst/>
          </a:prstGeom>
          <a:solidFill>
            <a:schemeClr val="bg2">
              <a:alpha val="4500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5013159" y="1700463"/>
            <a:ext cx="401052" cy="26469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12">
            <a:hlinkClick r:id="rId5" action="ppaction://hlinksldjump"/>
          </p:cNvPr>
          <p:cNvSpPr/>
          <p:nvPr/>
        </p:nvSpPr>
        <p:spPr>
          <a:xfrm>
            <a:off x="5366084" y="3573972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Environrment</a:t>
            </a:r>
            <a:r>
              <a:rPr lang="en-GB" sz="1100" dirty="0" smtClean="0"/>
              <a:t> state</a:t>
            </a:r>
          </a:p>
        </p:txBody>
      </p:sp>
      <p:sp>
        <p:nvSpPr>
          <p:cNvPr id="39" name="Rectangle 12">
            <a:hlinkClick r:id="rId5" action="ppaction://hlinksldjump"/>
          </p:cNvPr>
          <p:cNvSpPr/>
          <p:nvPr/>
        </p:nvSpPr>
        <p:spPr>
          <a:xfrm>
            <a:off x="5382126" y="4239719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Disaster specific information</a:t>
            </a:r>
          </a:p>
        </p:txBody>
      </p:sp>
      <p:sp>
        <p:nvSpPr>
          <p:cNvPr id="40" name="Rectangle 12">
            <a:hlinkClick r:id="rId5" action="ppaction://hlinksldjump"/>
          </p:cNvPr>
          <p:cNvSpPr/>
          <p:nvPr/>
        </p:nvSpPr>
        <p:spPr>
          <a:xfrm>
            <a:off x="5358063" y="4913488"/>
            <a:ext cx="147728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Extra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61475" y="1166567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26 Rectángulo"/>
          <p:cNvSpPr/>
          <p:nvPr/>
        </p:nvSpPr>
        <p:spPr>
          <a:xfrm>
            <a:off x="5385313" y="1495433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>
            <a:hlinkClick r:id="rId7" action="ppaction://hlinksldjump"/>
          </p:cNvPr>
          <p:cNvSpPr/>
          <p:nvPr/>
        </p:nvSpPr>
        <p:spPr>
          <a:xfrm>
            <a:off x="5368281" y="202130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>
            <a:hlinkClick r:id="rId8" action="ppaction://hlinksldjump"/>
          </p:cNvPr>
          <p:cNvSpPr/>
          <p:nvPr/>
        </p:nvSpPr>
        <p:spPr>
          <a:xfrm>
            <a:off x="5360260" y="2550696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12">
            <a:hlinkClick r:id="rId5" action="ppaction://hlinksldjump"/>
          </p:cNvPr>
          <p:cNvSpPr/>
          <p:nvPr/>
        </p:nvSpPr>
        <p:spPr>
          <a:xfrm>
            <a:off x="5448492" y="160881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Quiz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  <p:sp>
        <p:nvSpPr>
          <p:cNvPr id="36" name="Rectangle 12">
            <a:hlinkClick r:id="rId5" action="ppaction://hlinksldjump"/>
          </p:cNvPr>
          <p:cNvSpPr/>
          <p:nvPr/>
        </p:nvSpPr>
        <p:spPr>
          <a:xfrm>
            <a:off x="5657479" y="2114140"/>
            <a:ext cx="140368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Map statistics</a:t>
            </a:r>
          </a:p>
        </p:txBody>
      </p:sp>
      <p:sp>
        <p:nvSpPr>
          <p:cNvPr id="37" name="Rectangle 12">
            <a:hlinkClick r:id="rId5" action="ppaction://hlinksldjump"/>
          </p:cNvPr>
          <p:cNvSpPr/>
          <p:nvPr/>
        </p:nvSpPr>
        <p:spPr>
          <a:xfrm>
            <a:off x="5413880" y="2595404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Survival </a:t>
            </a:r>
            <a:r>
              <a:rPr lang="en-GB" sz="1100" dirty="0" smtClean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38" name="37 Rectángulo">
            <a:hlinkClick r:id="rId8" action="ppaction://hlinksldjump"/>
          </p:cNvPr>
          <p:cNvSpPr/>
          <p:nvPr/>
        </p:nvSpPr>
        <p:spPr>
          <a:xfrm>
            <a:off x="5387400" y="3041298"/>
            <a:ext cx="1981200" cy="5213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 12">
            <a:hlinkClick r:id="rId5" action="ppaction://hlinksldjump"/>
          </p:cNvPr>
          <p:cNvSpPr/>
          <p:nvPr/>
        </p:nvSpPr>
        <p:spPr>
          <a:xfrm>
            <a:off x="5428494" y="3098532"/>
            <a:ext cx="182077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bg1"/>
                </a:solidFill>
              </a:rPr>
              <a:t>Settings</a:t>
            </a:r>
            <a:endParaRPr lang="en-GB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316" y="1179093"/>
            <a:ext cx="37206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5031" y="1942028"/>
            <a:ext cx="2295712" cy="213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5">
            <a:hlinkClick r:id="rId5" action="ppaction://hlinksldjump"/>
          </p:cNvPr>
          <p:cNvSpPr/>
          <p:nvPr/>
        </p:nvSpPr>
        <p:spPr>
          <a:xfrm>
            <a:off x="4955649" y="4459706"/>
            <a:ext cx="2263299" cy="336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6">
            <a:hlinkClick r:id="rId6" action="ppaction://hlinksldjump"/>
          </p:cNvPr>
          <p:cNvSpPr/>
          <p:nvPr/>
        </p:nvSpPr>
        <p:spPr>
          <a:xfrm>
            <a:off x="4940969" y="4836694"/>
            <a:ext cx="2294020" cy="352926"/>
          </a:xfrm>
          <a:prstGeom prst="rect">
            <a:avLst/>
          </a:prstGeom>
          <a:solidFill>
            <a:srgbClr val="FBE29B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41 Rectángulo"/>
          <p:cNvSpPr/>
          <p:nvPr/>
        </p:nvSpPr>
        <p:spPr>
          <a:xfrm>
            <a:off x="5330085" y="4206859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43" name="42 Rectángulo"/>
          <p:cNvSpPr/>
          <p:nvPr/>
        </p:nvSpPr>
        <p:spPr>
          <a:xfrm>
            <a:off x="5747178" y="4856565"/>
            <a:ext cx="496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Food</a:t>
            </a:r>
            <a:endParaRPr lang="es-ES" sz="1200" dirty="0"/>
          </a:p>
        </p:txBody>
      </p:sp>
      <p:sp>
        <p:nvSpPr>
          <p:cNvPr id="44" name="Rectangle 36">
            <a:hlinkClick r:id="rId6" action="ppaction://hlinksldjump"/>
          </p:cNvPr>
          <p:cNvSpPr/>
          <p:nvPr/>
        </p:nvSpPr>
        <p:spPr>
          <a:xfrm>
            <a:off x="4950239" y="4104270"/>
            <a:ext cx="2292771" cy="331372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45 Rectángulo"/>
          <p:cNvSpPr/>
          <p:nvPr/>
        </p:nvSpPr>
        <p:spPr>
          <a:xfrm>
            <a:off x="4872884" y="1583975"/>
            <a:ext cx="247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This map shows other people needs:</a:t>
            </a:r>
            <a:endParaRPr lang="es-ES" sz="1200" dirty="0"/>
          </a:p>
        </p:txBody>
      </p:sp>
      <p:sp>
        <p:nvSpPr>
          <p:cNvPr id="47" name="Rectangle 27">
            <a:hlinkClick r:id="rId7" action="ppaction://hlinksldjump"/>
          </p:cNvPr>
          <p:cNvSpPr/>
          <p:nvPr/>
        </p:nvSpPr>
        <p:spPr>
          <a:xfrm>
            <a:off x="4955649" y="5220589"/>
            <a:ext cx="2271319" cy="32196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47 Rectángulo"/>
          <p:cNvSpPr/>
          <p:nvPr/>
        </p:nvSpPr>
        <p:spPr>
          <a:xfrm>
            <a:off x="5739157" y="5257617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Medicines</a:t>
            </a:r>
            <a:endParaRPr lang="es-ES" sz="1200" dirty="0"/>
          </a:p>
        </p:txBody>
      </p:sp>
      <p:sp>
        <p:nvSpPr>
          <p:cNvPr id="49" name="48 Rectángulo"/>
          <p:cNvSpPr/>
          <p:nvPr/>
        </p:nvSpPr>
        <p:spPr>
          <a:xfrm>
            <a:off x="5731135" y="4519682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sp>
        <p:nvSpPr>
          <p:cNvPr id="50" name="49 Rectángulo"/>
          <p:cNvSpPr/>
          <p:nvPr/>
        </p:nvSpPr>
        <p:spPr>
          <a:xfrm>
            <a:off x="5707072" y="4150712"/>
            <a:ext cx="1059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Urgent rescue</a:t>
            </a:r>
            <a:endParaRPr lang="es-ES" sz="1200" dirty="0"/>
          </a:p>
        </p:txBody>
      </p:sp>
      <p:pic>
        <p:nvPicPr>
          <p:cNvPr id="52" name="51 Imagen" descr="foo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23574" y="4887227"/>
            <a:ext cx="243839" cy="243839"/>
          </a:xfrm>
          <a:prstGeom prst="rect">
            <a:avLst/>
          </a:prstGeom>
        </p:spPr>
      </p:pic>
      <p:pic>
        <p:nvPicPr>
          <p:cNvPr id="53" name="52 Imagen" descr="medicin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1494" y="5277853"/>
            <a:ext cx="223525" cy="223525"/>
          </a:xfrm>
          <a:prstGeom prst="rect">
            <a:avLst/>
          </a:prstGeom>
        </p:spPr>
      </p:pic>
      <p:pic>
        <p:nvPicPr>
          <p:cNvPr id="54" name="53 Imagen" descr="urgen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0969" y="4173104"/>
            <a:ext cx="218968" cy="218968"/>
          </a:xfrm>
          <a:prstGeom prst="rect">
            <a:avLst/>
          </a:prstGeom>
        </p:spPr>
      </p:pic>
      <p:pic>
        <p:nvPicPr>
          <p:cNvPr id="55" name="54 Imagen" descr="wat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17411" y="2839453"/>
            <a:ext cx="280222" cy="280222"/>
          </a:xfrm>
          <a:prstGeom prst="rect">
            <a:avLst/>
          </a:prstGeom>
        </p:spPr>
      </p:pic>
      <p:sp>
        <p:nvSpPr>
          <p:cNvPr id="56" name="55 Rectángulo"/>
          <p:cNvSpPr/>
          <p:nvPr/>
        </p:nvSpPr>
        <p:spPr>
          <a:xfrm>
            <a:off x="5702968" y="2160671"/>
            <a:ext cx="1114927" cy="44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56 Rectángulo"/>
          <p:cNvSpPr/>
          <p:nvPr/>
        </p:nvSpPr>
        <p:spPr>
          <a:xfrm>
            <a:off x="5907599" y="2257745"/>
            <a:ext cx="56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Water</a:t>
            </a:r>
            <a:endParaRPr lang="es-ES" sz="1200" dirty="0"/>
          </a:p>
        </p:txBody>
      </p:sp>
      <p:pic>
        <p:nvPicPr>
          <p:cNvPr id="58" name="57 Imagen" descr="wat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99265" y="4513211"/>
            <a:ext cx="266821" cy="266821"/>
          </a:xfrm>
          <a:prstGeom prst="rect">
            <a:avLst/>
          </a:prstGeom>
        </p:spPr>
      </p:pic>
      <p:sp>
        <p:nvSpPr>
          <p:cNvPr id="60" name="59 Rectángulo"/>
          <p:cNvSpPr/>
          <p:nvPr/>
        </p:nvSpPr>
        <p:spPr>
          <a:xfrm>
            <a:off x="990694" y="4712186"/>
            <a:ext cx="3521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User selects which type wants to display from a list -&gt;</a:t>
            </a:r>
            <a:endParaRPr lang="es-ES" sz="1200" dirty="0"/>
          </a:p>
        </p:txBody>
      </p:sp>
      <p:sp>
        <p:nvSpPr>
          <p:cNvPr id="61" name="Rectangle 12">
            <a:hlinkClick r:id="rId7" action="ppaction://hlinksldjump"/>
          </p:cNvPr>
          <p:cNvSpPr/>
          <p:nvPr/>
        </p:nvSpPr>
        <p:spPr>
          <a:xfrm>
            <a:off x="2608254" y="2651551"/>
            <a:ext cx="184342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Swarm Pulse maps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4851375" y="4602966"/>
            <a:ext cx="2585500" cy="68446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05929" y="1164929"/>
            <a:ext cx="25852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Survival Tips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5592086" y="4753067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4803249" y="2378924"/>
            <a:ext cx="2585500" cy="6844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6447" y="2535757"/>
            <a:ext cx="954239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37" name="Rectangle 36">
            <a:hlinkClick r:id="rId4" action="ppaction://hlinksldjump"/>
          </p:cNvPr>
          <p:cNvSpPr/>
          <p:nvPr/>
        </p:nvSpPr>
        <p:spPr>
          <a:xfrm>
            <a:off x="4813882" y="3117680"/>
            <a:ext cx="2585500" cy="684463"/>
          </a:xfrm>
          <a:prstGeom prst="rect">
            <a:avLst/>
          </a:prstGeom>
          <a:solidFill>
            <a:srgbClr val="FF7C80"/>
          </a:solidFill>
          <a:ln w="19050"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30188" y="3261541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Terrorist attack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78862" y="181385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26 Imagen" descr="earthquak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9979" y="4692875"/>
            <a:ext cx="520246" cy="520246"/>
          </a:xfrm>
          <a:prstGeom prst="rect">
            <a:avLst/>
          </a:prstGeom>
        </p:spPr>
      </p:pic>
      <p:pic>
        <p:nvPicPr>
          <p:cNvPr id="31" name="30 Imagen" descr="wave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6336" y="2433083"/>
            <a:ext cx="548166" cy="601330"/>
          </a:xfrm>
          <a:prstGeom prst="rect">
            <a:avLst/>
          </a:prstGeom>
        </p:spPr>
      </p:pic>
      <p:pic>
        <p:nvPicPr>
          <p:cNvPr id="35" name="34 Imagen" descr="bom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064" y="3178530"/>
            <a:ext cx="537535" cy="537535"/>
          </a:xfrm>
          <a:prstGeom prst="rect">
            <a:avLst/>
          </a:prstGeom>
        </p:spPr>
      </p:pic>
      <p:sp>
        <p:nvSpPr>
          <p:cNvPr id="16" name="Rectangle 27">
            <a:hlinkClick r:id="rId3" action="ppaction://hlinksldjump"/>
          </p:cNvPr>
          <p:cNvSpPr/>
          <p:nvPr/>
        </p:nvSpPr>
        <p:spPr>
          <a:xfrm>
            <a:off x="4827312" y="3865029"/>
            <a:ext cx="2585500" cy="6844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hlinkClick r:id="rId3" action="ppaction://hlinksldjump"/>
          </p:cNvPr>
          <p:cNvSpPr/>
          <p:nvPr/>
        </p:nvSpPr>
        <p:spPr>
          <a:xfrm>
            <a:off x="5568023" y="4015130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Tornado</a:t>
            </a:r>
          </a:p>
        </p:txBody>
      </p:sp>
      <p:pic>
        <p:nvPicPr>
          <p:cNvPr id="18" name="17 Imagen" descr="torna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2296" y="3978441"/>
            <a:ext cx="557072" cy="496579"/>
          </a:xfrm>
          <a:prstGeom prst="rect">
            <a:avLst/>
          </a:prstGeom>
        </p:spPr>
      </p:pic>
      <p:sp>
        <p:nvSpPr>
          <p:cNvPr id="20" name="Rectangle 35">
            <a:hlinkClick r:id="rId3" action="ppaction://hlinksldjump"/>
          </p:cNvPr>
          <p:cNvSpPr/>
          <p:nvPr/>
        </p:nvSpPr>
        <p:spPr>
          <a:xfrm>
            <a:off x="4827313" y="1592861"/>
            <a:ext cx="2560077" cy="70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4"/>
          <p:cNvSpPr/>
          <p:nvPr/>
        </p:nvSpPr>
        <p:spPr>
          <a:xfrm>
            <a:off x="5183626" y="1765736"/>
            <a:ext cx="177864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9506" y="1549335"/>
            <a:ext cx="1608704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General preparation for any emergency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87482" y="2023655"/>
            <a:ext cx="207051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Most </a:t>
            </a:r>
            <a:r>
              <a:rPr lang="en-GB" sz="1100" b="1" dirty="0" smtClean="0">
                <a:solidFill>
                  <a:schemeClr val="tx1"/>
                </a:solidFill>
              </a:rPr>
              <a:t>important documents</a:t>
            </a:r>
            <a:r>
              <a:rPr lang="en-GB" sz="1100" b="1" dirty="0" smtClean="0"/>
              <a:t>...</a:t>
            </a:r>
            <a:endParaRPr lang="en-US" sz="1100" dirty="0"/>
          </a:p>
        </p:txBody>
      </p: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  <p:grpSp>
        <p:nvGrpSpPr>
          <p:cNvPr id="9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93" name="9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94 Rectángulo"/>
          <p:cNvSpPr/>
          <p:nvPr/>
        </p:nvSpPr>
        <p:spPr>
          <a:xfrm>
            <a:off x="4918683" y="2386081"/>
            <a:ext cx="160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Well-stocked go-bag...</a:t>
            </a:r>
            <a:endParaRPr lang="es-ES" sz="1200" dirty="0"/>
          </a:p>
        </p:txBody>
      </p:sp>
      <p:grpSp>
        <p:nvGrpSpPr>
          <p:cNvPr id="96" name="56 Grupo"/>
          <p:cNvGrpSpPr/>
          <p:nvPr/>
        </p:nvGrpSpPr>
        <p:grpSpPr>
          <a:xfrm flipH="1">
            <a:off x="7035248" y="2408436"/>
            <a:ext cx="156324" cy="104205"/>
            <a:chOff x="2305050" y="2889250"/>
            <a:chExt cx="368300" cy="184150"/>
          </a:xfrm>
        </p:grpSpPr>
        <p:cxnSp>
          <p:nvCxnSpPr>
            <p:cNvPr id="97" name="96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Earthquake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Tsunami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5" name="Rectangle 12"/>
          <p:cNvSpPr/>
          <p:nvPr/>
        </p:nvSpPr>
        <p:spPr>
          <a:xfrm>
            <a:off x="4755398" y="1991571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BEFORE…</a:t>
            </a:r>
            <a:endParaRPr lang="en-US" sz="1100" dirty="0"/>
          </a:p>
        </p:txBody>
      </p:sp>
      <p:sp>
        <p:nvSpPr>
          <p:cNvPr id="50" name="Rectangle 12"/>
          <p:cNvSpPr/>
          <p:nvPr/>
        </p:nvSpPr>
        <p:spPr>
          <a:xfrm>
            <a:off x="4771440" y="2384603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DURING...</a:t>
            </a:r>
            <a:endParaRPr lang="en-US" sz="1100" dirty="0"/>
          </a:p>
        </p:txBody>
      </p:sp>
      <p:sp>
        <p:nvSpPr>
          <p:cNvPr id="52" name="Rectangle 12"/>
          <p:cNvSpPr/>
          <p:nvPr/>
        </p:nvSpPr>
        <p:spPr>
          <a:xfrm>
            <a:off x="4747377" y="2793676"/>
            <a:ext cx="1132055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AFTER...</a:t>
            </a:r>
            <a:endParaRPr lang="en-US" sz="1100" dirty="0"/>
          </a:p>
        </p:txBody>
      </p:sp>
      <p:grpSp>
        <p:nvGrpSpPr>
          <p:cNvPr id="2" name="56 Grupo"/>
          <p:cNvGrpSpPr/>
          <p:nvPr/>
        </p:nvGrpSpPr>
        <p:grpSpPr>
          <a:xfrm flipH="1">
            <a:off x="7035247" y="2135720"/>
            <a:ext cx="156324" cy="104205"/>
            <a:chOff x="2305050" y="2889250"/>
            <a:chExt cx="368300" cy="184150"/>
          </a:xfrm>
        </p:grpSpPr>
        <p:cxnSp>
          <p:nvCxnSpPr>
            <p:cNvPr id="83" name="82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56 Grupo"/>
          <p:cNvGrpSpPr/>
          <p:nvPr/>
        </p:nvGrpSpPr>
        <p:grpSpPr>
          <a:xfrm flipH="1">
            <a:off x="7043268" y="2504688"/>
            <a:ext cx="156324" cy="104205"/>
            <a:chOff x="2305050" y="2889250"/>
            <a:chExt cx="368300" cy="184150"/>
          </a:xfrm>
        </p:grpSpPr>
        <p:cxnSp>
          <p:nvCxnSpPr>
            <p:cNvPr id="86" name="85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56 Grupo"/>
          <p:cNvGrpSpPr/>
          <p:nvPr/>
        </p:nvGrpSpPr>
        <p:grpSpPr>
          <a:xfrm flipH="1">
            <a:off x="7059310" y="2905741"/>
            <a:ext cx="156324" cy="104205"/>
            <a:chOff x="2305050" y="2889250"/>
            <a:chExt cx="368300" cy="184150"/>
          </a:xfrm>
        </p:grpSpPr>
        <p:cxnSp>
          <p:nvCxnSpPr>
            <p:cNvPr id="89" name="88 Conector recto"/>
            <p:cNvCxnSpPr/>
            <p:nvPr/>
          </p:nvCxnSpPr>
          <p:spPr>
            <a:xfrm>
              <a:off x="2305050" y="2901950"/>
              <a:ext cx="190500" cy="16510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 flipH="1">
              <a:off x="2476500" y="2889250"/>
              <a:ext cx="196850" cy="184150"/>
            </a:xfrm>
            <a:prstGeom prst="line">
              <a:avLst/>
            </a:prstGeom>
            <a:ln w="34925" cmpd="sng">
              <a:gradFill flip="none" rotWithShape="1">
                <a:gsLst>
                  <a:gs pos="4200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rgbClr val="156B13"/>
                  </a:gs>
                </a:gsLst>
                <a:lin ang="15600000" scaled="0"/>
                <a:tileRect/>
              </a:gradFill>
              <a:prstDash val="solid"/>
              <a:head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2">
            <a:hlinkClick r:id="rId4" action="ppaction://hlinksldjump"/>
          </p:cNvPr>
          <p:cNvSpPr/>
          <p:nvPr/>
        </p:nvSpPr>
        <p:spPr>
          <a:xfrm>
            <a:off x="2045369" y="2362794"/>
            <a:ext cx="2358188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Shows useful information regarding this type of natural disaster -&gt;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03248" y="1515608"/>
            <a:ext cx="2618278" cy="398254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94201" y="1549335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Basic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37923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2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33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F5B5B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7971" y="242443"/>
            <a:ext cx="3096057" cy="637311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827311" y="1507587"/>
            <a:ext cx="2618278" cy="398254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13300" y="1175561"/>
            <a:ext cx="26289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Survive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9821" y="1549335"/>
            <a:ext cx="14322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Supporting needs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6515067" y="1803218"/>
            <a:ext cx="1066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endParaRPr lang="en-US" sz="11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 cstate="print"/>
          <a:srcRect t="85496"/>
          <a:stretch/>
        </p:blipFill>
        <p:spPr>
          <a:xfrm>
            <a:off x="4547970" y="5691187"/>
            <a:ext cx="3096057" cy="924369"/>
          </a:xfrm>
          <a:prstGeom prst="rect">
            <a:avLst/>
          </a:prstGeom>
        </p:spPr>
      </p:pic>
      <p:sp>
        <p:nvSpPr>
          <p:cNvPr id="65" name="Rectangle 64">
            <a:hlinkClick r:id="rId3" action="ppaction://hlinksldjump"/>
          </p:cNvPr>
          <p:cNvSpPr/>
          <p:nvPr/>
        </p:nvSpPr>
        <p:spPr>
          <a:xfrm>
            <a:off x="5822950" y="5842000"/>
            <a:ext cx="539750" cy="567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3"/>
          <p:cNvSpPr/>
          <p:nvPr/>
        </p:nvSpPr>
        <p:spPr>
          <a:xfrm>
            <a:off x="4819981" y="1913860"/>
            <a:ext cx="2580280" cy="3774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" name="Rectangle 33"/>
          <p:cNvSpPr/>
          <p:nvPr/>
        </p:nvSpPr>
        <p:spPr>
          <a:xfrm>
            <a:off x="7070651" y="2083981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7074195" y="2395869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074196" y="2682948"/>
            <a:ext cx="159488" cy="148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46284" y="2290872"/>
            <a:ext cx="24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81" name="Rectangle 27">
            <a:hlinkClick r:id="rId3" action="ppaction://hlinksldjump"/>
          </p:cNvPr>
          <p:cNvSpPr/>
          <p:nvPr/>
        </p:nvSpPr>
        <p:spPr>
          <a:xfrm>
            <a:off x="4820653" y="5382126"/>
            <a:ext cx="2574758" cy="293610"/>
          </a:xfrm>
          <a:prstGeom prst="rect">
            <a:avLst/>
          </a:prstGeom>
          <a:solidFill>
            <a:srgbClr val="FDC199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12"/>
          <p:cNvSpPr/>
          <p:nvPr/>
        </p:nvSpPr>
        <p:spPr>
          <a:xfrm>
            <a:off x="5257317" y="5335272"/>
            <a:ext cx="166485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Send </a:t>
            </a:r>
            <a:endParaRPr lang="en-US" sz="1100" dirty="0"/>
          </a:p>
        </p:txBody>
      </p:sp>
      <p:sp>
        <p:nvSpPr>
          <p:cNvPr id="22" name="Rectangle 12"/>
          <p:cNvSpPr/>
          <p:nvPr/>
        </p:nvSpPr>
        <p:spPr>
          <a:xfrm>
            <a:off x="4757153" y="2008951"/>
            <a:ext cx="1650441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3" name="Rectangle 12"/>
          <p:cNvSpPr/>
          <p:nvPr/>
        </p:nvSpPr>
        <p:spPr>
          <a:xfrm>
            <a:off x="4755398" y="2280329"/>
            <a:ext cx="1658102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  <p:sp>
        <p:nvSpPr>
          <p:cNvPr id="24" name="Rectangle 12"/>
          <p:cNvSpPr/>
          <p:nvPr/>
        </p:nvSpPr>
        <p:spPr>
          <a:xfrm>
            <a:off x="4625323" y="2566079"/>
            <a:ext cx="1948597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question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83767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247</Words>
  <Application>Microsoft Office PowerPoint</Application>
  <PresentationFormat>Personalizado</PresentationFormat>
  <Paragraphs>97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</dc:creator>
  <cp:lastModifiedBy>Usuario</cp:lastModifiedBy>
  <cp:revision>188</cp:revision>
  <dcterms:created xsi:type="dcterms:W3CDTF">2016-02-29T09:07:52Z</dcterms:created>
  <dcterms:modified xsi:type="dcterms:W3CDTF">2016-12-14T15:22:33Z</dcterms:modified>
</cp:coreProperties>
</file>