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="" xmlns:p15="http://schemas.microsoft.com/office/powerpoint/2012/main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B7B7"/>
    <a:srgbClr val="F26420"/>
    <a:srgbClr val="F15F18"/>
    <a:srgbClr val="FB8330"/>
    <a:srgbClr val="9F9E9D"/>
    <a:srgbClr val="D8D8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9" d="100"/>
          <a:sy n="79" d="100"/>
        </p:scale>
        <p:origin x="92" y="3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43960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5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1853" y="1733107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72902" y="28835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58" name="57 Grupo"/>
          <p:cNvGrpSpPr/>
          <p:nvPr/>
        </p:nvGrpSpPr>
        <p:grpSpPr>
          <a:xfrm flipH="1">
            <a:off x="5099050" y="3270250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7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03052" y="319472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5439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63" name="62 Grupo"/>
          <p:cNvGrpSpPr/>
          <p:nvPr/>
        </p:nvGrpSpPr>
        <p:grpSpPr>
          <a:xfrm flipH="1">
            <a:off x="5099050" y="3886200"/>
            <a:ext cx="1797050" cy="254000"/>
            <a:chOff x="5086350" y="3238500"/>
            <a:chExt cx="1911350" cy="247650"/>
          </a:xfrm>
        </p:grpSpPr>
        <p:grpSp>
          <p:nvGrpSpPr>
            <p:cNvPr id="6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66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7" name="6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70 Rectángulo"/>
          <p:cNvSpPr/>
          <p:nvPr/>
        </p:nvSpPr>
        <p:spPr>
          <a:xfrm>
            <a:off x="5099050" y="4133850"/>
            <a:ext cx="180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12"/>
          <p:cNvSpPr/>
          <p:nvPr/>
        </p:nvSpPr>
        <p:spPr>
          <a:xfrm>
            <a:off x="4895098" y="41091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Less than one day</a:t>
            </a:r>
            <a:endParaRPr lang="en-US" sz="1100" dirty="0"/>
          </a:p>
        </p:txBody>
      </p:sp>
      <p:sp>
        <p:nvSpPr>
          <p:cNvPr id="73" name="Rectangle 12"/>
          <p:cNvSpPr/>
          <p:nvPr/>
        </p:nvSpPr>
        <p:spPr>
          <a:xfrm>
            <a:off x="4628398" y="4312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1-2 days</a:t>
            </a:r>
            <a:endParaRPr lang="en-US" sz="1100" dirty="0"/>
          </a:p>
        </p:txBody>
      </p:sp>
      <p:sp>
        <p:nvSpPr>
          <p:cNvPr id="74" name="Rectangle 12"/>
          <p:cNvSpPr/>
          <p:nvPr/>
        </p:nvSpPr>
        <p:spPr>
          <a:xfrm>
            <a:off x="4622048" y="45472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3-4 days</a:t>
            </a:r>
            <a:endParaRPr lang="en-US" sz="1100" dirty="0"/>
          </a:p>
        </p:txBody>
      </p:sp>
      <p:sp>
        <p:nvSpPr>
          <p:cNvPr id="75" name="Rectangle 12"/>
          <p:cNvSpPr/>
          <p:nvPr/>
        </p:nvSpPr>
        <p:spPr>
          <a:xfrm>
            <a:off x="4882398" y="47631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4 </a:t>
            </a:r>
            <a:r>
              <a:rPr lang="en-GB" sz="1100" dirty="0" smtClean="0"/>
              <a:t>days</a:t>
            </a:r>
            <a:endParaRPr lang="en-GB" sz="1100" dirty="0"/>
          </a:p>
        </p:txBody>
      </p:sp>
      <p:sp>
        <p:nvSpPr>
          <p:cNvPr id="76" name="75 Rectángulo"/>
          <p:cNvSpPr/>
          <p:nvPr/>
        </p:nvSpPr>
        <p:spPr>
          <a:xfrm>
            <a:off x="5111750" y="4629150"/>
            <a:ext cx="1778000" cy="234950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12"/>
          <p:cNvSpPr/>
          <p:nvPr/>
        </p:nvSpPr>
        <p:spPr>
          <a:xfrm>
            <a:off x="4653798" y="38170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3-4 days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43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5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57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5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97258" y="1992908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4" y="315629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510882"/>
            <a:ext cx="1809750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FF7C80"/>
                    </a:gs>
                    <a:gs pos="45000">
                      <a:srgbClr val="C00000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C00000"/>
                    </a:gs>
                    <a:gs pos="45000">
                      <a:srgbClr val="C000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 r="-100000" b="-100000"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51178" y="344338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830862" y="285416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Someone is still in danger</a:t>
            </a:r>
            <a:endParaRPr lang="en-US" sz="1100" dirty="0"/>
          </a:p>
        </p:txBody>
      </p:sp>
      <p:sp>
        <p:nvSpPr>
          <p:cNvPr id="43" name="Rectangle 33"/>
          <p:cNvSpPr/>
          <p:nvPr/>
        </p:nvSpPr>
        <p:spPr>
          <a:xfrm>
            <a:off x="7074196" y="2947643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157</Words>
  <Application>Microsoft Office PowerPoint</Application>
  <PresentationFormat>Personalizado</PresentationFormat>
  <Paragraphs>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161</cp:revision>
  <dcterms:created xsi:type="dcterms:W3CDTF">2016-02-29T09:07:52Z</dcterms:created>
  <dcterms:modified xsi:type="dcterms:W3CDTF">2016-10-10T17:03:04Z</dcterms:modified>
</cp:coreProperties>
</file>