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4FA5-F8EC-43B5-80A3-B7D58DAB5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GIT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E182B-DF8F-4EE7-BDE6-D4AB4144B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USO DE SUS RAMAS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07B5E-3192-4934-9512-B00B3BB0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1604962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2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4FA5-F8EC-43B5-80A3-B7D58DAB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 fontScale="90000"/>
          </a:bodyPr>
          <a:lstStyle/>
          <a:p>
            <a:r>
              <a:rPr lang="es-ES" dirty="0"/>
              <a:t>GIT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Primero iniciar </a:t>
            </a:r>
            <a:r>
              <a:rPr lang="es-ES" dirty="0" err="1"/>
              <a:t>sesion</a:t>
            </a:r>
            <a:r>
              <a:rPr lang="es-ES" dirty="0"/>
              <a:t>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E182B-DF8F-4EE7-BDE6-D4AB4144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591339"/>
            <a:ext cx="7315200" cy="1993307"/>
          </a:xfrm>
        </p:spPr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 global </a:t>
            </a:r>
            <a:r>
              <a:rPr lang="es-ES" dirty="0" err="1"/>
              <a:t>user.email</a:t>
            </a:r>
            <a:r>
              <a:rPr lang="es-ES" dirty="0"/>
              <a:t> </a:t>
            </a:r>
            <a:r>
              <a:rPr lang="es-EC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"you@example.com"</a:t>
            </a:r>
          </a:p>
          <a:p>
            <a:r>
              <a:rPr lang="es-EC" dirty="0" err="1"/>
              <a:t>git</a:t>
            </a:r>
            <a:r>
              <a:rPr lang="es-EC" dirty="0"/>
              <a:t> </a:t>
            </a:r>
            <a:r>
              <a:rPr lang="es-EC" dirty="0" err="1"/>
              <a:t>config</a:t>
            </a:r>
            <a:r>
              <a:rPr lang="es-EC" dirty="0"/>
              <a:t> --global user.name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"Your Name"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2923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4FA5-F8EC-43B5-80A3-B7D58DAB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10818"/>
            <a:ext cx="7315200" cy="1219200"/>
          </a:xfrm>
        </p:spPr>
        <p:txBody>
          <a:bodyPr/>
          <a:lstStyle/>
          <a:p>
            <a:r>
              <a:rPr lang="es-ES" dirty="0"/>
              <a:t>GIT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E182B-DF8F-4EE7-BDE6-D4AB4144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1630018"/>
            <a:ext cx="7315200" cy="3954628"/>
          </a:xfrm>
        </p:spPr>
        <p:txBody>
          <a:bodyPr/>
          <a:lstStyle/>
          <a:p>
            <a:r>
              <a:rPr lang="es-ES" dirty="0"/>
              <a:t>Iniciamos el repositorio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: para iniciar el repositorio.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: para situarnos en el rama principal</a:t>
            </a:r>
          </a:p>
          <a:p>
            <a:r>
              <a:rPr lang="es-ES" dirty="0" err="1"/>
              <a:t>git</a:t>
            </a:r>
            <a:r>
              <a:rPr lang="es-ES" dirty="0"/>
              <a:t> Branch “rama1”: creamos una nueva rama</a:t>
            </a:r>
            <a:r>
              <a:rPr lang="es-EC" dirty="0"/>
              <a:t>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376804-D1F3-4CC7-8A35-26EC49C28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28"/>
          <a:stretch/>
        </p:blipFill>
        <p:spPr>
          <a:xfrm>
            <a:off x="1100015" y="3429000"/>
            <a:ext cx="5572903" cy="20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4FA5-F8EC-43B5-80A3-B7D58DAB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371061"/>
            <a:ext cx="7315200" cy="1219200"/>
          </a:xfrm>
        </p:spPr>
        <p:txBody>
          <a:bodyPr/>
          <a:lstStyle/>
          <a:p>
            <a:r>
              <a:rPr lang="es-ES" dirty="0"/>
              <a:t>GIT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E182B-DF8F-4EE7-BDE6-D4AB4144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980661"/>
            <a:ext cx="7315200" cy="4603985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-m rama1 </a:t>
            </a:r>
            <a:r>
              <a:rPr lang="es-ES" dirty="0" err="1"/>
              <a:t>rama_jose</a:t>
            </a:r>
            <a:r>
              <a:rPr lang="es-ES" dirty="0"/>
              <a:t>: cambiar de nombre a la rama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rama_jose</a:t>
            </a:r>
            <a:r>
              <a:rPr lang="es-ES" dirty="0"/>
              <a:t>: cambio de rama.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51EC09-B8A6-4807-B5C3-1A7541EB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80" y="1819050"/>
            <a:ext cx="5296639" cy="16099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F478DF-D331-4805-8E6B-F8A136F7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80" y="4145569"/>
            <a:ext cx="526806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4FA5-F8EC-43B5-80A3-B7D58DAB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10818"/>
            <a:ext cx="7315200" cy="1219200"/>
          </a:xfrm>
        </p:spPr>
        <p:txBody>
          <a:bodyPr/>
          <a:lstStyle/>
          <a:p>
            <a:r>
              <a:rPr lang="es-ES" dirty="0"/>
              <a:t>GIT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E182B-DF8F-4EE7-BDE6-D4AB4144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1630018"/>
            <a:ext cx="7315200" cy="3954628"/>
          </a:xfrm>
        </p:spPr>
        <p:txBody>
          <a:bodyPr/>
          <a:lstStyle/>
          <a:p>
            <a:r>
              <a:rPr lang="es-ES" dirty="0"/>
              <a:t>Iniciamos el repositorio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: para iniciar el repositorio.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: para situarnos en el rama principal</a:t>
            </a:r>
          </a:p>
          <a:p>
            <a:r>
              <a:rPr lang="es-ES" dirty="0" err="1"/>
              <a:t>git</a:t>
            </a:r>
            <a:r>
              <a:rPr lang="es-ES" dirty="0"/>
              <a:t> Branch “rama1”: creamos una nueva rama</a:t>
            </a:r>
            <a:r>
              <a:rPr lang="es-EC" dirty="0"/>
              <a:t>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376804-D1F3-4CC7-8A35-26EC49C28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28"/>
          <a:stretch/>
        </p:blipFill>
        <p:spPr>
          <a:xfrm>
            <a:off x="1100015" y="3429000"/>
            <a:ext cx="5572903" cy="20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8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4FA5-F8EC-43B5-80A3-B7D58DAB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10818"/>
            <a:ext cx="7315200" cy="1219200"/>
          </a:xfrm>
        </p:spPr>
        <p:txBody>
          <a:bodyPr/>
          <a:lstStyle/>
          <a:p>
            <a:r>
              <a:rPr lang="es-ES" dirty="0"/>
              <a:t>GIT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E182B-DF8F-4EE7-BDE6-D4AB4144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1630018"/>
            <a:ext cx="7315200" cy="3954628"/>
          </a:xfrm>
        </p:spPr>
        <p:txBody>
          <a:bodyPr/>
          <a:lstStyle/>
          <a:p>
            <a:r>
              <a:rPr lang="es-ES" dirty="0"/>
              <a:t>Iniciamos el repositorio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: para iniciar el repositorio.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: para situarnos en el rama principal</a:t>
            </a:r>
          </a:p>
          <a:p>
            <a:r>
              <a:rPr lang="es-ES" dirty="0" err="1"/>
              <a:t>git</a:t>
            </a:r>
            <a:r>
              <a:rPr lang="es-ES" dirty="0"/>
              <a:t> Branch “rama1”: creamos una nueva rama</a:t>
            </a:r>
            <a:r>
              <a:rPr lang="es-EC" dirty="0"/>
              <a:t>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376804-D1F3-4CC7-8A35-26EC49C28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28"/>
          <a:stretch/>
        </p:blipFill>
        <p:spPr>
          <a:xfrm>
            <a:off x="1100015" y="3429000"/>
            <a:ext cx="5572903" cy="20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5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4FA5-F8EC-43B5-80A3-B7D58DAB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10818"/>
            <a:ext cx="7315200" cy="1219200"/>
          </a:xfrm>
        </p:spPr>
        <p:txBody>
          <a:bodyPr/>
          <a:lstStyle/>
          <a:p>
            <a:r>
              <a:rPr lang="es-ES" dirty="0"/>
              <a:t>GIT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E182B-DF8F-4EE7-BDE6-D4AB4144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1630018"/>
            <a:ext cx="7315200" cy="3954628"/>
          </a:xfrm>
        </p:spPr>
        <p:txBody>
          <a:bodyPr/>
          <a:lstStyle/>
          <a:p>
            <a:r>
              <a:rPr lang="es-ES" dirty="0"/>
              <a:t>Iniciamos el repositorio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: para iniciar el repositorio.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: para situarnos en el rama principal</a:t>
            </a:r>
          </a:p>
          <a:p>
            <a:r>
              <a:rPr lang="es-ES" dirty="0" err="1"/>
              <a:t>git</a:t>
            </a:r>
            <a:r>
              <a:rPr lang="es-ES" dirty="0"/>
              <a:t> Branch “rama1”: creamos una nueva rama</a:t>
            </a:r>
            <a:r>
              <a:rPr lang="es-EC" dirty="0"/>
              <a:t>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376804-D1F3-4CC7-8A35-26EC49C28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28"/>
          <a:stretch/>
        </p:blipFill>
        <p:spPr>
          <a:xfrm>
            <a:off x="1100015" y="3429000"/>
            <a:ext cx="5572903" cy="20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8098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18</TotalTime>
  <Words>186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Corbel</vt:lpstr>
      <vt:lpstr>Lucida Console</vt:lpstr>
      <vt:lpstr>Wingdings 2</vt:lpstr>
      <vt:lpstr>Marco</vt:lpstr>
      <vt:lpstr>GIT </vt:lpstr>
      <vt:lpstr>GIT  Primero iniciar sesion </vt:lpstr>
      <vt:lpstr>GIT </vt:lpstr>
      <vt:lpstr>GIT </vt:lpstr>
      <vt:lpstr>GIT </vt:lpstr>
      <vt:lpstr>GIT </vt:lpstr>
      <vt:lpstr>GIT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</cp:lastModifiedBy>
  <cp:revision>3</cp:revision>
  <dcterms:created xsi:type="dcterms:W3CDTF">2023-07-11T16:46:30Z</dcterms:created>
  <dcterms:modified xsi:type="dcterms:W3CDTF">2023-07-11T17:04:39Z</dcterms:modified>
</cp:coreProperties>
</file>