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Sorts Mill Goudy"/>
      <p:regular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95Ghd4Fo5Z/sGbM2gAY2RJv7t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94ADA1-38D6-4C87-9125-A8F08EE0D95B}">
  <a:tblStyle styleId="{0794ADA1-38D6-4C87-9125-A8F08EE0D95B}" styleName="Table_0">
    <a:wholeTbl>
      <a:tcTxStyle b="off" i="off">
        <a:font>
          <a:latin typeface="Avenir Next LT Pro"/>
          <a:ea typeface="Avenir Next LT Pro"/>
          <a:cs typeface="Avenir Next LT Pro"/>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EEF0F0"/>
          </a:solidFill>
        </a:fill>
      </a:tcStyle>
    </a:wholeTbl>
    <a:band1H>
      <a:tcTxStyle/>
      <a:tcStyle>
        <a:fill>
          <a:solidFill>
            <a:srgbClr val="DBE0E0"/>
          </a:solidFill>
        </a:fill>
      </a:tcStyle>
    </a:band1H>
    <a:band2H>
      <a:tcTxStyle/>
    </a:band2H>
    <a:band1V>
      <a:tcTxStyle/>
      <a:tcStyle>
        <a:fill>
          <a:solidFill>
            <a:srgbClr val="DBE0E0"/>
          </a:solidFill>
        </a:fill>
      </a:tcStyle>
    </a:band1V>
    <a:band2V>
      <a:tcTxStyle/>
    </a:band2V>
    <a:lastCol>
      <a:tcTxStyle b="on" i="off"/>
    </a:lastCol>
    <a:firstCol>
      <a:tcTxStyle b="on" i="off"/>
    </a:firstCol>
    <a:lastRow>
      <a:tcTxStyle b="on" i="off"/>
      <a:tcStyle>
        <a:tcBdr>
          <a:top>
            <a:ln cap="flat" cmpd="sng" w="25400">
              <a:solidFill>
                <a:schemeClr val="accent3"/>
              </a:solidFill>
              <a:prstDash val="solid"/>
              <a:round/>
              <a:headEnd len="sm" w="sm" type="none"/>
              <a:tailEnd len="sm" w="sm" type="none"/>
            </a:ln>
          </a:top>
        </a:tcBdr>
        <a:fill>
          <a:solidFill>
            <a:srgbClr val="EEF0F0"/>
          </a:solidFill>
        </a:fill>
      </a:tcStyle>
    </a:lastRow>
    <a:seCell>
      <a:tcTxStyle/>
    </a:seCell>
    <a:swCell>
      <a:tcTxStyle/>
    </a:swCell>
    <a:firstRow>
      <a:tcTxStyle b="on" i="off"/>
      <a:tcStyle>
        <a:fill>
          <a:solidFill>
            <a:srgbClr val="EEF0F0"/>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SortsMillGoudy-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SortsMillGoud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23a27f1356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g323a27f1356_1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g323a27f1356_1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7" name="Google Shape;6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2" name="Google Shape;71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9" name="Google Shape;71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Google Shape;6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323a27f1356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g323a27f1356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g323a27f1356_1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23a27f1356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g323a27f1356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323a27f1356_1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7" name="Google Shape;66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chemeClr val="lt2"/>
        </a:solidFill>
      </p:bgPr>
    </p:bg>
    <p:spTree>
      <p:nvGrpSpPr>
        <p:cNvPr id="15" name="Shape 15"/>
        <p:cNvGrpSpPr/>
        <p:nvPr/>
      </p:nvGrpSpPr>
      <p:grpSpPr>
        <a:xfrm>
          <a:off x="0" y="0"/>
          <a:ext cx="0" cy="0"/>
          <a:chOff x="0" y="0"/>
          <a:chExt cx="0" cy="0"/>
        </a:xfrm>
      </p:grpSpPr>
      <p:sp>
        <p:nvSpPr>
          <p:cNvPr id="16" name="Google Shape;16;p16"/>
          <p:cNvSpPr txBox="1"/>
          <p:nvPr>
            <p:ph type="title"/>
          </p:nvPr>
        </p:nvSpPr>
        <p:spPr>
          <a:xfrm>
            <a:off x="984522" y="298564"/>
            <a:ext cx="4650901" cy="626087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6000"/>
              <a:buFont typeface="Sorts Mill Goud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 name="Google Shape;17;p16"/>
          <p:cNvGrpSpPr/>
          <p:nvPr/>
        </p:nvGrpSpPr>
        <p:grpSpPr>
          <a:xfrm>
            <a:off x="5847282" y="-154767"/>
            <a:ext cx="6622454" cy="7140044"/>
            <a:chOff x="5847282" y="-154767"/>
            <a:chExt cx="6622454" cy="7140044"/>
          </a:xfrm>
        </p:grpSpPr>
        <p:grpSp>
          <p:nvGrpSpPr>
            <p:cNvPr id="18" name="Google Shape;18;p16"/>
            <p:cNvGrpSpPr/>
            <p:nvPr/>
          </p:nvGrpSpPr>
          <p:grpSpPr>
            <a:xfrm rot="2700000">
              <a:off x="9012621" y="2980002"/>
              <a:ext cx="317159" cy="932400"/>
              <a:chOff x="6376988" y="280988"/>
              <a:chExt cx="633413" cy="1862138"/>
            </a:xfrm>
          </p:grpSpPr>
          <p:sp>
            <p:nvSpPr>
              <p:cNvPr id="19" name="Google Shape;19;p16"/>
              <p:cNvSpPr/>
              <p:nvPr/>
            </p:nvSpPr>
            <p:spPr>
              <a:xfrm>
                <a:off x="6376988" y="280988"/>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0" name="Google Shape;20;p16"/>
              <p:cNvSpPr/>
              <p:nvPr/>
            </p:nvSpPr>
            <p:spPr>
              <a:xfrm>
                <a:off x="6696076" y="280988"/>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21" name="Google Shape;21;p16"/>
              <p:cNvCxnSpPr/>
              <p:nvPr/>
            </p:nvCxnSpPr>
            <p:spPr>
              <a:xfrm rot="10800000">
                <a:off x="6696076" y="280988"/>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22" name="Google Shape;22;p16"/>
            <p:cNvGrpSpPr/>
            <p:nvPr/>
          </p:nvGrpSpPr>
          <p:grpSpPr>
            <a:xfrm>
              <a:off x="8017772" y="-98150"/>
              <a:ext cx="4451964" cy="7083427"/>
              <a:chOff x="8017772" y="-98150"/>
              <a:chExt cx="4451964" cy="7083427"/>
            </a:xfrm>
          </p:grpSpPr>
          <p:sp>
            <p:nvSpPr>
              <p:cNvPr id="23" name="Google Shape;23;p16"/>
              <p:cNvSpPr/>
              <p:nvPr/>
            </p:nvSpPr>
            <p:spPr>
              <a:xfrm rot="10800000">
                <a:off x="11319026" y="5955846"/>
                <a:ext cx="340415" cy="340415"/>
              </a:xfrm>
              <a:prstGeom prst="ellipse">
                <a:avLst/>
              </a:pr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24" name="Google Shape;24;p16"/>
              <p:cNvGrpSpPr/>
              <p:nvPr/>
            </p:nvGrpSpPr>
            <p:grpSpPr>
              <a:xfrm rot="2700000">
                <a:off x="9015028" y="2840007"/>
                <a:ext cx="2457452" cy="3838576"/>
                <a:chOff x="587375" y="280987"/>
                <a:chExt cx="2457452" cy="3838576"/>
              </a:xfrm>
            </p:grpSpPr>
            <p:sp>
              <p:nvSpPr>
                <p:cNvPr id="25" name="Google Shape;25;p16"/>
                <p:cNvSpPr/>
                <p:nvPr/>
              </p:nvSpPr>
              <p:spPr>
                <a:xfrm>
                  <a:off x="1816102" y="1443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6" name="Google Shape;26;p16"/>
                <p:cNvSpPr/>
                <p:nvPr/>
              </p:nvSpPr>
              <p:spPr>
                <a:xfrm>
                  <a:off x="1816101" y="2205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 name="Google Shape;27;p16"/>
                <p:cNvSpPr/>
                <p:nvPr/>
              </p:nvSpPr>
              <p:spPr>
                <a:xfrm>
                  <a:off x="587376" y="1443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 name="Google Shape;28;p16"/>
                <p:cNvSpPr/>
                <p:nvPr/>
              </p:nvSpPr>
              <p:spPr>
                <a:xfrm>
                  <a:off x="587376" y="2205037"/>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 name="Google Shape;29;p16"/>
                <p:cNvSpPr/>
                <p:nvPr/>
              </p:nvSpPr>
              <p:spPr>
                <a:xfrm>
                  <a:off x="587376" y="2967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0" name="Google Shape;30;p16"/>
                <p:cNvSpPr/>
                <p:nvPr/>
              </p:nvSpPr>
              <p:spPr>
                <a:xfrm>
                  <a:off x="1816101" y="2967037"/>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 name="Google Shape;31;p16"/>
                <p:cNvSpPr/>
                <p:nvPr/>
              </p:nvSpPr>
              <p:spPr>
                <a:xfrm>
                  <a:off x="1816101" y="280987"/>
                  <a:ext cx="319088" cy="1419225"/>
                </a:xfrm>
                <a:custGeom>
                  <a:rect b="b" l="l" r="r" t="t"/>
                  <a:pathLst>
                    <a:path extrusionOk="0" h="298" w="67">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 name="Google Shape;32;p16"/>
                <p:cNvSpPr/>
                <p:nvPr/>
              </p:nvSpPr>
              <p:spPr>
                <a:xfrm>
                  <a:off x="1497013" y="280987"/>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 name="Google Shape;33;p16"/>
                <p:cNvSpPr/>
                <p:nvPr/>
              </p:nvSpPr>
              <p:spPr>
                <a:xfrm>
                  <a:off x="587375" y="1390651"/>
                  <a:ext cx="1228725" cy="761999"/>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4" name="Google Shape;34;p16"/>
                <p:cNvSpPr/>
                <p:nvPr/>
              </p:nvSpPr>
              <p:spPr>
                <a:xfrm>
                  <a:off x="1816101" y="1362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 name="Google Shape;35;p16"/>
                <p:cNvSpPr/>
                <p:nvPr/>
              </p:nvSpPr>
              <p:spPr>
                <a:xfrm>
                  <a:off x="587376" y="2124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 name="Google Shape;36;p16"/>
                <p:cNvSpPr/>
                <p:nvPr/>
              </p:nvSpPr>
              <p:spPr>
                <a:xfrm>
                  <a:off x="1816101" y="2124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 name="Google Shape;37;p16"/>
                <p:cNvSpPr/>
                <p:nvPr/>
              </p:nvSpPr>
              <p:spPr>
                <a:xfrm>
                  <a:off x="587376" y="2886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 name="Google Shape;38;p16"/>
                <p:cNvSpPr/>
                <p:nvPr/>
              </p:nvSpPr>
              <p:spPr>
                <a:xfrm>
                  <a:off x="1816101" y="2886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39" name="Google Shape;39;p16"/>
                <p:cNvGrpSpPr/>
                <p:nvPr/>
              </p:nvGrpSpPr>
              <p:grpSpPr>
                <a:xfrm>
                  <a:off x="587376" y="280988"/>
                  <a:ext cx="2457450" cy="3838575"/>
                  <a:chOff x="587376" y="280988"/>
                  <a:chExt cx="2457450" cy="3838575"/>
                </a:xfrm>
              </p:grpSpPr>
              <p:cxnSp>
                <p:nvCxnSpPr>
                  <p:cNvPr id="40" name="Google Shape;40;p16"/>
                  <p:cNvCxnSpPr/>
                  <p:nvPr/>
                </p:nvCxnSpPr>
                <p:spPr>
                  <a:xfrm>
                    <a:off x="587376"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41" name="Google Shape;41;p16"/>
                  <p:cNvCxnSpPr/>
                  <p:nvPr/>
                </p:nvCxnSpPr>
                <p:spPr>
                  <a:xfrm flipH="1" rot="10800000">
                    <a:off x="1816101"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42" name="Google Shape;42;p16"/>
                  <p:cNvCxnSpPr/>
                  <p:nvPr/>
                </p:nvCxnSpPr>
                <p:spPr>
                  <a:xfrm rot="10800000">
                    <a:off x="1816101" y="280988"/>
                    <a:ext cx="0" cy="3838575"/>
                  </a:xfrm>
                  <a:prstGeom prst="straightConnector1">
                    <a:avLst/>
                  </a:prstGeom>
                  <a:noFill/>
                  <a:ln cap="flat" cmpd="sng" w="12700">
                    <a:solidFill>
                      <a:srgbClr val="FFFFFF"/>
                    </a:solidFill>
                    <a:prstDash val="solid"/>
                    <a:miter lim="800000"/>
                    <a:headEnd len="med" w="med" type="none"/>
                    <a:tailEnd len="med" w="med" type="none"/>
                  </a:ln>
                </p:spPr>
              </p:cxnSp>
              <p:cxnSp>
                <p:nvCxnSpPr>
                  <p:cNvPr id="43" name="Google Shape;43;p16"/>
                  <p:cNvCxnSpPr/>
                  <p:nvPr/>
                </p:nvCxnSpPr>
                <p:spPr>
                  <a:xfrm>
                    <a:off x="587376"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44" name="Google Shape;44;p16"/>
                  <p:cNvCxnSpPr/>
                  <p:nvPr/>
                </p:nvCxnSpPr>
                <p:spPr>
                  <a:xfrm flipH="1" rot="10800000">
                    <a:off x="1816101"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45" name="Google Shape;45;p16"/>
                  <p:cNvCxnSpPr/>
                  <p:nvPr/>
                </p:nvCxnSpPr>
                <p:spPr>
                  <a:xfrm>
                    <a:off x="587376" y="2967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46" name="Google Shape;46;p16"/>
                  <p:cNvCxnSpPr/>
                  <p:nvPr/>
                </p:nvCxnSpPr>
                <p:spPr>
                  <a:xfrm flipH="1" rot="10800000">
                    <a:off x="1816101" y="2967038"/>
                    <a:ext cx="1228725" cy="709613"/>
                  </a:xfrm>
                  <a:prstGeom prst="straightConnector1">
                    <a:avLst/>
                  </a:prstGeom>
                  <a:noFill/>
                  <a:ln cap="rnd" cmpd="sng" w="12700">
                    <a:solidFill>
                      <a:srgbClr val="FFFFFF"/>
                    </a:solidFill>
                    <a:prstDash val="solid"/>
                    <a:miter lim="800000"/>
                    <a:headEnd len="med" w="med" type="none"/>
                    <a:tailEnd len="med" w="med" type="none"/>
                  </a:ln>
                </p:spPr>
              </p:cxnSp>
            </p:grpSp>
          </p:grpSp>
          <p:grpSp>
            <p:nvGrpSpPr>
              <p:cNvPr id="47" name="Google Shape;47;p16"/>
              <p:cNvGrpSpPr/>
              <p:nvPr/>
            </p:nvGrpSpPr>
            <p:grpSpPr>
              <a:xfrm rot="2700000">
                <a:off x="9958667" y="202033"/>
                <a:ext cx="1785984" cy="2261968"/>
                <a:chOff x="3125006" y="3120856"/>
                <a:chExt cx="1785984" cy="2261968"/>
              </a:xfrm>
            </p:grpSpPr>
            <p:grpSp>
              <p:nvGrpSpPr>
                <p:cNvPr id="48" name="Google Shape;48;p16"/>
                <p:cNvGrpSpPr/>
                <p:nvPr/>
              </p:nvGrpSpPr>
              <p:grpSpPr>
                <a:xfrm>
                  <a:off x="3136819" y="3120856"/>
                  <a:ext cx="1760933" cy="2261968"/>
                  <a:chOff x="4749017" y="2945157"/>
                  <a:chExt cx="1760933" cy="2261968"/>
                </a:xfrm>
              </p:grpSpPr>
              <p:cxnSp>
                <p:nvCxnSpPr>
                  <p:cNvPr id="49" name="Google Shape;49;p16"/>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50" name="Google Shape;50;p16"/>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51" name="Google Shape;51;p16"/>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2" name="Google Shape;52;p16"/>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53" name="Google Shape;53;p16"/>
                <p:cNvGrpSpPr/>
                <p:nvPr/>
              </p:nvGrpSpPr>
              <p:grpSpPr>
                <a:xfrm>
                  <a:off x="3125006" y="3171595"/>
                  <a:ext cx="1785984" cy="1799739"/>
                  <a:chOff x="6879836" y="3516901"/>
                  <a:chExt cx="1785984" cy="1799739"/>
                </a:xfrm>
              </p:grpSpPr>
              <p:sp>
                <p:nvSpPr>
                  <p:cNvPr id="54" name="Google Shape;54;p16"/>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 name="Google Shape;55;p16"/>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56" name="Google Shape;56;p16"/>
              <p:cNvGrpSpPr/>
              <p:nvPr/>
            </p:nvGrpSpPr>
            <p:grpSpPr>
              <a:xfrm rot="5400000">
                <a:off x="10400268" y="1917602"/>
                <a:ext cx="633413" cy="1862138"/>
                <a:chOff x="5959192" y="333389"/>
                <a:chExt cx="633413" cy="1862138"/>
              </a:xfrm>
            </p:grpSpPr>
            <p:grpSp>
              <p:nvGrpSpPr>
                <p:cNvPr id="57" name="Google Shape;57;p16"/>
                <p:cNvGrpSpPr/>
                <p:nvPr/>
              </p:nvGrpSpPr>
              <p:grpSpPr>
                <a:xfrm>
                  <a:off x="5959192" y="333389"/>
                  <a:ext cx="633413" cy="1419225"/>
                  <a:chOff x="5959192" y="333389"/>
                  <a:chExt cx="633413" cy="1419225"/>
                </a:xfrm>
              </p:grpSpPr>
              <p:sp>
                <p:nvSpPr>
                  <p:cNvPr id="58" name="Google Shape;58;p16"/>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9" name="Google Shape;59;p16"/>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60" name="Google Shape;60;p16"/>
                <p:cNvCxnSpPr/>
                <p:nvPr/>
              </p:nvCxnSpPr>
              <p:spPr>
                <a:xfrm rot="10800000">
                  <a:off x="6278281"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grpSp>
          <p:nvGrpSpPr>
            <p:cNvPr id="61" name="Google Shape;61;p16"/>
            <p:cNvGrpSpPr/>
            <p:nvPr/>
          </p:nvGrpSpPr>
          <p:grpSpPr>
            <a:xfrm rot="10800000">
              <a:off x="5847282" y="-154767"/>
              <a:ext cx="4451964" cy="7083427"/>
              <a:chOff x="8017772" y="-98150"/>
              <a:chExt cx="4451964" cy="7083427"/>
            </a:xfrm>
          </p:grpSpPr>
          <p:sp>
            <p:nvSpPr>
              <p:cNvPr id="62" name="Google Shape;62;p16"/>
              <p:cNvSpPr/>
              <p:nvPr/>
            </p:nvSpPr>
            <p:spPr>
              <a:xfrm rot="10800000">
                <a:off x="11319026" y="5955846"/>
                <a:ext cx="340415" cy="340415"/>
              </a:xfrm>
              <a:prstGeom prst="ellipse">
                <a:avLst/>
              </a:pr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63" name="Google Shape;63;p16"/>
              <p:cNvGrpSpPr/>
              <p:nvPr/>
            </p:nvGrpSpPr>
            <p:grpSpPr>
              <a:xfrm rot="2700000">
                <a:off x="9015028" y="2840007"/>
                <a:ext cx="2457452" cy="3838576"/>
                <a:chOff x="587375" y="280987"/>
                <a:chExt cx="2457452" cy="3838576"/>
              </a:xfrm>
            </p:grpSpPr>
            <p:sp>
              <p:nvSpPr>
                <p:cNvPr id="64" name="Google Shape;64;p16"/>
                <p:cNvSpPr/>
                <p:nvPr/>
              </p:nvSpPr>
              <p:spPr>
                <a:xfrm>
                  <a:off x="1816102" y="1443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 name="Google Shape;65;p16"/>
                <p:cNvSpPr/>
                <p:nvPr/>
              </p:nvSpPr>
              <p:spPr>
                <a:xfrm>
                  <a:off x="1816101" y="2205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6" name="Google Shape;66;p16"/>
                <p:cNvSpPr/>
                <p:nvPr/>
              </p:nvSpPr>
              <p:spPr>
                <a:xfrm>
                  <a:off x="587376" y="1443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7" name="Google Shape;67;p16"/>
                <p:cNvSpPr/>
                <p:nvPr/>
              </p:nvSpPr>
              <p:spPr>
                <a:xfrm>
                  <a:off x="587376" y="2205037"/>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8" name="Google Shape;68;p16"/>
                <p:cNvSpPr/>
                <p:nvPr/>
              </p:nvSpPr>
              <p:spPr>
                <a:xfrm>
                  <a:off x="587376" y="2967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9" name="Google Shape;69;p16"/>
                <p:cNvSpPr/>
                <p:nvPr/>
              </p:nvSpPr>
              <p:spPr>
                <a:xfrm>
                  <a:off x="1816101" y="2967037"/>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0" name="Google Shape;70;p16"/>
                <p:cNvSpPr/>
                <p:nvPr/>
              </p:nvSpPr>
              <p:spPr>
                <a:xfrm>
                  <a:off x="1816101" y="280987"/>
                  <a:ext cx="319088" cy="1419225"/>
                </a:xfrm>
                <a:custGeom>
                  <a:rect b="b" l="l" r="r" t="t"/>
                  <a:pathLst>
                    <a:path extrusionOk="0" h="298" w="67">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1" name="Google Shape;71;p16"/>
                <p:cNvSpPr/>
                <p:nvPr/>
              </p:nvSpPr>
              <p:spPr>
                <a:xfrm>
                  <a:off x="1497013" y="280987"/>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2" name="Google Shape;72;p16"/>
                <p:cNvSpPr/>
                <p:nvPr/>
              </p:nvSpPr>
              <p:spPr>
                <a:xfrm>
                  <a:off x="587375" y="1390651"/>
                  <a:ext cx="1228725" cy="761999"/>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3" name="Google Shape;73;p16"/>
                <p:cNvSpPr/>
                <p:nvPr/>
              </p:nvSpPr>
              <p:spPr>
                <a:xfrm>
                  <a:off x="1816101" y="1362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4" name="Google Shape;74;p16"/>
                <p:cNvSpPr/>
                <p:nvPr/>
              </p:nvSpPr>
              <p:spPr>
                <a:xfrm>
                  <a:off x="587376" y="2124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 name="Google Shape;75;p16"/>
                <p:cNvSpPr/>
                <p:nvPr/>
              </p:nvSpPr>
              <p:spPr>
                <a:xfrm>
                  <a:off x="1816101" y="2124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6" name="Google Shape;76;p16"/>
                <p:cNvSpPr/>
                <p:nvPr/>
              </p:nvSpPr>
              <p:spPr>
                <a:xfrm>
                  <a:off x="587376" y="2886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 name="Google Shape;77;p16"/>
                <p:cNvSpPr/>
                <p:nvPr/>
              </p:nvSpPr>
              <p:spPr>
                <a:xfrm>
                  <a:off x="1816101" y="2886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78" name="Google Shape;78;p16"/>
                <p:cNvGrpSpPr/>
                <p:nvPr/>
              </p:nvGrpSpPr>
              <p:grpSpPr>
                <a:xfrm>
                  <a:off x="587376" y="280988"/>
                  <a:ext cx="2457450" cy="3838575"/>
                  <a:chOff x="587376" y="280988"/>
                  <a:chExt cx="2457450" cy="3838575"/>
                </a:xfrm>
              </p:grpSpPr>
              <p:cxnSp>
                <p:nvCxnSpPr>
                  <p:cNvPr id="79" name="Google Shape;79;p16"/>
                  <p:cNvCxnSpPr/>
                  <p:nvPr/>
                </p:nvCxnSpPr>
                <p:spPr>
                  <a:xfrm>
                    <a:off x="587376"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80" name="Google Shape;80;p16"/>
                  <p:cNvCxnSpPr/>
                  <p:nvPr/>
                </p:nvCxnSpPr>
                <p:spPr>
                  <a:xfrm flipH="1" rot="10800000">
                    <a:off x="1816101"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81" name="Google Shape;81;p16"/>
                  <p:cNvCxnSpPr/>
                  <p:nvPr/>
                </p:nvCxnSpPr>
                <p:spPr>
                  <a:xfrm rot="10800000">
                    <a:off x="1816101" y="280988"/>
                    <a:ext cx="0" cy="3838575"/>
                  </a:xfrm>
                  <a:prstGeom prst="straightConnector1">
                    <a:avLst/>
                  </a:prstGeom>
                  <a:noFill/>
                  <a:ln cap="flat" cmpd="sng" w="12700">
                    <a:solidFill>
                      <a:srgbClr val="FFFFFF"/>
                    </a:solidFill>
                    <a:prstDash val="solid"/>
                    <a:miter lim="800000"/>
                    <a:headEnd len="med" w="med" type="none"/>
                    <a:tailEnd len="med" w="med" type="none"/>
                  </a:ln>
                </p:spPr>
              </p:cxnSp>
              <p:cxnSp>
                <p:nvCxnSpPr>
                  <p:cNvPr id="82" name="Google Shape;82;p16"/>
                  <p:cNvCxnSpPr/>
                  <p:nvPr/>
                </p:nvCxnSpPr>
                <p:spPr>
                  <a:xfrm>
                    <a:off x="587376"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83" name="Google Shape;83;p16"/>
                  <p:cNvCxnSpPr/>
                  <p:nvPr/>
                </p:nvCxnSpPr>
                <p:spPr>
                  <a:xfrm flipH="1" rot="10800000">
                    <a:off x="1816101"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84" name="Google Shape;84;p16"/>
                  <p:cNvCxnSpPr/>
                  <p:nvPr/>
                </p:nvCxnSpPr>
                <p:spPr>
                  <a:xfrm>
                    <a:off x="587376" y="2967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85" name="Google Shape;85;p16"/>
                  <p:cNvCxnSpPr/>
                  <p:nvPr/>
                </p:nvCxnSpPr>
                <p:spPr>
                  <a:xfrm flipH="1" rot="10800000">
                    <a:off x="1816101" y="2967038"/>
                    <a:ext cx="1228725" cy="709613"/>
                  </a:xfrm>
                  <a:prstGeom prst="straightConnector1">
                    <a:avLst/>
                  </a:prstGeom>
                  <a:noFill/>
                  <a:ln cap="rnd" cmpd="sng" w="12700">
                    <a:solidFill>
                      <a:srgbClr val="FFFFFF"/>
                    </a:solidFill>
                    <a:prstDash val="solid"/>
                    <a:miter lim="800000"/>
                    <a:headEnd len="med" w="med" type="none"/>
                    <a:tailEnd len="med" w="med" type="none"/>
                  </a:ln>
                </p:spPr>
              </p:cxnSp>
            </p:grpSp>
          </p:grpSp>
          <p:grpSp>
            <p:nvGrpSpPr>
              <p:cNvPr id="86" name="Google Shape;86;p16"/>
              <p:cNvGrpSpPr/>
              <p:nvPr/>
            </p:nvGrpSpPr>
            <p:grpSpPr>
              <a:xfrm rot="2700000">
                <a:off x="9958667" y="202033"/>
                <a:ext cx="1785984" cy="2261968"/>
                <a:chOff x="3125006" y="3120856"/>
                <a:chExt cx="1785984" cy="2261968"/>
              </a:xfrm>
            </p:grpSpPr>
            <p:grpSp>
              <p:nvGrpSpPr>
                <p:cNvPr id="87" name="Google Shape;87;p16"/>
                <p:cNvGrpSpPr/>
                <p:nvPr/>
              </p:nvGrpSpPr>
              <p:grpSpPr>
                <a:xfrm>
                  <a:off x="3136819" y="3120856"/>
                  <a:ext cx="1760933" cy="2261968"/>
                  <a:chOff x="4749017" y="2945157"/>
                  <a:chExt cx="1760933" cy="2261968"/>
                </a:xfrm>
              </p:grpSpPr>
              <p:cxnSp>
                <p:nvCxnSpPr>
                  <p:cNvPr id="88" name="Google Shape;88;p16"/>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89" name="Google Shape;89;p16"/>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90" name="Google Shape;90;p16"/>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1" name="Google Shape;91;p16"/>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92" name="Google Shape;92;p16"/>
                <p:cNvGrpSpPr/>
                <p:nvPr/>
              </p:nvGrpSpPr>
              <p:grpSpPr>
                <a:xfrm>
                  <a:off x="3125006" y="3171595"/>
                  <a:ext cx="1785984" cy="1799739"/>
                  <a:chOff x="6879836" y="3516901"/>
                  <a:chExt cx="1785984" cy="1799739"/>
                </a:xfrm>
              </p:grpSpPr>
              <p:sp>
                <p:nvSpPr>
                  <p:cNvPr id="93" name="Google Shape;93;p16"/>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4" name="Google Shape;94;p16"/>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95" name="Google Shape;95;p16"/>
              <p:cNvGrpSpPr/>
              <p:nvPr/>
            </p:nvGrpSpPr>
            <p:grpSpPr>
              <a:xfrm rot="5400000">
                <a:off x="10400268" y="1917602"/>
                <a:ext cx="633413" cy="1862138"/>
                <a:chOff x="5959192" y="333389"/>
                <a:chExt cx="633413" cy="1862138"/>
              </a:xfrm>
            </p:grpSpPr>
            <p:grpSp>
              <p:nvGrpSpPr>
                <p:cNvPr id="96" name="Google Shape;96;p16"/>
                <p:cNvGrpSpPr/>
                <p:nvPr/>
              </p:nvGrpSpPr>
              <p:grpSpPr>
                <a:xfrm>
                  <a:off x="5959192" y="333389"/>
                  <a:ext cx="633413" cy="1419225"/>
                  <a:chOff x="5959192" y="333389"/>
                  <a:chExt cx="633413" cy="1419225"/>
                </a:xfrm>
              </p:grpSpPr>
              <p:sp>
                <p:nvSpPr>
                  <p:cNvPr id="97" name="Google Shape;97;p16"/>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 name="Google Shape;98;p16"/>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99" name="Google Shape;99;p16"/>
                <p:cNvCxnSpPr/>
                <p:nvPr/>
              </p:nvCxnSpPr>
              <p:spPr>
                <a:xfrm rot="10800000">
                  <a:off x="6278281"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1">
    <p:spTree>
      <p:nvGrpSpPr>
        <p:cNvPr id="303" name="Shape 303"/>
        <p:cNvGrpSpPr/>
        <p:nvPr/>
      </p:nvGrpSpPr>
      <p:grpSpPr>
        <a:xfrm>
          <a:off x="0" y="0"/>
          <a:ext cx="0" cy="0"/>
          <a:chOff x="0" y="0"/>
          <a:chExt cx="0" cy="0"/>
        </a:xfrm>
      </p:grpSpPr>
      <p:sp>
        <p:nvSpPr>
          <p:cNvPr id="304" name="Google Shape;304;p25"/>
          <p:cNvSpPr txBox="1"/>
          <p:nvPr>
            <p:ph type="title"/>
          </p:nvPr>
        </p:nvSpPr>
        <p:spPr>
          <a:xfrm>
            <a:off x="568164" y="400049"/>
            <a:ext cx="11047042" cy="1185045"/>
          </a:xfrm>
          <a:prstGeom prst="rect">
            <a:avLst/>
          </a:prstGeom>
          <a:noFill/>
          <a:ln>
            <a:noFill/>
          </a:ln>
        </p:spPr>
        <p:txBody>
          <a:bodyPr anchorCtr="0" anchor="b" bIns="45700" lIns="0" spcFirstLastPara="1" rIns="91425" wrap="square" tIns="45700">
            <a:normAutofit/>
          </a:bodyPr>
          <a:lstStyle>
            <a:lvl1pPr lvl="0" algn="l">
              <a:lnSpc>
                <a:spcPct val="100000"/>
              </a:lnSpc>
              <a:spcBef>
                <a:spcPts val="0"/>
              </a:spcBef>
              <a:spcAft>
                <a:spcPts val="0"/>
              </a:spcAft>
              <a:buClr>
                <a:schemeClr val="dk1"/>
              </a:buClr>
              <a:buSzPts val="3600"/>
              <a:buFont typeface="Sorts Mill Goud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05" name="Google Shape;305;p25"/>
          <p:cNvCxnSpPr/>
          <p:nvPr/>
        </p:nvCxnSpPr>
        <p:spPr>
          <a:xfrm>
            <a:off x="568164" y="1799498"/>
            <a:ext cx="540000" cy="0"/>
          </a:xfrm>
          <a:prstGeom prst="straightConnector1">
            <a:avLst/>
          </a:prstGeom>
          <a:noFill/>
          <a:ln cap="flat" cmpd="sng" w="12700">
            <a:solidFill>
              <a:srgbClr val="FFFFFF"/>
            </a:solidFill>
            <a:prstDash val="solid"/>
            <a:round/>
            <a:headEnd len="sm" w="sm" type="none"/>
            <a:tailEnd len="sm" w="sm" type="none"/>
          </a:ln>
        </p:spPr>
      </p:cxnSp>
      <p:sp>
        <p:nvSpPr>
          <p:cNvPr id="306" name="Google Shape;306;p25"/>
          <p:cNvSpPr txBox="1"/>
          <p:nvPr>
            <p:ph idx="10" type="dt"/>
          </p:nvPr>
        </p:nvSpPr>
        <p:spPr>
          <a:xfrm>
            <a:off x="568164" y="6357168"/>
            <a:ext cx="1641986"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1000" cap="none">
                <a:solidFill>
                  <a:schemeClr val="dk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25"/>
          <p:cNvSpPr txBox="1"/>
          <p:nvPr>
            <p:ph idx="12" type="sldNum"/>
          </p:nvPr>
        </p:nvSpPr>
        <p:spPr>
          <a:xfrm>
            <a:off x="9982800" y="6357600"/>
            <a:ext cx="1641036"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cap="none">
                <a:solidFill>
                  <a:schemeClr val="dk1"/>
                </a:solidFill>
                <a:latin typeface="Avenir"/>
                <a:ea typeface="Avenir"/>
                <a:cs typeface="Avenir"/>
                <a:sym typeface="Avenir"/>
              </a:defRPr>
            </a:lvl1pPr>
            <a:lvl2pPr indent="0" lvl="1" marL="0" algn="r">
              <a:spcBef>
                <a:spcPts val="0"/>
              </a:spcBef>
              <a:buNone/>
              <a:defRPr sz="1000" cap="none">
                <a:solidFill>
                  <a:schemeClr val="dk1"/>
                </a:solidFill>
                <a:latin typeface="Avenir"/>
                <a:ea typeface="Avenir"/>
                <a:cs typeface="Avenir"/>
                <a:sym typeface="Avenir"/>
              </a:defRPr>
            </a:lvl2pPr>
            <a:lvl3pPr indent="0" lvl="2" marL="0" algn="r">
              <a:spcBef>
                <a:spcPts val="0"/>
              </a:spcBef>
              <a:buNone/>
              <a:defRPr sz="1000" cap="none">
                <a:solidFill>
                  <a:schemeClr val="dk1"/>
                </a:solidFill>
                <a:latin typeface="Avenir"/>
                <a:ea typeface="Avenir"/>
                <a:cs typeface="Avenir"/>
                <a:sym typeface="Avenir"/>
              </a:defRPr>
            </a:lvl3pPr>
            <a:lvl4pPr indent="0" lvl="3" marL="0" algn="r">
              <a:spcBef>
                <a:spcPts val="0"/>
              </a:spcBef>
              <a:buNone/>
              <a:defRPr sz="1000" cap="none">
                <a:solidFill>
                  <a:schemeClr val="dk1"/>
                </a:solidFill>
                <a:latin typeface="Avenir"/>
                <a:ea typeface="Avenir"/>
                <a:cs typeface="Avenir"/>
                <a:sym typeface="Avenir"/>
              </a:defRPr>
            </a:lvl4pPr>
            <a:lvl5pPr indent="0" lvl="4" marL="0" algn="r">
              <a:spcBef>
                <a:spcPts val="0"/>
              </a:spcBef>
              <a:buNone/>
              <a:defRPr sz="1000" cap="none">
                <a:solidFill>
                  <a:schemeClr val="dk1"/>
                </a:solidFill>
                <a:latin typeface="Avenir"/>
                <a:ea typeface="Avenir"/>
                <a:cs typeface="Avenir"/>
                <a:sym typeface="Avenir"/>
              </a:defRPr>
            </a:lvl5pPr>
            <a:lvl6pPr indent="0" lvl="5" marL="0" algn="r">
              <a:spcBef>
                <a:spcPts val="0"/>
              </a:spcBef>
              <a:buNone/>
              <a:defRPr sz="1000" cap="none">
                <a:solidFill>
                  <a:schemeClr val="dk1"/>
                </a:solidFill>
                <a:latin typeface="Avenir"/>
                <a:ea typeface="Avenir"/>
                <a:cs typeface="Avenir"/>
                <a:sym typeface="Avenir"/>
              </a:defRPr>
            </a:lvl6pPr>
            <a:lvl7pPr indent="0" lvl="6" marL="0" algn="r">
              <a:spcBef>
                <a:spcPts val="0"/>
              </a:spcBef>
              <a:buNone/>
              <a:defRPr sz="1000" cap="none">
                <a:solidFill>
                  <a:schemeClr val="dk1"/>
                </a:solidFill>
                <a:latin typeface="Avenir"/>
                <a:ea typeface="Avenir"/>
                <a:cs typeface="Avenir"/>
                <a:sym typeface="Avenir"/>
              </a:defRPr>
            </a:lvl7pPr>
            <a:lvl8pPr indent="0" lvl="7" marL="0" algn="r">
              <a:spcBef>
                <a:spcPts val="0"/>
              </a:spcBef>
              <a:buNone/>
              <a:defRPr sz="1000" cap="none">
                <a:solidFill>
                  <a:schemeClr val="dk1"/>
                </a:solidFill>
                <a:latin typeface="Avenir"/>
                <a:ea typeface="Avenir"/>
                <a:cs typeface="Avenir"/>
                <a:sym typeface="Avenir"/>
              </a:defRPr>
            </a:lvl8pPr>
            <a:lvl9pPr indent="0" lvl="8" marL="0" algn="r">
              <a:spcBef>
                <a:spcPts val="0"/>
              </a:spcBef>
              <a:buNone/>
              <a:defRPr sz="1000" cap="non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p:cSld name="Content 3">
    <p:spTree>
      <p:nvGrpSpPr>
        <p:cNvPr id="309" name="Shape 309"/>
        <p:cNvGrpSpPr/>
        <p:nvPr/>
      </p:nvGrpSpPr>
      <p:grpSpPr>
        <a:xfrm>
          <a:off x="0" y="0"/>
          <a:ext cx="0" cy="0"/>
          <a:chOff x="0" y="0"/>
          <a:chExt cx="0" cy="0"/>
        </a:xfrm>
      </p:grpSpPr>
      <p:sp>
        <p:nvSpPr>
          <p:cNvPr id="310" name="Google Shape;310;p26"/>
          <p:cNvSpPr txBox="1"/>
          <p:nvPr>
            <p:ph type="title"/>
          </p:nvPr>
        </p:nvSpPr>
        <p:spPr>
          <a:xfrm>
            <a:off x="7630301" y="533292"/>
            <a:ext cx="4132469" cy="221354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1"/>
              </a:buClr>
              <a:buSzPts val="3600"/>
              <a:buFont typeface="Sorts Mill Goud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11" name="Google Shape;311;p26"/>
          <p:cNvCxnSpPr/>
          <p:nvPr/>
        </p:nvCxnSpPr>
        <p:spPr>
          <a:xfrm>
            <a:off x="9443525" y="2980612"/>
            <a:ext cx="540000" cy="0"/>
          </a:xfrm>
          <a:prstGeom prst="straightConnector1">
            <a:avLst/>
          </a:prstGeom>
          <a:noFill/>
          <a:ln cap="flat" cmpd="sng" w="12700">
            <a:solidFill>
              <a:srgbClr val="FFFFFF"/>
            </a:solidFill>
            <a:prstDash val="solid"/>
            <a:round/>
            <a:headEnd len="sm" w="sm" type="none"/>
            <a:tailEnd len="sm" w="sm" type="none"/>
          </a:ln>
        </p:spPr>
      </p:cxnSp>
      <p:grpSp>
        <p:nvGrpSpPr>
          <p:cNvPr id="312" name="Google Shape;312;p26"/>
          <p:cNvGrpSpPr/>
          <p:nvPr/>
        </p:nvGrpSpPr>
        <p:grpSpPr>
          <a:xfrm>
            <a:off x="-277736" y="-132284"/>
            <a:ext cx="8295230" cy="7117561"/>
            <a:chOff x="-277736" y="-132284"/>
            <a:chExt cx="8295230" cy="7117561"/>
          </a:xfrm>
        </p:grpSpPr>
        <p:grpSp>
          <p:nvGrpSpPr>
            <p:cNvPr id="313" name="Google Shape;313;p26"/>
            <p:cNvGrpSpPr/>
            <p:nvPr/>
          </p:nvGrpSpPr>
          <p:grpSpPr>
            <a:xfrm flipH="1" rot="-2700000">
              <a:off x="3417239" y="1865958"/>
              <a:ext cx="1270000" cy="3384002"/>
              <a:chOff x="7920038" y="61913"/>
              <a:chExt cx="1270000" cy="3384002"/>
            </a:xfrm>
          </p:grpSpPr>
          <p:sp>
            <p:nvSpPr>
              <p:cNvPr id="314" name="Google Shape;314;p26"/>
              <p:cNvSpPr/>
              <p:nvPr/>
            </p:nvSpPr>
            <p:spPr>
              <a:xfrm>
                <a:off x="7920038" y="61913"/>
                <a:ext cx="638175" cy="2843213"/>
              </a:xfrm>
              <a:custGeom>
                <a:rect b="b" l="l" r="r" t="t"/>
                <a:pathLst>
                  <a:path extrusionOk="0" h="597" w="134">
                    <a:moveTo>
                      <a:pt x="0" y="298"/>
                    </a:moveTo>
                    <a:cubicBezTo>
                      <a:pt x="0" y="417"/>
                      <a:pt x="52" y="523"/>
                      <a:pt x="134" y="597"/>
                    </a:cubicBezTo>
                    <a:cubicBezTo>
                      <a:pt x="134" y="0"/>
                      <a:pt x="134" y="0"/>
                      <a:pt x="134" y="0"/>
                    </a:cubicBezTo>
                    <a:cubicBezTo>
                      <a:pt x="52" y="74"/>
                      <a:pt x="0" y="180"/>
                      <a:pt x="0" y="298"/>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5" name="Google Shape;315;p26"/>
              <p:cNvSpPr/>
              <p:nvPr/>
            </p:nvSpPr>
            <p:spPr>
              <a:xfrm>
                <a:off x="8558213" y="61913"/>
                <a:ext cx="631825" cy="2843213"/>
              </a:xfrm>
              <a:custGeom>
                <a:rect b="b" l="l" r="r" t="t"/>
                <a:pathLst>
                  <a:path extrusionOk="0" h="597" w="133">
                    <a:moveTo>
                      <a:pt x="0" y="0"/>
                    </a:moveTo>
                    <a:cubicBezTo>
                      <a:pt x="0" y="597"/>
                      <a:pt x="0" y="597"/>
                      <a:pt x="0" y="597"/>
                    </a:cubicBezTo>
                    <a:cubicBezTo>
                      <a:pt x="82" y="523"/>
                      <a:pt x="133" y="417"/>
                      <a:pt x="133" y="298"/>
                    </a:cubicBezTo>
                    <a:cubicBezTo>
                      <a:pt x="133" y="180"/>
                      <a:pt x="82" y="74"/>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316" name="Google Shape;316;p26"/>
              <p:cNvGrpSpPr/>
              <p:nvPr/>
            </p:nvGrpSpPr>
            <p:grpSpPr>
              <a:xfrm>
                <a:off x="7934326" y="61915"/>
                <a:ext cx="1241425" cy="3384000"/>
                <a:chOff x="7934326" y="61915"/>
                <a:chExt cx="1241425" cy="3384000"/>
              </a:xfrm>
            </p:grpSpPr>
            <p:cxnSp>
              <p:nvCxnSpPr>
                <p:cNvPr id="317" name="Google Shape;317;p26"/>
                <p:cNvCxnSpPr/>
                <p:nvPr/>
              </p:nvCxnSpPr>
              <p:spPr>
                <a:xfrm rot="10800000">
                  <a:off x="8558213" y="61915"/>
                  <a:ext cx="0" cy="3384000"/>
                </a:xfrm>
                <a:prstGeom prst="straightConnector1">
                  <a:avLst/>
                </a:prstGeom>
                <a:noFill/>
                <a:ln cap="flat" cmpd="sng" w="12700">
                  <a:solidFill>
                    <a:srgbClr val="FFFFFF"/>
                  </a:solidFill>
                  <a:prstDash val="solid"/>
                  <a:miter lim="800000"/>
                  <a:headEnd len="med" w="med" type="none"/>
                  <a:tailEnd len="med" w="med" type="none"/>
                </a:ln>
              </p:spPr>
            </p:cxnSp>
            <p:sp>
              <p:nvSpPr>
                <p:cNvPr id="318" name="Google Shape;318;p26"/>
                <p:cNvSpPr/>
                <p:nvPr/>
              </p:nvSpPr>
              <p:spPr>
                <a:xfrm>
                  <a:off x="8181976" y="523875"/>
                  <a:ext cx="747713" cy="376238"/>
                </a:xfrm>
                <a:custGeom>
                  <a:rect b="b" l="l" r="r" t="t"/>
                  <a:pathLst>
                    <a:path extrusionOk="0" h="237" w="471">
                      <a:moveTo>
                        <a:pt x="471" y="0"/>
                      </a:moveTo>
                      <a:lnTo>
                        <a:pt x="237" y="237"/>
                      </a:lnTo>
                      <a:lnTo>
                        <a:pt x="0" y="0"/>
                      </a:lnTo>
                    </a:path>
                  </a:pathLst>
                </a:custGeom>
                <a:noFill/>
                <a:ln cap="flat" cmpd="sng" w="12700">
                  <a:solidFill>
                    <a:srgbClr val="FFFFFF"/>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19" name="Google Shape;319;p26"/>
                <p:cNvSpPr/>
                <p:nvPr/>
              </p:nvSpPr>
              <p:spPr>
                <a:xfrm>
                  <a:off x="7977188" y="1028700"/>
                  <a:ext cx="1157288" cy="581025"/>
                </a:xfrm>
                <a:custGeom>
                  <a:rect b="b" l="l" r="r" t="t"/>
                  <a:pathLst>
                    <a:path extrusionOk="0" h="366" w="729">
                      <a:moveTo>
                        <a:pt x="729" y="0"/>
                      </a:moveTo>
                      <a:lnTo>
                        <a:pt x="366" y="366"/>
                      </a:lnTo>
                      <a:lnTo>
                        <a:pt x="0" y="0"/>
                      </a:lnTo>
                    </a:path>
                  </a:pathLst>
                </a:custGeom>
                <a:noFill/>
                <a:ln cap="flat" cmpd="sng" w="12700">
                  <a:solidFill>
                    <a:srgbClr val="FFFFFF"/>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0" name="Google Shape;320;p26"/>
                <p:cNvSpPr/>
                <p:nvPr/>
              </p:nvSpPr>
              <p:spPr>
                <a:xfrm>
                  <a:off x="7934326" y="1700213"/>
                  <a:ext cx="1241425" cy="619125"/>
                </a:xfrm>
                <a:custGeom>
                  <a:rect b="b" l="l" r="r" t="t"/>
                  <a:pathLst>
                    <a:path extrusionOk="0" h="390" w="782">
                      <a:moveTo>
                        <a:pt x="782" y="0"/>
                      </a:moveTo>
                      <a:lnTo>
                        <a:pt x="393" y="390"/>
                      </a:lnTo>
                      <a:lnTo>
                        <a:pt x="0" y="0"/>
                      </a:lnTo>
                    </a:path>
                  </a:pathLst>
                </a:custGeom>
                <a:noFill/>
                <a:ln cap="flat" cmpd="sng" w="12700">
                  <a:solidFill>
                    <a:srgbClr val="FFFFFF"/>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321" name="Google Shape;321;p26"/>
            <p:cNvGrpSpPr/>
            <p:nvPr/>
          </p:nvGrpSpPr>
          <p:grpSpPr>
            <a:xfrm flipH="1">
              <a:off x="-277736" y="-98150"/>
              <a:ext cx="5849449" cy="7083427"/>
              <a:chOff x="6620287" y="-98150"/>
              <a:chExt cx="5849449" cy="7083427"/>
            </a:xfrm>
          </p:grpSpPr>
          <p:grpSp>
            <p:nvGrpSpPr>
              <p:cNvPr id="322" name="Google Shape;322;p26"/>
              <p:cNvGrpSpPr/>
              <p:nvPr/>
            </p:nvGrpSpPr>
            <p:grpSpPr>
              <a:xfrm rot="2700000">
                <a:off x="9015028" y="2840007"/>
                <a:ext cx="2457452" cy="3838576"/>
                <a:chOff x="587375" y="280987"/>
                <a:chExt cx="2457452" cy="3838576"/>
              </a:xfrm>
            </p:grpSpPr>
            <p:sp>
              <p:nvSpPr>
                <p:cNvPr id="323" name="Google Shape;323;p26"/>
                <p:cNvSpPr/>
                <p:nvPr/>
              </p:nvSpPr>
              <p:spPr>
                <a:xfrm>
                  <a:off x="1816102" y="1443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4" name="Google Shape;324;p26"/>
                <p:cNvSpPr/>
                <p:nvPr/>
              </p:nvSpPr>
              <p:spPr>
                <a:xfrm>
                  <a:off x="1816101" y="2205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5" name="Google Shape;325;p26"/>
                <p:cNvSpPr/>
                <p:nvPr/>
              </p:nvSpPr>
              <p:spPr>
                <a:xfrm>
                  <a:off x="587376" y="1443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6" name="Google Shape;326;p26"/>
                <p:cNvSpPr/>
                <p:nvPr/>
              </p:nvSpPr>
              <p:spPr>
                <a:xfrm>
                  <a:off x="587376" y="2205037"/>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7" name="Google Shape;327;p26"/>
                <p:cNvSpPr/>
                <p:nvPr/>
              </p:nvSpPr>
              <p:spPr>
                <a:xfrm>
                  <a:off x="587376" y="2967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8" name="Google Shape;328;p26"/>
                <p:cNvSpPr/>
                <p:nvPr/>
              </p:nvSpPr>
              <p:spPr>
                <a:xfrm>
                  <a:off x="1816101" y="2967037"/>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29" name="Google Shape;329;p26"/>
                <p:cNvSpPr/>
                <p:nvPr/>
              </p:nvSpPr>
              <p:spPr>
                <a:xfrm>
                  <a:off x="1816101" y="280987"/>
                  <a:ext cx="319088" cy="1419225"/>
                </a:xfrm>
                <a:custGeom>
                  <a:rect b="b" l="l" r="r" t="t"/>
                  <a:pathLst>
                    <a:path extrusionOk="0" h="298" w="67">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0" name="Google Shape;330;p26"/>
                <p:cNvSpPr/>
                <p:nvPr/>
              </p:nvSpPr>
              <p:spPr>
                <a:xfrm>
                  <a:off x="1497013" y="280987"/>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1" name="Google Shape;331;p26"/>
                <p:cNvSpPr/>
                <p:nvPr/>
              </p:nvSpPr>
              <p:spPr>
                <a:xfrm>
                  <a:off x="587375" y="1390651"/>
                  <a:ext cx="1228725" cy="761999"/>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2" name="Google Shape;332;p26"/>
                <p:cNvSpPr/>
                <p:nvPr/>
              </p:nvSpPr>
              <p:spPr>
                <a:xfrm>
                  <a:off x="1816101" y="1362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3" name="Google Shape;333;p26"/>
                <p:cNvSpPr/>
                <p:nvPr/>
              </p:nvSpPr>
              <p:spPr>
                <a:xfrm>
                  <a:off x="587376" y="2124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4" name="Google Shape;334;p26"/>
                <p:cNvSpPr/>
                <p:nvPr/>
              </p:nvSpPr>
              <p:spPr>
                <a:xfrm>
                  <a:off x="1816101" y="2124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 name="Google Shape;335;p26"/>
                <p:cNvSpPr/>
                <p:nvPr/>
              </p:nvSpPr>
              <p:spPr>
                <a:xfrm>
                  <a:off x="587376" y="2886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 name="Google Shape;336;p26"/>
                <p:cNvSpPr/>
                <p:nvPr/>
              </p:nvSpPr>
              <p:spPr>
                <a:xfrm>
                  <a:off x="1816101" y="2886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337" name="Google Shape;337;p26"/>
                <p:cNvGrpSpPr/>
                <p:nvPr/>
              </p:nvGrpSpPr>
              <p:grpSpPr>
                <a:xfrm>
                  <a:off x="587376" y="280988"/>
                  <a:ext cx="2457450" cy="3838575"/>
                  <a:chOff x="587376" y="280988"/>
                  <a:chExt cx="2457450" cy="3838575"/>
                </a:xfrm>
              </p:grpSpPr>
              <p:cxnSp>
                <p:nvCxnSpPr>
                  <p:cNvPr id="338" name="Google Shape;338;p26"/>
                  <p:cNvCxnSpPr/>
                  <p:nvPr/>
                </p:nvCxnSpPr>
                <p:spPr>
                  <a:xfrm>
                    <a:off x="587376"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39" name="Google Shape;339;p26"/>
                  <p:cNvCxnSpPr/>
                  <p:nvPr/>
                </p:nvCxnSpPr>
                <p:spPr>
                  <a:xfrm flipH="1" rot="10800000">
                    <a:off x="1816101"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40" name="Google Shape;340;p26"/>
                  <p:cNvCxnSpPr/>
                  <p:nvPr/>
                </p:nvCxnSpPr>
                <p:spPr>
                  <a:xfrm rot="10800000">
                    <a:off x="1816101" y="280988"/>
                    <a:ext cx="0" cy="3838575"/>
                  </a:xfrm>
                  <a:prstGeom prst="straightConnector1">
                    <a:avLst/>
                  </a:prstGeom>
                  <a:noFill/>
                  <a:ln cap="flat" cmpd="sng" w="12700">
                    <a:solidFill>
                      <a:srgbClr val="FFFFFF"/>
                    </a:solidFill>
                    <a:prstDash val="solid"/>
                    <a:miter lim="800000"/>
                    <a:headEnd len="med" w="med" type="none"/>
                    <a:tailEnd len="med" w="med" type="none"/>
                  </a:ln>
                </p:spPr>
              </p:cxnSp>
              <p:cxnSp>
                <p:nvCxnSpPr>
                  <p:cNvPr id="341" name="Google Shape;341;p26"/>
                  <p:cNvCxnSpPr/>
                  <p:nvPr/>
                </p:nvCxnSpPr>
                <p:spPr>
                  <a:xfrm>
                    <a:off x="587376"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42" name="Google Shape;342;p26"/>
                  <p:cNvCxnSpPr/>
                  <p:nvPr/>
                </p:nvCxnSpPr>
                <p:spPr>
                  <a:xfrm flipH="1" rot="10800000">
                    <a:off x="1816101"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43" name="Google Shape;343;p26"/>
                  <p:cNvCxnSpPr/>
                  <p:nvPr/>
                </p:nvCxnSpPr>
                <p:spPr>
                  <a:xfrm>
                    <a:off x="587376" y="2967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44" name="Google Shape;344;p26"/>
                  <p:cNvCxnSpPr/>
                  <p:nvPr/>
                </p:nvCxnSpPr>
                <p:spPr>
                  <a:xfrm flipH="1" rot="10800000">
                    <a:off x="1816101" y="2967038"/>
                    <a:ext cx="1228725" cy="709613"/>
                  </a:xfrm>
                  <a:prstGeom prst="straightConnector1">
                    <a:avLst/>
                  </a:prstGeom>
                  <a:noFill/>
                  <a:ln cap="rnd" cmpd="sng" w="12700">
                    <a:solidFill>
                      <a:srgbClr val="FFFFFF"/>
                    </a:solidFill>
                    <a:prstDash val="solid"/>
                    <a:miter lim="800000"/>
                    <a:headEnd len="med" w="med" type="none"/>
                    <a:tailEnd len="med" w="med" type="none"/>
                  </a:ln>
                </p:spPr>
              </p:cxnSp>
            </p:grpSp>
          </p:grpSp>
          <p:grpSp>
            <p:nvGrpSpPr>
              <p:cNvPr id="345" name="Google Shape;345;p26"/>
              <p:cNvGrpSpPr/>
              <p:nvPr/>
            </p:nvGrpSpPr>
            <p:grpSpPr>
              <a:xfrm rot="2700000">
                <a:off x="9958667" y="202033"/>
                <a:ext cx="1785984" cy="2261968"/>
                <a:chOff x="3125006" y="3120856"/>
                <a:chExt cx="1785984" cy="2261968"/>
              </a:xfrm>
            </p:grpSpPr>
            <p:grpSp>
              <p:nvGrpSpPr>
                <p:cNvPr id="346" name="Google Shape;346;p26"/>
                <p:cNvGrpSpPr/>
                <p:nvPr/>
              </p:nvGrpSpPr>
              <p:grpSpPr>
                <a:xfrm>
                  <a:off x="3136819" y="3120856"/>
                  <a:ext cx="1760933" cy="2261968"/>
                  <a:chOff x="4749017" y="2945157"/>
                  <a:chExt cx="1760933" cy="2261968"/>
                </a:xfrm>
              </p:grpSpPr>
              <p:cxnSp>
                <p:nvCxnSpPr>
                  <p:cNvPr id="347" name="Google Shape;347;p26"/>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348" name="Google Shape;348;p26"/>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349" name="Google Shape;349;p26"/>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50" name="Google Shape;350;p26"/>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351" name="Google Shape;351;p26"/>
                <p:cNvGrpSpPr/>
                <p:nvPr/>
              </p:nvGrpSpPr>
              <p:grpSpPr>
                <a:xfrm>
                  <a:off x="3125006" y="3171595"/>
                  <a:ext cx="1785984" cy="1799739"/>
                  <a:chOff x="6879836" y="3516901"/>
                  <a:chExt cx="1785984" cy="1799739"/>
                </a:xfrm>
              </p:grpSpPr>
              <p:sp>
                <p:nvSpPr>
                  <p:cNvPr id="352" name="Google Shape;352;p26"/>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3" name="Google Shape;353;p26"/>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354" name="Google Shape;354;p26"/>
              <p:cNvGrpSpPr/>
              <p:nvPr/>
            </p:nvGrpSpPr>
            <p:grpSpPr>
              <a:xfrm rot="5400000">
                <a:off x="10400268" y="1917602"/>
                <a:ext cx="633413" cy="1862138"/>
                <a:chOff x="5959192" y="333389"/>
                <a:chExt cx="633413" cy="1862138"/>
              </a:xfrm>
            </p:grpSpPr>
            <p:grpSp>
              <p:nvGrpSpPr>
                <p:cNvPr id="355" name="Google Shape;355;p26"/>
                <p:cNvGrpSpPr/>
                <p:nvPr/>
              </p:nvGrpSpPr>
              <p:grpSpPr>
                <a:xfrm>
                  <a:off x="5959192" y="333389"/>
                  <a:ext cx="633413" cy="1419225"/>
                  <a:chOff x="5959192" y="333389"/>
                  <a:chExt cx="633413" cy="1419225"/>
                </a:xfrm>
              </p:grpSpPr>
              <p:sp>
                <p:nvSpPr>
                  <p:cNvPr id="356" name="Google Shape;356;p26"/>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57" name="Google Shape;357;p26"/>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358" name="Google Shape;358;p26"/>
                <p:cNvCxnSpPr/>
                <p:nvPr/>
              </p:nvCxnSpPr>
              <p:spPr>
                <a:xfrm rot="10800000">
                  <a:off x="6278281"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359" name="Google Shape;359;p26"/>
              <p:cNvGrpSpPr/>
              <p:nvPr/>
            </p:nvGrpSpPr>
            <p:grpSpPr>
              <a:xfrm rot="2700000">
                <a:off x="11158635" y="5515533"/>
                <a:ext cx="317159" cy="932400"/>
                <a:chOff x="6376988" y="280988"/>
                <a:chExt cx="633413" cy="1862138"/>
              </a:xfrm>
            </p:grpSpPr>
            <p:sp>
              <p:nvSpPr>
                <p:cNvPr id="360" name="Google Shape;360;p26"/>
                <p:cNvSpPr/>
                <p:nvPr/>
              </p:nvSpPr>
              <p:spPr>
                <a:xfrm>
                  <a:off x="6376988" y="280988"/>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1" name="Google Shape;361;p26"/>
                <p:cNvSpPr/>
                <p:nvPr/>
              </p:nvSpPr>
              <p:spPr>
                <a:xfrm>
                  <a:off x="6696076" y="280988"/>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362" name="Google Shape;362;p26"/>
                <p:cNvCxnSpPr/>
                <p:nvPr/>
              </p:nvCxnSpPr>
              <p:spPr>
                <a:xfrm rot="10800000">
                  <a:off x="6696076" y="280988"/>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363" name="Google Shape;363;p26"/>
              <p:cNvGrpSpPr/>
              <p:nvPr/>
            </p:nvGrpSpPr>
            <p:grpSpPr>
              <a:xfrm rot="2700000">
                <a:off x="7251633" y="4274501"/>
                <a:ext cx="903599" cy="2160000"/>
                <a:chOff x="9057947" y="3423463"/>
                <a:chExt cx="903599" cy="2160000"/>
              </a:xfrm>
            </p:grpSpPr>
            <p:grpSp>
              <p:nvGrpSpPr>
                <p:cNvPr id="364" name="Google Shape;364;p26"/>
                <p:cNvGrpSpPr/>
                <p:nvPr/>
              </p:nvGrpSpPr>
              <p:grpSpPr>
                <a:xfrm>
                  <a:off x="9057947" y="3432856"/>
                  <a:ext cx="903599" cy="1872461"/>
                  <a:chOff x="10538626" y="3165838"/>
                  <a:chExt cx="936000" cy="1939601"/>
                </a:xfrm>
              </p:grpSpPr>
              <p:sp>
                <p:nvSpPr>
                  <p:cNvPr id="365" name="Google Shape;365;p26"/>
                  <p:cNvSpPr/>
                  <p:nvPr/>
                </p:nvSpPr>
                <p:spPr>
                  <a:xfrm>
                    <a:off x="10538626" y="3183996"/>
                    <a:ext cx="453600" cy="1920288"/>
                  </a:xfrm>
                  <a:custGeom>
                    <a:rect b="b" l="l" r="r" t="t"/>
                    <a:pathLst>
                      <a:path extrusionOk="0" h="1920288" w="453600">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66" name="Google Shape;366;p26"/>
                  <p:cNvSpPr/>
                  <p:nvPr/>
                </p:nvSpPr>
                <p:spPr>
                  <a:xfrm>
                    <a:off x="10992226" y="3165838"/>
                    <a:ext cx="482400" cy="1939601"/>
                  </a:xfrm>
                  <a:custGeom>
                    <a:rect b="b" l="l" r="r" t="t"/>
                    <a:pathLst>
                      <a:path extrusionOk="0" h="1939601" w="482400">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nvGrpSpPr>
                <p:cNvPr id="367" name="Google Shape;367;p26"/>
                <p:cNvGrpSpPr/>
                <p:nvPr/>
              </p:nvGrpSpPr>
              <p:grpSpPr>
                <a:xfrm>
                  <a:off x="9086595" y="3423463"/>
                  <a:ext cx="844464" cy="2160000"/>
                  <a:chOff x="9086595" y="3423463"/>
                  <a:chExt cx="844464" cy="2160000"/>
                </a:xfrm>
              </p:grpSpPr>
              <p:cxnSp>
                <p:nvCxnSpPr>
                  <p:cNvPr id="368" name="Google Shape;368;p26"/>
                  <p:cNvCxnSpPr/>
                  <p:nvPr/>
                </p:nvCxnSpPr>
                <p:spPr>
                  <a:xfrm>
                    <a:off x="9508827" y="3423463"/>
                    <a:ext cx="0" cy="2160000"/>
                  </a:xfrm>
                  <a:prstGeom prst="straightConnector1">
                    <a:avLst/>
                  </a:prstGeom>
                  <a:noFill/>
                  <a:ln cap="flat" cmpd="sng" w="12700">
                    <a:solidFill>
                      <a:srgbClr val="FFFFFF"/>
                    </a:solidFill>
                    <a:prstDash val="solid"/>
                    <a:round/>
                    <a:headEnd len="sm" w="sm" type="none"/>
                    <a:tailEnd len="sm" w="sm" type="none"/>
                  </a:ln>
                </p:spPr>
              </p:cxnSp>
              <p:sp>
                <p:nvSpPr>
                  <p:cNvPr id="369" name="Google Shape;369;p26"/>
                  <p:cNvSpPr/>
                  <p:nvPr/>
                </p:nvSpPr>
                <p:spPr>
                  <a:xfrm rot="2700000">
                    <a:off x="9210264" y="4162845"/>
                    <a:ext cx="597126" cy="597126"/>
                  </a:xfrm>
                  <a:custGeom>
                    <a:rect b="b" l="l" r="r" t="t"/>
                    <a:pathLst>
                      <a:path extrusionOk="0" h="1239398" w="1239398">
                        <a:moveTo>
                          <a:pt x="1239398" y="0"/>
                        </a:moveTo>
                        <a:lnTo>
                          <a:pt x="1239398" y="1239398"/>
                        </a:lnTo>
                        <a:lnTo>
                          <a:pt x="0" y="1239398"/>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370" name="Google Shape;370;p26"/>
                  <p:cNvSpPr/>
                  <p:nvPr/>
                </p:nvSpPr>
                <p:spPr>
                  <a:xfrm rot="2700000">
                    <a:off x="9297710" y="3747070"/>
                    <a:ext cx="422234" cy="422234"/>
                  </a:xfrm>
                  <a:custGeom>
                    <a:rect b="b" l="l" r="r" t="t"/>
                    <a:pathLst>
                      <a:path extrusionOk="0" h="1239398" w="1239398">
                        <a:moveTo>
                          <a:pt x="1239398" y="0"/>
                        </a:moveTo>
                        <a:lnTo>
                          <a:pt x="1239398" y="1239398"/>
                        </a:lnTo>
                        <a:lnTo>
                          <a:pt x="0" y="1239398"/>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grpSp>
        <p:grpSp>
          <p:nvGrpSpPr>
            <p:cNvPr id="371" name="Google Shape;371;p26"/>
            <p:cNvGrpSpPr/>
            <p:nvPr/>
          </p:nvGrpSpPr>
          <p:grpSpPr>
            <a:xfrm flipH="1" rot="10800000">
              <a:off x="2168045" y="-132284"/>
              <a:ext cx="5849449" cy="7083427"/>
              <a:chOff x="6620287" y="-98150"/>
              <a:chExt cx="5849449" cy="7083427"/>
            </a:xfrm>
          </p:grpSpPr>
          <p:grpSp>
            <p:nvGrpSpPr>
              <p:cNvPr id="372" name="Google Shape;372;p26"/>
              <p:cNvGrpSpPr/>
              <p:nvPr/>
            </p:nvGrpSpPr>
            <p:grpSpPr>
              <a:xfrm rot="2700000">
                <a:off x="9015028" y="2840007"/>
                <a:ext cx="2457452" cy="3838576"/>
                <a:chOff x="587375" y="280987"/>
                <a:chExt cx="2457452" cy="3838576"/>
              </a:xfrm>
            </p:grpSpPr>
            <p:sp>
              <p:nvSpPr>
                <p:cNvPr id="373" name="Google Shape;373;p26"/>
                <p:cNvSpPr/>
                <p:nvPr/>
              </p:nvSpPr>
              <p:spPr>
                <a:xfrm>
                  <a:off x="1816102" y="1443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4" name="Google Shape;374;p26"/>
                <p:cNvSpPr/>
                <p:nvPr/>
              </p:nvSpPr>
              <p:spPr>
                <a:xfrm>
                  <a:off x="1816101" y="2205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5" name="Google Shape;375;p26"/>
                <p:cNvSpPr/>
                <p:nvPr/>
              </p:nvSpPr>
              <p:spPr>
                <a:xfrm>
                  <a:off x="587376" y="1443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6" name="Google Shape;376;p26"/>
                <p:cNvSpPr/>
                <p:nvPr/>
              </p:nvSpPr>
              <p:spPr>
                <a:xfrm>
                  <a:off x="587376" y="2205037"/>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7" name="Google Shape;377;p26"/>
                <p:cNvSpPr/>
                <p:nvPr/>
              </p:nvSpPr>
              <p:spPr>
                <a:xfrm>
                  <a:off x="587376" y="2967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8" name="Google Shape;378;p26"/>
                <p:cNvSpPr/>
                <p:nvPr/>
              </p:nvSpPr>
              <p:spPr>
                <a:xfrm>
                  <a:off x="1816101" y="2967037"/>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79" name="Google Shape;379;p26"/>
                <p:cNvSpPr/>
                <p:nvPr/>
              </p:nvSpPr>
              <p:spPr>
                <a:xfrm>
                  <a:off x="1816101" y="280987"/>
                  <a:ext cx="319088" cy="1419225"/>
                </a:xfrm>
                <a:custGeom>
                  <a:rect b="b" l="l" r="r" t="t"/>
                  <a:pathLst>
                    <a:path extrusionOk="0" h="298" w="67">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0" name="Google Shape;380;p26"/>
                <p:cNvSpPr/>
                <p:nvPr/>
              </p:nvSpPr>
              <p:spPr>
                <a:xfrm>
                  <a:off x="1497013" y="280987"/>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1" name="Google Shape;381;p26"/>
                <p:cNvSpPr/>
                <p:nvPr/>
              </p:nvSpPr>
              <p:spPr>
                <a:xfrm>
                  <a:off x="587375" y="1390651"/>
                  <a:ext cx="1228725" cy="761999"/>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2" name="Google Shape;382;p26"/>
                <p:cNvSpPr/>
                <p:nvPr/>
              </p:nvSpPr>
              <p:spPr>
                <a:xfrm>
                  <a:off x="1816101" y="1362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3" name="Google Shape;383;p26"/>
                <p:cNvSpPr/>
                <p:nvPr/>
              </p:nvSpPr>
              <p:spPr>
                <a:xfrm>
                  <a:off x="587376" y="2124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4" name="Google Shape;384;p26"/>
                <p:cNvSpPr/>
                <p:nvPr/>
              </p:nvSpPr>
              <p:spPr>
                <a:xfrm>
                  <a:off x="1816101" y="2124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5" name="Google Shape;385;p26"/>
                <p:cNvSpPr/>
                <p:nvPr/>
              </p:nvSpPr>
              <p:spPr>
                <a:xfrm>
                  <a:off x="587376" y="2886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86" name="Google Shape;386;p26"/>
                <p:cNvSpPr/>
                <p:nvPr/>
              </p:nvSpPr>
              <p:spPr>
                <a:xfrm>
                  <a:off x="1816101" y="2886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387" name="Google Shape;387;p26"/>
                <p:cNvGrpSpPr/>
                <p:nvPr/>
              </p:nvGrpSpPr>
              <p:grpSpPr>
                <a:xfrm>
                  <a:off x="587376" y="280988"/>
                  <a:ext cx="2457450" cy="3838575"/>
                  <a:chOff x="587376" y="280988"/>
                  <a:chExt cx="2457450" cy="3838575"/>
                </a:xfrm>
              </p:grpSpPr>
              <p:cxnSp>
                <p:nvCxnSpPr>
                  <p:cNvPr id="388" name="Google Shape;388;p26"/>
                  <p:cNvCxnSpPr/>
                  <p:nvPr/>
                </p:nvCxnSpPr>
                <p:spPr>
                  <a:xfrm>
                    <a:off x="587376"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89" name="Google Shape;389;p26"/>
                  <p:cNvCxnSpPr/>
                  <p:nvPr/>
                </p:nvCxnSpPr>
                <p:spPr>
                  <a:xfrm flipH="1" rot="10800000">
                    <a:off x="1816101"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90" name="Google Shape;390;p26"/>
                  <p:cNvCxnSpPr/>
                  <p:nvPr/>
                </p:nvCxnSpPr>
                <p:spPr>
                  <a:xfrm rot="10800000">
                    <a:off x="1816101" y="280988"/>
                    <a:ext cx="0" cy="3838575"/>
                  </a:xfrm>
                  <a:prstGeom prst="straightConnector1">
                    <a:avLst/>
                  </a:prstGeom>
                  <a:noFill/>
                  <a:ln cap="flat" cmpd="sng" w="12700">
                    <a:solidFill>
                      <a:srgbClr val="FFFFFF"/>
                    </a:solidFill>
                    <a:prstDash val="solid"/>
                    <a:miter lim="800000"/>
                    <a:headEnd len="med" w="med" type="none"/>
                    <a:tailEnd len="med" w="med" type="none"/>
                  </a:ln>
                </p:spPr>
              </p:cxnSp>
              <p:cxnSp>
                <p:nvCxnSpPr>
                  <p:cNvPr id="391" name="Google Shape;391;p26"/>
                  <p:cNvCxnSpPr/>
                  <p:nvPr/>
                </p:nvCxnSpPr>
                <p:spPr>
                  <a:xfrm>
                    <a:off x="587376"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92" name="Google Shape;392;p26"/>
                  <p:cNvCxnSpPr/>
                  <p:nvPr/>
                </p:nvCxnSpPr>
                <p:spPr>
                  <a:xfrm flipH="1" rot="10800000">
                    <a:off x="1816101"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93" name="Google Shape;393;p26"/>
                  <p:cNvCxnSpPr/>
                  <p:nvPr/>
                </p:nvCxnSpPr>
                <p:spPr>
                  <a:xfrm>
                    <a:off x="587376" y="2967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394" name="Google Shape;394;p26"/>
                  <p:cNvCxnSpPr/>
                  <p:nvPr/>
                </p:nvCxnSpPr>
                <p:spPr>
                  <a:xfrm flipH="1" rot="10800000">
                    <a:off x="1816101" y="2967038"/>
                    <a:ext cx="1228725" cy="709613"/>
                  </a:xfrm>
                  <a:prstGeom prst="straightConnector1">
                    <a:avLst/>
                  </a:prstGeom>
                  <a:noFill/>
                  <a:ln cap="rnd" cmpd="sng" w="12700">
                    <a:solidFill>
                      <a:srgbClr val="FFFFFF"/>
                    </a:solidFill>
                    <a:prstDash val="solid"/>
                    <a:miter lim="800000"/>
                    <a:headEnd len="med" w="med" type="none"/>
                    <a:tailEnd len="med" w="med" type="none"/>
                  </a:ln>
                </p:spPr>
              </p:cxnSp>
            </p:grpSp>
          </p:grpSp>
          <p:grpSp>
            <p:nvGrpSpPr>
              <p:cNvPr id="395" name="Google Shape;395;p26"/>
              <p:cNvGrpSpPr/>
              <p:nvPr/>
            </p:nvGrpSpPr>
            <p:grpSpPr>
              <a:xfrm rot="2700000">
                <a:off x="9958667" y="202033"/>
                <a:ext cx="1785984" cy="2261968"/>
                <a:chOff x="3125006" y="3120856"/>
                <a:chExt cx="1785984" cy="2261968"/>
              </a:xfrm>
            </p:grpSpPr>
            <p:grpSp>
              <p:nvGrpSpPr>
                <p:cNvPr id="396" name="Google Shape;396;p26"/>
                <p:cNvGrpSpPr/>
                <p:nvPr/>
              </p:nvGrpSpPr>
              <p:grpSpPr>
                <a:xfrm>
                  <a:off x="3136819" y="3120856"/>
                  <a:ext cx="1760933" cy="2261968"/>
                  <a:chOff x="4749017" y="2945157"/>
                  <a:chExt cx="1760933" cy="2261968"/>
                </a:xfrm>
              </p:grpSpPr>
              <p:cxnSp>
                <p:nvCxnSpPr>
                  <p:cNvPr id="397" name="Google Shape;397;p26"/>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398" name="Google Shape;398;p26"/>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399" name="Google Shape;399;p26"/>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00" name="Google Shape;400;p26"/>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401" name="Google Shape;401;p26"/>
                <p:cNvGrpSpPr/>
                <p:nvPr/>
              </p:nvGrpSpPr>
              <p:grpSpPr>
                <a:xfrm>
                  <a:off x="3125006" y="3171595"/>
                  <a:ext cx="1785984" cy="1799739"/>
                  <a:chOff x="6879836" y="3516901"/>
                  <a:chExt cx="1785984" cy="1799739"/>
                </a:xfrm>
              </p:grpSpPr>
              <p:sp>
                <p:nvSpPr>
                  <p:cNvPr id="402" name="Google Shape;402;p26"/>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3" name="Google Shape;403;p26"/>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404" name="Google Shape;404;p26"/>
              <p:cNvGrpSpPr/>
              <p:nvPr/>
            </p:nvGrpSpPr>
            <p:grpSpPr>
              <a:xfrm rot="5400000">
                <a:off x="10400268" y="1917602"/>
                <a:ext cx="633413" cy="1862138"/>
                <a:chOff x="5959192" y="333389"/>
                <a:chExt cx="633413" cy="1862138"/>
              </a:xfrm>
            </p:grpSpPr>
            <p:grpSp>
              <p:nvGrpSpPr>
                <p:cNvPr id="405" name="Google Shape;405;p26"/>
                <p:cNvGrpSpPr/>
                <p:nvPr/>
              </p:nvGrpSpPr>
              <p:grpSpPr>
                <a:xfrm>
                  <a:off x="5959192" y="333389"/>
                  <a:ext cx="633413" cy="1419225"/>
                  <a:chOff x="5959192" y="333389"/>
                  <a:chExt cx="633413" cy="1419225"/>
                </a:xfrm>
              </p:grpSpPr>
              <p:sp>
                <p:nvSpPr>
                  <p:cNvPr id="406" name="Google Shape;406;p26"/>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07" name="Google Shape;407;p26"/>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408" name="Google Shape;408;p26"/>
                <p:cNvCxnSpPr/>
                <p:nvPr/>
              </p:nvCxnSpPr>
              <p:spPr>
                <a:xfrm rot="10800000">
                  <a:off x="6278281"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409" name="Google Shape;409;p26"/>
              <p:cNvGrpSpPr/>
              <p:nvPr/>
            </p:nvGrpSpPr>
            <p:grpSpPr>
              <a:xfrm rot="2700000">
                <a:off x="11158635" y="5515533"/>
                <a:ext cx="317159" cy="932400"/>
                <a:chOff x="6376988" y="280988"/>
                <a:chExt cx="633413" cy="1862138"/>
              </a:xfrm>
            </p:grpSpPr>
            <p:sp>
              <p:nvSpPr>
                <p:cNvPr id="410" name="Google Shape;410;p26"/>
                <p:cNvSpPr/>
                <p:nvPr/>
              </p:nvSpPr>
              <p:spPr>
                <a:xfrm>
                  <a:off x="6376988" y="280988"/>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1" name="Google Shape;411;p26"/>
                <p:cNvSpPr/>
                <p:nvPr/>
              </p:nvSpPr>
              <p:spPr>
                <a:xfrm>
                  <a:off x="6696076" y="280988"/>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412" name="Google Shape;412;p26"/>
                <p:cNvCxnSpPr/>
                <p:nvPr/>
              </p:nvCxnSpPr>
              <p:spPr>
                <a:xfrm rot="10800000">
                  <a:off x="6696076" y="280988"/>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413" name="Google Shape;413;p26"/>
              <p:cNvGrpSpPr/>
              <p:nvPr/>
            </p:nvGrpSpPr>
            <p:grpSpPr>
              <a:xfrm rot="2700000">
                <a:off x="7251633" y="4274501"/>
                <a:ext cx="903599" cy="2160000"/>
                <a:chOff x="9057947" y="3423463"/>
                <a:chExt cx="903599" cy="2160000"/>
              </a:xfrm>
            </p:grpSpPr>
            <p:grpSp>
              <p:nvGrpSpPr>
                <p:cNvPr id="414" name="Google Shape;414;p26"/>
                <p:cNvGrpSpPr/>
                <p:nvPr/>
              </p:nvGrpSpPr>
              <p:grpSpPr>
                <a:xfrm>
                  <a:off x="9057947" y="3432856"/>
                  <a:ext cx="903599" cy="1872461"/>
                  <a:chOff x="10538626" y="3165838"/>
                  <a:chExt cx="936000" cy="1939601"/>
                </a:xfrm>
              </p:grpSpPr>
              <p:sp>
                <p:nvSpPr>
                  <p:cNvPr id="415" name="Google Shape;415;p26"/>
                  <p:cNvSpPr/>
                  <p:nvPr/>
                </p:nvSpPr>
                <p:spPr>
                  <a:xfrm>
                    <a:off x="10538626" y="3183996"/>
                    <a:ext cx="453600" cy="1920288"/>
                  </a:xfrm>
                  <a:custGeom>
                    <a:rect b="b" l="l" r="r" t="t"/>
                    <a:pathLst>
                      <a:path extrusionOk="0" h="1920288" w="453600">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16" name="Google Shape;416;p26"/>
                  <p:cNvSpPr/>
                  <p:nvPr/>
                </p:nvSpPr>
                <p:spPr>
                  <a:xfrm>
                    <a:off x="10992226" y="3165838"/>
                    <a:ext cx="482400" cy="1939601"/>
                  </a:xfrm>
                  <a:custGeom>
                    <a:rect b="b" l="l" r="r" t="t"/>
                    <a:pathLst>
                      <a:path extrusionOk="0" h="1939601" w="482400">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nvGrpSpPr>
                <p:cNvPr id="417" name="Google Shape;417;p26"/>
                <p:cNvGrpSpPr/>
                <p:nvPr/>
              </p:nvGrpSpPr>
              <p:grpSpPr>
                <a:xfrm>
                  <a:off x="9086595" y="3423463"/>
                  <a:ext cx="844464" cy="2160000"/>
                  <a:chOff x="9086595" y="3423463"/>
                  <a:chExt cx="844464" cy="2160000"/>
                </a:xfrm>
              </p:grpSpPr>
              <p:cxnSp>
                <p:nvCxnSpPr>
                  <p:cNvPr id="418" name="Google Shape;418;p26"/>
                  <p:cNvCxnSpPr/>
                  <p:nvPr/>
                </p:nvCxnSpPr>
                <p:spPr>
                  <a:xfrm>
                    <a:off x="9508827" y="3423463"/>
                    <a:ext cx="0" cy="2160000"/>
                  </a:xfrm>
                  <a:prstGeom prst="straightConnector1">
                    <a:avLst/>
                  </a:prstGeom>
                  <a:noFill/>
                  <a:ln cap="flat" cmpd="sng" w="12700">
                    <a:solidFill>
                      <a:srgbClr val="FFFFFF"/>
                    </a:solidFill>
                    <a:prstDash val="solid"/>
                    <a:round/>
                    <a:headEnd len="sm" w="sm" type="none"/>
                    <a:tailEnd len="sm" w="sm" type="none"/>
                  </a:ln>
                </p:spPr>
              </p:cxnSp>
              <p:sp>
                <p:nvSpPr>
                  <p:cNvPr id="419" name="Google Shape;419;p26"/>
                  <p:cNvSpPr/>
                  <p:nvPr/>
                </p:nvSpPr>
                <p:spPr>
                  <a:xfrm rot="2700000">
                    <a:off x="9210264" y="4162845"/>
                    <a:ext cx="597126" cy="597126"/>
                  </a:xfrm>
                  <a:custGeom>
                    <a:rect b="b" l="l" r="r" t="t"/>
                    <a:pathLst>
                      <a:path extrusionOk="0" h="1239398" w="1239398">
                        <a:moveTo>
                          <a:pt x="1239398" y="0"/>
                        </a:moveTo>
                        <a:lnTo>
                          <a:pt x="1239398" y="1239398"/>
                        </a:lnTo>
                        <a:lnTo>
                          <a:pt x="0" y="1239398"/>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20" name="Google Shape;420;p26"/>
                  <p:cNvSpPr/>
                  <p:nvPr/>
                </p:nvSpPr>
                <p:spPr>
                  <a:xfrm rot="2700000">
                    <a:off x="9297710" y="3747070"/>
                    <a:ext cx="422234" cy="422234"/>
                  </a:xfrm>
                  <a:custGeom>
                    <a:rect b="b" l="l" r="r" t="t"/>
                    <a:pathLst>
                      <a:path extrusionOk="0" h="1239398" w="1239398">
                        <a:moveTo>
                          <a:pt x="1239398" y="0"/>
                        </a:moveTo>
                        <a:lnTo>
                          <a:pt x="1239398" y="1239398"/>
                        </a:lnTo>
                        <a:lnTo>
                          <a:pt x="0" y="1239398"/>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grpSp>
      </p:grpSp>
      <p:sp>
        <p:nvSpPr>
          <p:cNvPr id="421" name="Google Shape;421;p26"/>
          <p:cNvSpPr txBox="1"/>
          <p:nvPr>
            <p:ph idx="1" type="body"/>
          </p:nvPr>
        </p:nvSpPr>
        <p:spPr>
          <a:xfrm>
            <a:off x="7630067" y="3219450"/>
            <a:ext cx="4128934" cy="3092780"/>
          </a:xfrm>
          <a:prstGeom prst="rect">
            <a:avLst/>
          </a:prstGeom>
          <a:noFill/>
          <a:ln>
            <a:noFill/>
          </a:ln>
        </p:spPr>
        <p:txBody>
          <a:bodyPr anchorCtr="0" anchor="t" bIns="45700" lIns="91425" spcFirstLastPara="1" rIns="91425" wrap="square" tIns="45700">
            <a:normAutofit/>
          </a:bodyPr>
          <a:lstStyle>
            <a:lvl1pPr indent="-228600" lvl="0" marL="457200" algn="ctr">
              <a:lnSpc>
                <a:spcPct val="150000"/>
              </a:lnSpc>
              <a:spcBef>
                <a:spcPts val="1000"/>
              </a:spcBef>
              <a:spcAft>
                <a:spcPts val="0"/>
              </a:spcAft>
              <a:buSzPts val="2000"/>
              <a:buNone/>
              <a:defRPr sz="2000">
                <a:solidFill>
                  <a:schemeClr val="dk1"/>
                </a:solidFill>
                <a:latin typeface="Avenir"/>
                <a:ea typeface="Avenir"/>
                <a:cs typeface="Avenir"/>
                <a:sym typeface="Avenir"/>
              </a:defRPr>
            </a:lvl1pPr>
            <a:lvl2pPr indent="-228600" lvl="1" marL="914400" algn="l">
              <a:lnSpc>
                <a:spcPct val="150000"/>
              </a:lnSpc>
              <a:spcBef>
                <a:spcPts val="500"/>
              </a:spcBef>
              <a:spcAft>
                <a:spcPts val="0"/>
              </a:spcAft>
              <a:buClr>
                <a:schemeClr val="dk1"/>
              </a:buClr>
              <a:buSzPts val="2000"/>
              <a:buFont typeface="Avenir"/>
              <a:buNone/>
              <a:defRPr sz="2000">
                <a:solidFill>
                  <a:schemeClr val="dk1"/>
                </a:solidFill>
                <a:latin typeface="Avenir"/>
                <a:ea typeface="Avenir"/>
                <a:cs typeface="Avenir"/>
                <a:sym typeface="Avenir"/>
              </a:defRPr>
            </a:lvl2pPr>
            <a:lvl3pPr indent="-228600" lvl="2" marL="1371600" algn="l">
              <a:lnSpc>
                <a:spcPct val="150000"/>
              </a:lnSpc>
              <a:spcBef>
                <a:spcPts val="500"/>
              </a:spcBef>
              <a:spcAft>
                <a:spcPts val="0"/>
              </a:spcAft>
              <a:buSzPts val="2000"/>
              <a:buNone/>
              <a:defRPr sz="2000">
                <a:solidFill>
                  <a:schemeClr val="dk1"/>
                </a:solidFill>
                <a:latin typeface="Avenir"/>
                <a:ea typeface="Avenir"/>
                <a:cs typeface="Avenir"/>
                <a:sym typeface="Avenir"/>
              </a:defRPr>
            </a:lvl3pPr>
            <a:lvl4pPr indent="-228600" lvl="3" marL="1828800" algn="l">
              <a:lnSpc>
                <a:spcPct val="150000"/>
              </a:lnSpc>
              <a:spcBef>
                <a:spcPts val="500"/>
              </a:spcBef>
              <a:spcAft>
                <a:spcPts val="0"/>
              </a:spcAft>
              <a:buSzPts val="2000"/>
              <a:buFont typeface="Avenir"/>
              <a:buNone/>
              <a:defRPr sz="2000">
                <a:solidFill>
                  <a:schemeClr val="dk1"/>
                </a:solidFill>
                <a:latin typeface="Avenir"/>
                <a:ea typeface="Avenir"/>
                <a:cs typeface="Avenir"/>
                <a:sym typeface="Avenir"/>
              </a:defRPr>
            </a:lvl4pPr>
            <a:lvl5pPr indent="-228600" lvl="4" marL="2286000" algn="l">
              <a:lnSpc>
                <a:spcPct val="150000"/>
              </a:lnSpc>
              <a:spcBef>
                <a:spcPts val="500"/>
              </a:spcBef>
              <a:spcAft>
                <a:spcPts val="0"/>
              </a:spcAft>
              <a:buSzPts val="2000"/>
              <a:buNone/>
              <a:defRPr sz="2000">
                <a:solidFill>
                  <a:schemeClr val="dk1"/>
                </a:solidFill>
                <a:latin typeface="Avenir"/>
                <a:ea typeface="Avenir"/>
                <a:cs typeface="Avenir"/>
                <a:sym typeface="Aveni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2" name="Shape 422"/>
        <p:cNvGrpSpPr/>
        <p:nvPr/>
      </p:nvGrpSpPr>
      <p:grpSpPr>
        <a:xfrm>
          <a:off x="0" y="0"/>
          <a:ext cx="0" cy="0"/>
          <a:chOff x="0" y="0"/>
          <a:chExt cx="0" cy="0"/>
        </a:xfrm>
      </p:grpSpPr>
      <p:sp>
        <p:nvSpPr>
          <p:cNvPr id="423" name="Google Shape;423;p27"/>
          <p:cNvSpPr txBox="1"/>
          <p:nvPr>
            <p:ph type="ctrTitle"/>
          </p:nvPr>
        </p:nvSpPr>
        <p:spPr>
          <a:xfrm>
            <a:off x="2107200" y="1096965"/>
            <a:ext cx="7977600" cy="2085696"/>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4800"/>
              <a:buFont typeface="Sorts Mill Goud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4" name="Google Shape;424;p27"/>
          <p:cNvSpPr txBox="1"/>
          <p:nvPr>
            <p:ph idx="1" type="subTitle"/>
          </p:nvPr>
        </p:nvSpPr>
        <p:spPr>
          <a:xfrm>
            <a:off x="3216000" y="3945771"/>
            <a:ext cx="5760000" cy="1832730"/>
          </a:xfrm>
          <a:prstGeom prst="rect">
            <a:avLst/>
          </a:prstGeom>
          <a:noFill/>
          <a:ln>
            <a:noFill/>
          </a:ln>
        </p:spPr>
        <p:txBody>
          <a:bodyPr anchorCtr="0" anchor="t" bIns="45700" lIns="91425" spcFirstLastPara="1" rIns="91425" wrap="square" tIns="45700">
            <a:normAutofit/>
          </a:bodyPr>
          <a:lstStyle>
            <a:lvl1pPr lvl="0" algn="ctr">
              <a:lnSpc>
                <a:spcPct val="125000"/>
              </a:lnSpc>
              <a:spcBef>
                <a:spcPts val="1000"/>
              </a:spcBef>
              <a:spcAft>
                <a:spcPts val="0"/>
              </a:spcAft>
              <a:buSzPts val="2400"/>
              <a:buNone/>
              <a:defRPr i="0" sz="2400"/>
            </a:lvl1pPr>
            <a:lvl2pPr lvl="1" algn="ctr">
              <a:lnSpc>
                <a:spcPct val="150000"/>
              </a:lnSpc>
              <a:spcBef>
                <a:spcPts val="500"/>
              </a:spcBef>
              <a:spcAft>
                <a:spcPts val="0"/>
              </a:spcAft>
              <a:buClr>
                <a:schemeClr val="dk1"/>
              </a:buClr>
              <a:buSzPts val="2000"/>
              <a:buFont typeface="Avenir"/>
              <a:buNone/>
              <a:defRPr sz="2000"/>
            </a:lvl2pPr>
            <a:lvl3pPr lvl="2" algn="ctr">
              <a:lnSpc>
                <a:spcPct val="150000"/>
              </a:lnSpc>
              <a:spcBef>
                <a:spcPts val="500"/>
              </a:spcBef>
              <a:spcAft>
                <a:spcPts val="0"/>
              </a:spcAft>
              <a:buSzPts val="1800"/>
              <a:buNone/>
              <a:defRPr sz="1800"/>
            </a:lvl3pPr>
            <a:lvl4pPr lvl="3" algn="ctr">
              <a:lnSpc>
                <a:spcPct val="150000"/>
              </a:lnSpc>
              <a:spcBef>
                <a:spcPts val="500"/>
              </a:spcBef>
              <a:spcAft>
                <a:spcPts val="0"/>
              </a:spcAft>
              <a:buSzPts val="1600"/>
              <a:buFont typeface="Avenir"/>
              <a:buNone/>
              <a:defRPr sz="1600"/>
            </a:lvl4pPr>
            <a:lvl5pPr lvl="4" algn="ctr">
              <a:lnSpc>
                <a:spcPct val="15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25" name="Google Shape;425;p27"/>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6" name="Google Shape;426;p27"/>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7" name="Google Shape;427;p27"/>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8" name="Google Shape;428;p27"/>
          <p:cNvCxnSpPr/>
          <p:nvPr/>
        </p:nvCxnSpPr>
        <p:spPr>
          <a:xfrm>
            <a:off x="5826000" y="3525773"/>
            <a:ext cx="540000" cy="0"/>
          </a:xfrm>
          <a:prstGeom prst="straightConnector1">
            <a:avLst/>
          </a:prstGeom>
          <a:noFill/>
          <a:ln cap="flat" cmpd="sng" w="12700">
            <a:solidFill>
              <a:srgbClr val="FFFFFF"/>
            </a:solidFill>
            <a:prstDash val="solid"/>
            <a:round/>
            <a:headEnd len="sm" w="sm" type="none"/>
            <a:tailEnd len="sm" w="sm" type="none"/>
          </a:ln>
        </p:spPr>
      </p:cxnSp>
      <p:grpSp>
        <p:nvGrpSpPr>
          <p:cNvPr id="429" name="Google Shape;429;p27"/>
          <p:cNvGrpSpPr/>
          <p:nvPr/>
        </p:nvGrpSpPr>
        <p:grpSpPr>
          <a:xfrm rot="2700000">
            <a:off x="10127693" y="4178240"/>
            <a:ext cx="633413" cy="1862138"/>
            <a:chOff x="5959192" y="333389"/>
            <a:chExt cx="633413" cy="1862138"/>
          </a:xfrm>
        </p:grpSpPr>
        <p:grpSp>
          <p:nvGrpSpPr>
            <p:cNvPr id="430" name="Google Shape;430;p27"/>
            <p:cNvGrpSpPr/>
            <p:nvPr/>
          </p:nvGrpSpPr>
          <p:grpSpPr>
            <a:xfrm>
              <a:off x="5959192" y="333389"/>
              <a:ext cx="633413" cy="1419225"/>
              <a:chOff x="5959192" y="333389"/>
              <a:chExt cx="633413" cy="1419225"/>
            </a:xfrm>
          </p:grpSpPr>
          <p:sp>
            <p:nvSpPr>
              <p:cNvPr id="431" name="Google Shape;431;p27"/>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2" name="Google Shape;432;p27"/>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433" name="Google Shape;433;p27"/>
            <p:cNvCxnSpPr/>
            <p:nvPr/>
          </p:nvCxnSpPr>
          <p:spPr>
            <a:xfrm rot="10800000">
              <a:off x="6278280"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4" name="Shape 434"/>
        <p:cNvGrpSpPr/>
        <p:nvPr/>
      </p:nvGrpSpPr>
      <p:grpSpPr>
        <a:xfrm>
          <a:off x="0" y="0"/>
          <a:ext cx="0" cy="0"/>
          <a:chOff x="0" y="0"/>
          <a:chExt cx="0" cy="0"/>
        </a:xfrm>
      </p:grpSpPr>
      <p:sp>
        <p:nvSpPr>
          <p:cNvPr id="435" name="Google Shape;435;p28"/>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6" name="Google Shape;436;p28"/>
          <p:cNvSpPr txBox="1"/>
          <p:nvPr>
            <p:ph idx="1" type="body"/>
          </p:nvPr>
        </p:nvSpPr>
        <p:spPr>
          <a:xfrm>
            <a:off x="989400" y="1685925"/>
            <a:ext cx="10213200" cy="4040191"/>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7" name="Google Shape;437;p28"/>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8" name="Google Shape;438;p28"/>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9" name="Google Shape;439;p28"/>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0" name="Shape 440"/>
        <p:cNvGrpSpPr/>
        <p:nvPr/>
      </p:nvGrpSpPr>
      <p:grpSpPr>
        <a:xfrm>
          <a:off x="0" y="0"/>
          <a:ext cx="0" cy="0"/>
          <a:chOff x="0" y="0"/>
          <a:chExt cx="0" cy="0"/>
        </a:xfrm>
      </p:grpSpPr>
      <p:sp>
        <p:nvSpPr>
          <p:cNvPr id="441" name="Google Shape;441;p29"/>
          <p:cNvSpPr txBox="1"/>
          <p:nvPr>
            <p:ph type="title"/>
          </p:nvPr>
        </p:nvSpPr>
        <p:spPr>
          <a:xfrm>
            <a:off x="990000" y="2305800"/>
            <a:ext cx="4636800" cy="2246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800"/>
              <a:buFont typeface="Sorts Mill Goud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2" name="Google Shape;442;p29"/>
          <p:cNvSpPr txBox="1"/>
          <p:nvPr>
            <p:ph idx="1" type="body"/>
          </p:nvPr>
        </p:nvSpPr>
        <p:spPr>
          <a:xfrm>
            <a:off x="6565250" y="2305800"/>
            <a:ext cx="4636800" cy="2246400"/>
          </a:xfrm>
          <a:prstGeom prst="rect">
            <a:avLst/>
          </a:prstGeom>
          <a:noFill/>
          <a:ln>
            <a:noFill/>
          </a:ln>
        </p:spPr>
        <p:txBody>
          <a:bodyPr anchorCtr="0" anchor="ctr" bIns="45700" lIns="91425" spcFirstLastPara="1" rIns="91425" wrap="square" tIns="45700">
            <a:normAutofit/>
          </a:bodyPr>
          <a:lstStyle>
            <a:lvl1pPr indent="-228600" lvl="0" marL="457200" algn="ctr">
              <a:lnSpc>
                <a:spcPct val="125000"/>
              </a:lnSpc>
              <a:spcBef>
                <a:spcPts val="1000"/>
              </a:spcBef>
              <a:spcAft>
                <a:spcPts val="0"/>
              </a:spcAft>
              <a:buSzPts val="2400"/>
              <a:buNone/>
              <a:defRPr i="1" sz="2400">
                <a:solidFill>
                  <a:schemeClr val="dk1"/>
                </a:solidFill>
              </a:defRPr>
            </a:lvl1pPr>
            <a:lvl2pPr indent="-228600" lvl="1" marL="914400" algn="l">
              <a:lnSpc>
                <a:spcPct val="150000"/>
              </a:lnSpc>
              <a:spcBef>
                <a:spcPts val="500"/>
              </a:spcBef>
              <a:spcAft>
                <a:spcPts val="0"/>
              </a:spcAft>
              <a:buClr>
                <a:srgbClr val="888888"/>
              </a:buClr>
              <a:buSzPts val="2000"/>
              <a:buFont typeface="Avenir"/>
              <a:buNone/>
              <a:defRPr sz="2000">
                <a:solidFill>
                  <a:srgbClr val="888888"/>
                </a:solidFill>
              </a:defRPr>
            </a:lvl2pPr>
            <a:lvl3pPr indent="-228600" lvl="2" marL="1371600" algn="l">
              <a:lnSpc>
                <a:spcPct val="150000"/>
              </a:lnSpc>
              <a:spcBef>
                <a:spcPts val="500"/>
              </a:spcBef>
              <a:spcAft>
                <a:spcPts val="0"/>
              </a:spcAft>
              <a:buSzPts val="1800"/>
              <a:buNone/>
              <a:defRPr sz="1800">
                <a:solidFill>
                  <a:srgbClr val="888888"/>
                </a:solidFill>
              </a:defRPr>
            </a:lvl3pPr>
            <a:lvl4pPr indent="-228600" lvl="3" marL="1828800" algn="l">
              <a:lnSpc>
                <a:spcPct val="150000"/>
              </a:lnSpc>
              <a:spcBef>
                <a:spcPts val="500"/>
              </a:spcBef>
              <a:spcAft>
                <a:spcPts val="0"/>
              </a:spcAft>
              <a:buSzPts val="1600"/>
              <a:buFont typeface="Avenir"/>
              <a:buNone/>
              <a:defRPr sz="1600">
                <a:solidFill>
                  <a:srgbClr val="888888"/>
                </a:solidFill>
              </a:defRPr>
            </a:lvl4pPr>
            <a:lvl5pPr indent="-228600" lvl="4" marL="2286000" algn="l">
              <a:lnSpc>
                <a:spcPct val="15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3" name="Google Shape;443;p29"/>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4" name="Google Shape;444;p29"/>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5" name="Google Shape;445;p29"/>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46" name="Google Shape;446;p29"/>
          <p:cNvSpPr/>
          <p:nvPr/>
        </p:nvSpPr>
        <p:spPr>
          <a:xfrm>
            <a:off x="1437136" y="649304"/>
            <a:ext cx="340415" cy="340415"/>
          </a:xfrm>
          <a:prstGeom prst="ellipse">
            <a:avLst/>
          </a:pr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447" name="Google Shape;447;p29"/>
          <p:cNvGrpSpPr/>
          <p:nvPr/>
        </p:nvGrpSpPr>
        <p:grpSpPr>
          <a:xfrm rot="10800000">
            <a:off x="1079500" y="976581"/>
            <a:ext cx="924390" cy="1045314"/>
            <a:chOff x="6200905" y="2967038"/>
            <a:chExt cx="924390" cy="1045314"/>
          </a:xfrm>
        </p:grpSpPr>
        <p:grpSp>
          <p:nvGrpSpPr>
            <p:cNvPr id="448" name="Google Shape;448;p29"/>
            <p:cNvGrpSpPr/>
            <p:nvPr/>
          </p:nvGrpSpPr>
          <p:grpSpPr>
            <a:xfrm>
              <a:off x="6808136" y="2967038"/>
              <a:ext cx="317159" cy="932400"/>
              <a:chOff x="6808136" y="2967038"/>
              <a:chExt cx="317159" cy="932400"/>
            </a:xfrm>
          </p:grpSpPr>
          <p:sp>
            <p:nvSpPr>
              <p:cNvPr id="449" name="Google Shape;449;p29"/>
              <p:cNvSpPr/>
              <p:nvPr/>
            </p:nvSpPr>
            <p:spPr>
              <a:xfrm>
                <a:off x="6808136" y="2967038"/>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0" name="Google Shape;450;p29"/>
              <p:cNvSpPr/>
              <p:nvPr/>
            </p:nvSpPr>
            <p:spPr>
              <a:xfrm>
                <a:off x="6967908" y="2967038"/>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451" name="Google Shape;451;p29"/>
              <p:cNvCxnSpPr/>
              <p:nvPr/>
            </p:nvCxnSpPr>
            <p:spPr>
              <a:xfrm rot="10800000">
                <a:off x="6967908" y="2967038"/>
                <a:ext cx="0" cy="932400"/>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452" name="Google Shape;452;p29"/>
            <p:cNvGrpSpPr/>
            <p:nvPr/>
          </p:nvGrpSpPr>
          <p:grpSpPr>
            <a:xfrm flipH="1" rot="-2700000">
              <a:off x="6484111" y="3104366"/>
              <a:ext cx="317159" cy="932400"/>
              <a:chOff x="6808136" y="2967038"/>
              <a:chExt cx="317159" cy="932400"/>
            </a:xfrm>
          </p:grpSpPr>
          <p:sp>
            <p:nvSpPr>
              <p:cNvPr id="453" name="Google Shape;453;p29"/>
              <p:cNvSpPr/>
              <p:nvPr/>
            </p:nvSpPr>
            <p:spPr>
              <a:xfrm>
                <a:off x="6808136" y="2967038"/>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54" name="Google Shape;454;p29"/>
              <p:cNvSpPr/>
              <p:nvPr/>
            </p:nvSpPr>
            <p:spPr>
              <a:xfrm>
                <a:off x="6967908" y="2967038"/>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455" name="Google Shape;455;p29"/>
              <p:cNvCxnSpPr/>
              <p:nvPr/>
            </p:nvCxnSpPr>
            <p:spPr>
              <a:xfrm rot="10800000">
                <a:off x="6967908" y="2967038"/>
                <a:ext cx="0" cy="932400"/>
              </a:xfrm>
              <a:prstGeom prst="straightConnector1">
                <a:avLst/>
              </a:prstGeom>
              <a:noFill/>
              <a:ln cap="flat" cmpd="sng" w="12700">
                <a:solidFill>
                  <a:srgbClr val="FFFFFF"/>
                </a:solidFill>
                <a:prstDash val="solid"/>
                <a:miter lim="800000"/>
                <a:headEnd len="med" w="med" type="none"/>
                <a:tailEnd len="med" w="med" type="none"/>
              </a:ln>
            </p:spPr>
          </p:cxnSp>
        </p:grpSp>
      </p:grpSp>
      <p:cxnSp>
        <p:nvCxnSpPr>
          <p:cNvPr id="456" name="Google Shape;456;p29"/>
          <p:cNvCxnSpPr/>
          <p:nvPr/>
        </p:nvCxnSpPr>
        <p:spPr>
          <a:xfrm rot="5400000">
            <a:off x="5826000" y="3429001"/>
            <a:ext cx="540000" cy="0"/>
          </a:xfrm>
          <a:prstGeom prst="straightConnector1">
            <a:avLst/>
          </a:prstGeom>
          <a:noFill/>
          <a:ln cap="flat" cmpd="sng" w="12700">
            <a:solidFill>
              <a:srgbClr val="FFFFF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7" name="Shape 457"/>
        <p:cNvGrpSpPr/>
        <p:nvPr/>
      </p:nvGrpSpPr>
      <p:grpSpPr>
        <a:xfrm>
          <a:off x="0" y="0"/>
          <a:ext cx="0" cy="0"/>
          <a:chOff x="0" y="0"/>
          <a:chExt cx="0" cy="0"/>
        </a:xfrm>
      </p:grpSpPr>
      <p:sp>
        <p:nvSpPr>
          <p:cNvPr id="458" name="Google Shape;458;p30"/>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9" name="Google Shape;459;p30"/>
          <p:cNvSpPr txBox="1"/>
          <p:nvPr>
            <p:ph idx="1" type="body"/>
          </p:nvPr>
        </p:nvSpPr>
        <p:spPr>
          <a:xfrm>
            <a:off x="989400" y="1685925"/>
            <a:ext cx="4928400" cy="409257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0" name="Google Shape;460;p30"/>
          <p:cNvSpPr txBox="1"/>
          <p:nvPr>
            <p:ph idx="2" type="body"/>
          </p:nvPr>
        </p:nvSpPr>
        <p:spPr>
          <a:xfrm>
            <a:off x="6274202" y="1685925"/>
            <a:ext cx="4928400" cy="4092575"/>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1" name="Google Shape;461;p30"/>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2" name="Google Shape;462;p30"/>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3" name="Google Shape;463;p30"/>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64" name="Shape 464"/>
        <p:cNvGrpSpPr/>
        <p:nvPr/>
      </p:nvGrpSpPr>
      <p:grpSpPr>
        <a:xfrm>
          <a:off x="0" y="0"/>
          <a:ext cx="0" cy="0"/>
          <a:chOff x="0" y="0"/>
          <a:chExt cx="0" cy="0"/>
        </a:xfrm>
      </p:grpSpPr>
      <p:sp>
        <p:nvSpPr>
          <p:cNvPr id="465" name="Google Shape;465;p31"/>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6" name="Google Shape;466;p31"/>
          <p:cNvSpPr txBox="1"/>
          <p:nvPr>
            <p:ph idx="1" type="body"/>
          </p:nvPr>
        </p:nvSpPr>
        <p:spPr>
          <a:xfrm>
            <a:off x="989399" y="1736732"/>
            <a:ext cx="4928400" cy="661912"/>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SzPts val="1600"/>
              <a:buNone/>
              <a:defRPr b="0" sz="1600" cap="none"/>
            </a:lvl1pPr>
            <a:lvl2pPr indent="-228600" lvl="1" marL="914400" algn="l">
              <a:lnSpc>
                <a:spcPct val="150000"/>
              </a:lnSpc>
              <a:spcBef>
                <a:spcPts val="500"/>
              </a:spcBef>
              <a:spcAft>
                <a:spcPts val="0"/>
              </a:spcAft>
              <a:buClr>
                <a:schemeClr val="dk1"/>
              </a:buClr>
              <a:buSzPts val="2000"/>
              <a:buFont typeface="Avenir"/>
              <a:buNone/>
              <a:defRPr b="1" sz="2000"/>
            </a:lvl2pPr>
            <a:lvl3pPr indent="-228600" lvl="2" marL="1371600" algn="l">
              <a:lnSpc>
                <a:spcPct val="150000"/>
              </a:lnSpc>
              <a:spcBef>
                <a:spcPts val="500"/>
              </a:spcBef>
              <a:spcAft>
                <a:spcPts val="0"/>
              </a:spcAft>
              <a:buSzPts val="1800"/>
              <a:buNone/>
              <a:defRPr b="1" sz="1800"/>
            </a:lvl3pPr>
            <a:lvl4pPr indent="-228600" lvl="3" marL="1828800" algn="l">
              <a:lnSpc>
                <a:spcPct val="150000"/>
              </a:lnSpc>
              <a:spcBef>
                <a:spcPts val="500"/>
              </a:spcBef>
              <a:spcAft>
                <a:spcPts val="0"/>
              </a:spcAft>
              <a:buSzPts val="1600"/>
              <a:buFont typeface="Avenir"/>
              <a:buNone/>
              <a:defRPr b="1" sz="1600"/>
            </a:lvl4pPr>
            <a:lvl5pPr indent="-228600" lvl="4" marL="2286000" algn="l">
              <a:lnSpc>
                <a:spcPct val="15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7" name="Google Shape;467;p31"/>
          <p:cNvSpPr txBox="1"/>
          <p:nvPr>
            <p:ph idx="2" type="body"/>
          </p:nvPr>
        </p:nvSpPr>
        <p:spPr>
          <a:xfrm>
            <a:off x="989400" y="2431256"/>
            <a:ext cx="4928400" cy="3347244"/>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8" name="Google Shape;468;p31"/>
          <p:cNvSpPr txBox="1"/>
          <p:nvPr>
            <p:ph idx="3" type="body"/>
          </p:nvPr>
        </p:nvSpPr>
        <p:spPr>
          <a:xfrm>
            <a:off x="6274200" y="1736732"/>
            <a:ext cx="4928400" cy="662400"/>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SzPts val="1600"/>
              <a:buNone/>
              <a:defRPr b="0" sz="1600" cap="none"/>
            </a:lvl1pPr>
            <a:lvl2pPr indent="-228600" lvl="1" marL="914400" algn="l">
              <a:lnSpc>
                <a:spcPct val="150000"/>
              </a:lnSpc>
              <a:spcBef>
                <a:spcPts val="500"/>
              </a:spcBef>
              <a:spcAft>
                <a:spcPts val="0"/>
              </a:spcAft>
              <a:buClr>
                <a:schemeClr val="dk1"/>
              </a:buClr>
              <a:buSzPts val="2000"/>
              <a:buFont typeface="Avenir"/>
              <a:buNone/>
              <a:defRPr b="1" sz="2000"/>
            </a:lvl2pPr>
            <a:lvl3pPr indent="-228600" lvl="2" marL="1371600" algn="l">
              <a:lnSpc>
                <a:spcPct val="150000"/>
              </a:lnSpc>
              <a:spcBef>
                <a:spcPts val="500"/>
              </a:spcBef>
              <a:spcAft>
                <a:spcPts val="0"/>
              </a:spcAft>
              <a:buSzPts val="1800"/>
              <a:buNone/>
              <a:defRPr b="1" sz="1800"/>
            </a:lvl3pPr>
            <a:lvl4pPr indent="-228600" lvl="3" marL="1828800" algn="l">
              <a:lnSpc>
                <a:spcPct val="150000"/>
              </a:lnSpc>
              <a:spcBef>
                <a:spcPts val="500"/>
              </a:spcBef>
              <a:spcAft>
                <a:spcPts val="0"/>
              </a:spcAft>
              <a:buSzPts val="1600"/>
              <a:buFont typeface="Avenir"/>
              <a:buNone/>
              <a:defRPr b="1" sz="1600"/>
            </a:lvl4pPr>
            <a:lvl5pPr indent="-228600" lvl="4" marL="2286000" algn="l">
              <a:lnSpc>
                <a:spcPct val="15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9" name="Google Shape;469;p31"/>
          <p:cNvSpPr txBox="1"/>
          <p:nvPr>
            <p:ph idx="4" type="body"/>
          </p:nvPr>
        </p:nvSpPr>
        <p:spPr>
          <a:xfrm>
            <a:off x="6274200" y="2431257"/>
            <a:ext cx="4928400" cy="3347244"/>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0" name="Google Shape;470;p31"/>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1" name="Google Shape;471;p31"/>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2" name="Google Shape;472;p31"/>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3" name="Shape 473"/>
        <p:cNvGrpSpPr/>
        <p:nvPr/>
      </p:nvGrpSpPr>
      <p:grpSpPr>
        <a:xfrm>
          <a:off x="0" y="0"/>
          <a:ext cx="0" cy="0"/>
          <a:chOff x="0" y="0"/>
          <a:chExt cx="0" cy="0"/>
        </a:xfrm>
      </p:grpSpPr>
      <p:sp>
        <p:nvSpPr>
          <p:cNvPr id="474" name="Google Shape;474;p32"/>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5" name="Google Shape;475;p32"/>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6" name="Google Shape;476;p32"/>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7" name="Google Shape;477;p32"/>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478" name="Google Shape;478;p32"/>
          <p:cNvGrpSpPr/>
          <p:nvPr/>
        </p:nvGrpSpPr>
        <p:grpSpPr>
          <a:xfrm>
            <a:off x="5847282" y="-154767"/>
            <a:ext cx="6622454" cy="7140044"/>
            <a:chOff x="5847282" y="-154767"/>
            <a:chExt cx="6622454" cy="7140044"/>
          </a:xfrm>
        </p:grpSpPr>
        <p:grpSp>
          <p:nvGrpSpPr>
            <p:cNvPr id="479" name="Google Shape;479;p32"/>
            <p:cNvGrpSpPr/>
            <p:nvPr/>
          </p:nvGrpSpPr>
          <p:grpSpPr>
            <a:xfrm rot="2700000">
              <a:off x="9012621" y="2980002"/>
              <a:ext cx="317159" cy="932400"/>
              <a:chOff x="6376988" y="280988"/>
              <a:chExt cx="633413" cy="1862138"/>
            </a:xfrm>
          </p:grpSpPr>
          <p:sp>
            <p:nvSpPr>
              <p:cNvPr id="480" name="Google Shape;480;p32"/>
              <p:cNvSpPr/>
              <p:nvPr/>
            </p:nvSpPr>
            <p:spPr>
              <a:xfrm>
                <a:off x="6376988" y="280988"/>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1" name="Google Shape;481;p32"/>
              <p:cNvSpPr/>
              <p:nvPr/>
            </p:nvSpPr>
            <p:spPr>
              <a:xfrm>
                <a:off x="6696076" y="280988"/>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482" name="Google Shape;482;p32"/>
              <p:cNvCxnSpPr/>
              <p:nvPr/>
            </p:nvCxnSpPr>
            <p:spPr>
              <a:xfrm rot="10800000">
                <a:off x="6696076" y="280988"/>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483" name="Google Shape;483;p32"/>
            <p:cNvGrpSpPr/>
            <p:nvPr/>
          </p:nvGrpSpPr>
          <p:grpSpPr>
            <a:xfrm>
              <a:off x="8017772" y="-98150"/>
              <a:ext cx="4451964" cy="7083427"/>
              <a:chOff x="8017772" y="-98150"/>
              <a:chExt cx="4451964" cy="7083427"/>
            </a:xfrm>
          </p:grpSpPr>
          <p:sp>
            <p:nvSpPr>
              <p:cNvPr id="484" name="Google Shape;484;p32"/>
              <p:cNvSpPr/>
              <p:nvPr/>
            </p:nvSpPr>
            <p:spPr>
              <a:xfrm rot="10800000">
                <a:off x="11319026" y="5955846"/>
                <a:ext cx="340415" cy="340415"/>
              </a:xfrm>
              <a:prstGeom prst="ellipse">
                <a:avLst/>
              </a:pr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485" name="Google Shape;485;p32"/>
              <p:cNvGrpSpPr/>
              <p:nvPr/>
            </p:nvGrpSpPr>
            <p:grpSpPr>
              <a:xfrm rot="2700000">
                <a:off x="9015028" y="2840007"/>
                <a:ext cx="2457452" cy="3838576"/>
                <a:chOff x="587375" y="280987"/>
                <a:chExt cx="2457452" cy="3838576"/>
              </a:xfrm>
            </p:grpSpPr>
            <p:sp>
              <p:nvSpPr>
                <p:cNvPr id="486" name="Google Shape;486;p32"/>
                <p:cNvSpPr/>
                <p:nvPr/>
              </p:nvSpPr>
              <p:spPr>
                <a:xfrm>
                  <a:off x="1816102" y="1443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7" name="Google Shape;487;p32"/>
                <p:cNvSpPr/>
                <p:nvPr/>
              </p:nvSpPr>
              <p:spPr>
                <a:xfrm>
                  <a:off x="1816101" y="2205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8" name="Google Shape;488;p32"/>
                <p:cNvSpPr/>
                <p:nvPr/>
              </p:nvSpPr>
              <p:spPr>
                <a:xfrm>
                  <a:off x="587376" y="1443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89" name="Google Shape;489;p32"/>
                <p:cNvSpPr/>
                <p:nvPr/>
              </p:nvSpPr>
              <p:spPr>
                <a:xfrm>
                  <a:off x="587376" y="2205037"/>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0" name="Google Shape;490;p32"/>
                <p:cNvSpPr/>
                <p:nvPr/>
              </p:nvSpPr>
              <p:spPr>
                <a:xfrm>
                  <a:off x="587376" y="2967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1" name="Google Shape;491;p32"/>
                <p:cNvSpPr/>
                <p:nvPr/>
              </p:nvSpPr>
              <p:spPr>
                <a:xfrm>
                  <a:off x="1816101" y="2967037"/>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2" name="Google Shape;492;p32"/>
                <p:cNvSpPr/>
                <p:nvPr/>
              </p:nvSpPr>
              <p:spPr>
                <a:xfrm>
                  <a:off x="1816101" y="280987"/>
                  <a:ext cx="319088" cy="1419225"/>
                </a:xfrm>
                <a:custGeom>
                  <a:rect b="b" l="l" r="r" t="t"/>
                  <a:pathLst>
                    <a:path extrusionOk="0" h="298" w="67">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3" name="Google Shape;493;p32"/>
                <p:cNvSpPr/>
                <p:nvPr/>
              </p:nvSpPr>
              <p:spPr>
                <a:xfrm>
                  <a:off x="1497013" y="280987"/>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4" name="Google Shape;494;p32"/>
                <p:cNvSpPr/>
                <p:nvPr/>
              </p:nvSpPr>
              <p:spPr>
                <a:xfrm>
                  <a:off x="587375" y="1390651"/>
                  <a:ext cx="1228725" cy="761999"/>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5" name="Google Shape;495;p32"/>
                <p:cNvSpPr/>
                <p:nvPr/>
              </p:nvSpPr>
              <p:spPr>
                <a:xfrm>
                  <a:off x="1816101" y="1362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6" name="Google Shape;496;p32"/>
                <p:cNvSpPr/>
                <p:nvPr/>
              </p:nvSpPr>
              <p:spPr>
                <a:xfrm>
                  <a:off x="587376" y="2124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7" name="Google Shape;497;p32"/>
                <p:cNvSpPr/>
                <p:nvPr/>
              </p:nvSpPr>
              <p:spPr>
                <a:xfrm>
                  <a:off x="1816101" y="2124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8" name="Google Shape;498;p32"/>
                <p:cNvSpPr/>
                <p:nvPr/>
              </p:nvSpPr>
              <p:spPr>
                <a:xfrm>
                  <a:off x="587376" y="2886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99" name="Google Shape;499;p32"/>
                <p:cNvSpPr/>
                <p:nvPr/>
              </p:nvSpPr>
              <p:spPr>
                <a:xfrm>
                  <a:off x="1816101" y="2886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500" name="Google Shape;500;p32"/>
                <p:cNvGrpSpPr/>
                <p:nvPr/>
              </p:nvGrpSpPr>
              <p:grpSpPr>
                <a:xfrm>
                  <a:off x="587376" y="280988"/>
                  <a:ext cx="2457450" cy="3838575"/>
                  <a:chOff x="587376" y="280988"/>
                  <a:chExt cx="2457450" cy="3838575"/>
                </a:xfrm>
              </p:grpSpPr>
              <p:cxnSp>
                <p:nvCxnSpPr>
                  <p:cNvPr id="501" name="Google Shape;501;p32"/>
                  <p:cNvCxnSpPr/>
                  <p:nvPr/>
                </p:nvCxnSpPr>
                <p:spPr>
                  <a:xfrm>
                    <a:off x="587376"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502" name="Google Shape;502;p32"/>
                  <p:cNvCxnSpPr/>
                  <p:nvPr/>
                </p:nvCxnSpPr>
                <p:spPr>
                  <a:xfrm flipH="1" rot="10800000">
                    <a:off x="1816101"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503" name="Google Shape;503;p32"/>
                  <p:cNvCxnSpPr/>
                  <p:nvPr/>
                </p:nvCxnSpPr>
                <p:spPr>
                  <a:xfrm rot="10800000">
                    <a:off x="1816101" y="280988"/>
                    <a:ext cx="0" cy="3838575"/>
                  </a:xfrm>
                  <a:prstGeom prst="straightConnector1">
                    <a:avLst/>
                  </a:prstGeom>
                  <a:noFill/>
                  <a:ln cap="flat" cmpd="sng" w="12700">
                    <a:solidFill>
                      <a:srgbClr val="FFFFFF"/>
                    </a:solidFill>
                    <a:prstDash val="solid"/>
                    <a:miter lim="800000"/>
                    <a:headEnd len="med" w="med" type="none"/>
                    <a:tailEnd len="med" w="med" type="none"/>
                  </a:ln>
                </p:spPr>
              </p:cxnSp>
              <p:cxnSp>
                <p:nvCxnSpPr>
                  <p:cNvPr id="504" name="Google Shape;504;p32"/>
                  <p:cNvCxnSpPr/>
                  <p:nvPr/>
                </p:nvCxnSpPr>
                <p:spPr>
                  <a:xfrm>
                    <a:off x="587376"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505" name="Google Shape;505;p32"/>
                  <p:cNvCxnSpPr/>
                  <p:nvPr/>
                </p:nvCxnSpPr>
                <p:spPr>
                  <a:xfrm flipH="1" rot="10800000">
                    <a:off x="1816101"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506" name="Google Shape;506;p32"/>
                  <p:cNvCxnSpPr/>
                  <p:nvPr/>
                </p:nvCxnSpPr>
                <p:spPr>
                  <a:xfrm>
                    <a:off x="587376" y="2967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507" name="Google Shape;507;p32"/>
                  <p:cNvCxnSpPr/>
                  <p:nvPr/>
                </p:nvCxnSpPr>
                <p:spPr>
                  <a:xfrm flipH="1" rot="10800000">
                    <a:off x="1816101" y="2967038"/>
                    <a:ext cx="1228725" cy="709613"/>
                  </a:xfrm>
                  <a:prstGeom prst="straightConnector1">
                    <a:avLst/>
                  </a:prstGeom>
                  <a:noFill/>
                  <a:ln cap="rnd" cmpd="sng" w="12700">
                    <a:solidFill>
                      <a:srgbClr val="FFFFFF"/>
                    </a:solidFill>
                    <a:prstDash val="solid"/>
                    <a:miter lim="800000"/>
                    <a:headEnd len="med" w="med" type="none"/>
                    <a:tailEnd len="med" w="med" type="none"/>
                  </a:ln>
                </p:spPr>
              </p:cxnSp>
            </p:grpSp>
          </p:grpSp>
          <p:grpSp>
            <p:nvGrpSpPr>
              <p:cNvPr id="508" name="Google Shape;508;p32"/>
              <p:cNvGrpSpPr/>
              <p:nvPr/>
            </p:nvGrpSpPr>
            <p:grpSpPr>
              <a:xfrm rot="2700000">
                <a:off x="9958667" y="202033"/>
                <a:ext cx="1785984" cy="2261968"/>
                <a:chOff x="3125006" y="3120856"/>
                <a:chExt cx="1785984" cy="2261968"/>
              </a:xfrm>
            </p:grpSpPr>
            <p:grpSp>
              <p:nvGrpSpPr>
                <p:cNvPr id="509" name="Google Shape;509;p32"/>
                <p:cNvGrpSpPr/>
                <p:nvPr/>
              </p:nvGrpSpPr>
              <p:grpSpPr>
                <a:xfrm>
                  <a:off x="3136819" y="3120856"/>
                  <a:ext cx="1760933" cy="2261968"/>
                  <a:chOff x="4749017" y="2945157"/>
                  <a:chExt cx="1760933" cy="2261968"/>
                </a:xfrm>
              </p:grpSpPr>
              <p:cxnSp>
                <p:nvCxnSpPr>
                  <p:cNvPr id="510" name="Google Shape;510;p32"/>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511" name="Google Shape;511;p32"/>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512" name="Google Shape;512;p32"/>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13" name="Google Shape;513;p32"/>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514" name="Google Shape;514;p32"/>
                <p:cNvGrpSpPr/>
                <p:nvPr/>
              </p:nvGrpSpPr>
              <p:grpSpPr>
                <a:xfrm>
                  <a:off x="3125006" y="3171595"/>
                  <a:ext cx="1785984" cy="1799739"/>
                  <a:chOff x="6879836" y="3516901"/>
                  <a:chExt cx="1785984" cy="1799739"/>
                </a:xfrm>
              </p:grpSpPr>
              <p:sp>
                <p:nvSpPr>
                  <p:cNvPr id="515" name="Google Shape;515;p32"/>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16" name="Google Shape;516;p32"/>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517" name="Google Shape;517;p32"/>
              <p:cNvGrpSpPr/>
              <p:nvPr/>
            </p:nvGrpSpPr>
            <p:grpSpPr>
              <a:xfrm rot="5400000">
                <a:off x="10400268" y="1917602"/>
                <a:ext cx="633413" cy="1862138"/>
                <a:chOff x="5959192" y="333389"/>
                <a:chExt cx="633413" cy="1862138"/>
              </a:xfrm>
            </p:grpSpPr>
            <p:grpSp>
              <p:nvGrpSpPr>
                <p:cNvPr id="518" name="Google Shape;518;p32"/>
                <p:cNvGrpSpPr/>
                <p:nvPr/>
              </p:nvGrpSpPr>
              <p:grpSpPr>
                <a:xfrm>
                  <a:off x="5959192" y="333389"/>
                  <a:ext cx="633413" cy="1419225"/>
                  <a:chOff x="5959192" y="333389"/>
                  <a:chExt cx="633413" cy="1419225"/>
                </a:xfrm>
              </p:grpSpPr>
              <p:sp>
                <p:nvSpPr>
                  <p:cNvPr id="519" name="Google Shape;519;p32"/>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0" name="Google Shape;520;p32"/>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521" name="Google Shape;521;p32"/>
                <p:cNvCxnSpPr/>
                <p:nvPr/>
              </p:nvCxnSpPr>
              <p:spPr>
                <a:xfrm rot="10800000">
                  <a:off x="6278281"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grpSp>
          <p:nvGrpSpPr>
            <p:cNvPr id="522" name="Google Shape;522;p32"/>
            <p:cNvGrpSpPr/>
            <p:nvPr/>
          </p:nvGrpSpPr>
          <p:grpSpPr>
            <a:xfrm rot="10800000">
              <a:off x="5847282" y="-154767"/>
              <a:ext cx="4451964" cy="7083427"/>
              <a:chOff x="8017772" y="-98150"/>
              <a:chExt cx="4451964" cy="7083427"/>
            </a:xfrm>
          </p:grpSpPr>
          <p:sp>
            <p:nvSpPr>
              <p:cNvPr id="523" name="Google Shape;523;p32"/>
              <p:cNvSpPr/>
              <p:nvPr/>
            </p:nvSpPr>
            <p:spPr>
              <a:xfrm rot="10800000">
                <a:off x="11319026" y="5955846"/>
                <a:ext cx="340415" cy="340415"/>
              </a:xfrm>
              <a:prstGeom prst="ellipse">
                <a:avLst/>
              </a:pr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524" name="Google Shape;524;p32"/>
              <p:cNvGrpSpPr/>
              <p:nvPr/>
            </p:nvGrpSpPr>
            <p:grpSpPr>
              <a:xfrm rot="2700000">
                <a:off x="9015028" y="2840007"/>
                <a:ext cx="2457452" cy="3838576"/>
                <a:chOff x="587375" y="280987"/>
                <a:chExt cx="2457452" cy="3838576"/>
              </a:xfrm>
            </p:grpSpPr>
            <p:sp>
              <p:nvSpPr>
                <p:cNvPr id="525" name="Google Shape;525;p32"/>
                <p:cNvSpPr/>
                <p:nvPr/>
              </p:nvSpPr>
              <p:spPr>
                <a:xfrm>
                  <a:off x="1816102" y="1443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6" name="Google Shape;526;p32"/>
                <p:cNvSpPr/>
                <p:nvPr/>
              </p:nvSpPr>
              <p:spPr>
                <a:xfrm>
                  <a:off x="1816101" y="2205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7" name="Google Shape;527;p32"/>
                <p:cNvSpPr/>
                <p:nvPr/>
              </p:nvSpPr>
              <p:spPr>
                <a:xfrm>
                  <a:off x="587376" y="1443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8" name="Google Shape;528;p32"/>
                <p:cNvSpPr/>
                <p:nvPr/>
              </p:nvSpPr>
              <p:spPr>
                <a:xfrm>
                  <a:off x="587376" y="2205037"/>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29" name="Google Shape;529;p32"/>
                <p:cNvSpPr/>
                <p:nvPr/>
              </p:nvSpPr>
              <p:spPr>
                <a:xfrm>
                  <a:off x="587376" y="2967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0" name="Google Shape;530;p32"/>
                <p:cNvSpPr/>
                <p:nvPr/>
              </p:nvSpPr>
              <p:spPr>
                <a:xfrm>
                  <a:off x="1816101" y="2967037"/>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1" name="Google Shape;531;p32"/>
                <p:cNvSpPr/>
                <p:nvPr/>
              </p:nvSpPr>
              <p:spPr>
                <a:xfrm>
                  <a:off x="1816101" y="280987"/>
                  <a:ext cx="319088" cy="1419225"/>
                </a:xfrm>
                <a:custGeom>
                  <a:rect b="b" l="l" r="r" t="t"/>
                  <a:pathLst>
                    <a:path extrusionOk="0" h="298" w="67">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2" name="Google Shape;532;p32"/>
                <p:cNvSpPr/>
                <p:nvPr/>
              </p:nvSpPr>
              <p:spPr>
                <a:xfrm>
                  <a:off x="1497013" y="280987"/>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3" name="Google Shape;533;p32"/>
                <p:cNvSpPr/>
                <p:nvPr/>
              </p:nvSpPr>
              <p:spPr>
                <a:xfrm>
                  <a:off x="587375" y="1390651"/>
                  <a:ext cx="1228725" cy="761999"/>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4" name="Google Shape;534;p32"/>
                <p:cNvSpPr/>
                <p:nvPr/>
              </p:nvSpPr>
              <p:spPr>
                <a:xfrm>
                  <a:off x="1816101" y="1362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5" name="Google Shape;535;p32"/>
                <p:cNvSpPr/>
                <p:nvPr/>
              </p:nvSpPr>
              <p:spPr>
                <a:xfrm>
                  <a:off x="587376" y="2124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6" name="Google Shape;536;p32"/>
                <p:cNvSpPr/>
                <p:nvPr/>
              </p:nvSpPr>
              <p:spPr>
                <a:xfrm>
                  <a:off x="1816101" y="2124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7" name="Google Shape;537;p32"/>
                <p:cNvSpPr/>
                <p:nvPr/>
              </p:nvSpPr>
              <p:spPr>
                <a:xfrm>
                  <a:off x="587376" y="2886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38" name="Google Shape;538;p32"/>
                <p:cNvSpPr/>
                <p:nvPr/>
              </p:nvSpPr>
              <p:spPr>
                <a:xfrm>
                  <a:off x="1816101" y="2886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539" name="Google Shape;539;p32"/>
                <p:cNvGrpSpPr/>
                <p:nvPr/>
              </p:nvGrpSpPr>
              <p:grpSpPr>
                <a:xfrm>
                  <a:off x="587376" y="280988"/>
                  <a:ext cx="2457450" cy="3838575"/>
                  <a:chOff x="587376" y="280988"/>
                  <a:chExt cx="2457450" cy="3838575"/>
                </a:xfrm>
              </p:grpSpPr>
              <p:cxnSp>
                <p:nvCxnSpPr>
                  <p:cNvPr id="540" name="Google Shape;540;p32"/>
                  <p:cNvCxnSpPr/>
                  <p:nvPr/>
                </p:nvCxnSpPr>
                <p:spPr>
                  <a:xfrm>
                    <a:off x="587376"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541" name="Google Shape;541;p32"/>
                  <p:cNvCxnSpPr/>
                  <p:nvPr/>
                </p:nvCxnSpPr>
                <p:spPr>
                  <a:xfrm flipH="1" rot="10800000">
                    <a:off x="1816101"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542" name="Google Shape;542;p32"/>
                  <p:cNvCxnSpPr/>
                  <p:nvPr/>
                </p:nvCxnSpPr>
                <p:spPr>
                  <a:xfrm rot="10800000">
                    <a:off x="1816101" y="280988"/>
                    <a:ext cx="0" cy="3838575"/>
                  </a:xfrm>
                  <a:prstGeom prst="straightConnector1">
                    <a:avLst/>
                  </a:prstGeom>
                  <a:noFill/>
                  <a:ln cap="flat" cmpd="sng" w="12700">
                    <a:solidFill>
                      <a:srgbClr val="FFFFFF"/>
                    </a:solidFill>
                    <a:prstDash val="solid"/>
                    <a:miter lim="800000"/>
                    <a:headEnd len="med" w="med" type="none"/>
                    <a:tailEnd len="med" w="med" type="none"/>
                  </a:ln>
                </p:spPr>
              </p:cxnSp>
              <p:cxnSp>
                <p:nvCxnSpPr>
                  <p:cNvPr id="543" name="Google Shape;543;p32"/>
                  <p:cNvCxnSpPr/>
                  <p:nvPr/>
                </p:nvCxnSpPr>
                <p:spPr>
                  <a:xfrm>
                    <a:off x="587376"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544" name="Google Shape;544;p32"/>
                  <p:cNvCxnSpPr/>
                  <p:nvPr/>
                </p:nvCxnSpPr>
                <p:spPr>
                  <a:xfrm flipH="1" rot="10800000">
                    <a:off x="1816101"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545" name="Google Shape;545;p32"/>
                  <p:cNvCxnSpPr/>
                  <p:nvPr/>
                </p:nvCxnSpPr>
                <p:spPr>
                  <a:xfrm>
                    <a:off x="587376" y="2967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546" name="Google Shape;546;p32"/>
                  <p:cNvCxnSpPr/>
                  <p:nvPr/>
                </p:nvCxnSpPr>
                <p:spPr>
                  <a:xfrm flipH="1" rot="10800000">
                    <a:off x="1816101" y="2967038"/>
                    <a:ext cx="1228725" cy="709613"/>
                  </a:xfrm>
                  <a:prstGeom prst="straightConnector1">
                    <a:avLst/>
                  </a:prstGeom>
                  <a:noFill/>
                  <a:ln cap="rnd" cmpd="sng" w="12700">
                    <a:solidFill>
                      <a:srgbClr val="FFFFFF"/>
                    </a:solidFill>
                    <a:prstDash val="solid"/>
                    <a:miter lim="800000"/>
                    <a:headEnd len="med" w="med" type="none"/>
                    <a:tailEnd len="med" w="med" type="none"/>
                  </a:ln>
                </p:spPr>
              </p:cxnSp>
            </p:grpSp>
          </p:grpSp>
          <p:grpSp>
            <p:nvGrpSpPr>
              <p:cNvPr id="547" name="Google Shape;547;p32"/>
              <p:cNvGrpSpPr/>
              <p:nvPr/>
            </p:nvGrpSpPr>
            <p:grpSpPr>
              <a:xfrm rot="2700000">
                <a:off x="9958667" y="202033"/>
                <a:ext cx="1785984" cy="2261968"/>
                <a:chOff x="3125006" y="3120856"/>
                <a:chExt cx="1785984" cy="2261968"/>
              </a:xfrm>
            </p:grpSpPr>
            <p:grpSp>
              <p:nvGrpSpPr>
                <p:cNvPr id="548" name="Google Shape;548;p32"/>
                <p:cNvGrpSpPr/>
                <p:nvPr/>
              </p:nvGrpSpPr>
              <p:grpSpPr>
                <a:xfrm>
                  <a:off x="3136819" y="3120856"/>
                  <a:ext cx="1760933" cy="2261968"/>
                  <a:chOff x="4749017" y="2945157"/>
                  <a:chExt cx="1760933" cy="2261968"/>
                </a:xfrm>
              </p:grpSpPr>
              <p:cxnSp>
                <p:nvCxnSpPr>
                  <p:cNvPr id="549" name="Google Shape;549;p32"/>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550" name="Google Shape;550;p32"/>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551" name="Google Shape;551;p32"/>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52" name="Google Shape;552;p32"/>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553" name="Google Shape;553;p32"/>
                <p:cNvGrpSpPr/>
                <p:nvPr/>
              </p:nvGrpSpPr>
              <p:grpSpPr>
                <a:xfrm>
                  <a:off x="3125006" y="3171595"/>
                  <a:ext cx="1785984" cy="1799739"/>
                  <a:chOff x="6879836" y="3516901"/>
                  <a:chExt cx="1785984" cy="1799739"/>
                </a:xfrm>
              </p:grpSpPr>
              <p:sp>
                <p:nvSpPr>
                  <p:cNvPr id="554" name="Google Shape;554;p32"/>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5" name="Google Shape;555;p32"/>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556" name="Google Shape;556;p32"/>
              <p:cNvGrpSpPr/>
              <p:nvPr/>
            </p:nvGrpSpPr>
            <p:grpSpPr>
              <a:xfrm rot="5400000">
                <a:off x="10400268" y="1917602"/>
                <a:ext cx="633413" cy="1862138"/>
                <a:chOff x="5959192" y="333389"/>
                <a:chExt cx="633413" cy="1862138"/>
              </a:xfrm>
            </p:grpSpPr>
            <p:grpSp>
              <p:nvGrpSpPr>
                <p:cNvPr id="557" name="Google Shape;557;p32"/>
                <p:cNvGrpSpPr/>
                <p:nvPr/>
              </p:nvGrpSpPr>
              <p:grpSpPr>
                <a:xfrm>
                  <a:off x="5959192" y="333389"/>
                  <a:ext cx="633413" cy="1419225"/>
                  <a:chOff x="5959192" y="333389"/>
                  <a:chExt cx="633413" cy="1419225"/>
                </a:xfrm>
              </p:grpSpPr>
              <p:sp>
                <p:nvSpPr>
                  <p:cNvPr id="558" name="Google Shape;558;p32"/>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59" name="Google Shape;559;p32"/>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560" name="Google Shape;560;p32"/>
                <p:cNvCxnSpPr/>
                <p:nvPr/>
              </p:nvCxnSpPr>
              <p:spPr>
                <a:xfrm rot="10800000">
                  <a:off x="6278281"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1" name="Shape 561"/>
        <p:cNvGrpSpPr/>
        <p:nvPr/>
      </p:nvGrpSpPr>
      <p:grpSpPr>
        <a:xfrm>
          <a:off x="0" y="0"/>
          <a:ext cx="0" cy="0"/>
          <a:chOff x="0" y="0"/>
          <a:chExt cx="0" cy="0"/>
        </a:xfrm>
      </p:grpSpPr>
      <p:sp>
        <p:nvSpPr>
          <p:cNvPr id="562" name="Google Shape;562;p33"/>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3" name="Google Shape;563;p33"/>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4" name="Google Shape;564;p33"/>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5" name="Shape 565"/>
        <p:cNvGrpSpPr/>
        <p:nvPr/>
      </p:nvGrpSpPr>
      <p:grpSpPr>
        <a:xfrm>
          <a:off x="0" y="0"/>
          <a:ext cx="0" cy="0"/>
          <a:chOff x="0" y="0"/>
          <a:chExt cx="0" cy="0"/>
        </a:xfrm>
      </p:grpSpPr>
      <p:sp>
        <p:nvSpPr>
          <p:cNvPr id="566" name="Google Shape;566;p34"/>
          <p:cNvSpPr txBox="1"/>
          <p:nvPr>
            <p:ph type="title"/>
          </p:nvPr>
        </p:nvSpPr>
        <p:spPr>
          <a:xfrm>
            <a:off x="990001" y="955674"/>
            <a:ext cx="3531600" cy="138499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800"/>
              <a:buFont typeface="Sorts Mill Goudy"/>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7" name="Google Shape;567;p34"/>
          <p:cNvSpPr txBox="1"/>
          <p:nvPr>
            <p:ph idx="1" type="body"/>
          </p:nvPr>
        </p:nvSpPr>
        <p:spPr>
          <a:xfrm>
            <a:off x="5444850" y="882651"/>
            <a:ext cx="5760000" cy="4895849"/>
          </a:xfrm>
          <a:prstGeom prst="rect">
            <a:avLst/>
          </a:prstGeom>
          <a:noFill/>
          <a:ln>
            <a:noFill/>
          </a:ln>
        </p:spPr>
        <p:txBody>
          <a:bodyPr anchorCtr="0" anchor="t" bIns="45700" lIns="91425" spcFirstLastPara="1" rIns="91425" wrap="square" tIns="45700">
            <a:normAutofit/>
          </a:bodyPr>
          <a:lstStyle>
            <a:lvl1pPr indent="-431800" lvl="0" marL="457200" algn="l">
              <a:lnSpc>
                <a:spcPct val="150000"/>
              </a:lnSpc>
              <a:spcBef>
                <a:spcPts val="1000"/>
              </a:spcBef>
              <a:spcAft>
                <a:spcPts val="0"/>
              </a:spcAft>
              <a:buSzPts val="3200"/>
              <a:buChar char="·"/>
              <a:defRPr sz="3200"/>
            </a:lvl1pPr>
            <a:lvl2pPr indent="-228600" lvl="1" marL="914400" algn="l">
              <a:lnSpc>
                <a:spcPct val="150000"/>
              </a:lnSpc>
              <a:spcBef>
                <a:spcPts val="500"/>
              </a:spcBef>
              <a:spcAft>
                <a:spcPts val="0"/>
              </a:spcAft>
              <a:buClr>
                <a:schemeClr val="dk1"/>
              </a:buClr>
              <a:buSzPts val="2800"/>
              <a:buFont typeface="Avenir"/>
              <a:buNone/>
              <a:defRPr sz="2800"/>
            </a:lvl2pPr>
            <a:lvl3pPr indent="-381000" lvl="2" marL="1371600" algn="l">
              <a:lnSpc>
                <a:spcPct val="150000"/>
              </a:lnSpc>
              <a:spcBef>
                <a:spcPts val="500"/>
              </a:spcBef>
              <a:spcAft>
                <a:spcPts val="0"/>
              </a:spcAft>
              <a:buSzPts val="2400"/>
              <a:buChar char="·"/>
              <a:defRPr sz="2400"/>
            </a:lvl3pPr>
            <a:lvl4pPr indent="-228600" lvl="3" marL="1828800" algn="l">
              <a:lnSpc>
                <a:spcPct val="150000"/>
              </a:lnSpc>
              <a:spcBef>
                <a:spcPts val="500"/>
              </a:spcBef>
              <a:spcAft>
                <a:spcPts val="0"/>
              </a:spcAft>
              <a:buSzPts val="2000"/>
              <a:buFont typeface="Avenir"/>
              <a:buNone/>
              <a:defRPr sz="2000"/>
            </a:lvl4pPr>
            <a:lvl5pPr indent="-355600" lvl="4" marL="2286000" algn="l">
              <a:lnSpc>
                <a:spcPct val="15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68" name="Google Shape;568;p34"/>
          <p:cNvSpPr txBox="1"/>
          <p:nvPr>
            <p:ph idx="2" type="body"/>
          </p:nvPr>
        </p:nvSpPr>
        <p:spPr>
          <a:xfrm>
            <a:off x="989401" y="2584759"/>
            <a:ext cx="3531600" cy="3193741"/>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SzPts val="2000"/>
              <a:buNone/>
              <a:defRPr sz="2000"/>
            </a:lvl1pPr>
            <a:lvl2pPr indent="-228600" lvl="1" marL="914400" algn="l">
              <a:lnSpc>
                <a:spcPct val="150000"/>
              </a:lnSpc>
              <a:spcBef>
                <a:spcPts val="500"/>
              </a:spcBef>
              <a:spcAft>
                <a:spcPts val="0"/>
              </a:spcAft>
              <a:buClr>
                <a:schemeClr val="dk1"/>
              </a:buClr>
              <a:buSzPts val="1400"/>
              <a:buFont typeface="Avenir"/>
              <a:buNone/>
              <a:defRPr sz="1400"/>
            </a:lvl2pPr>
            <a:lvl3pPr indent="-228600" lvl="2" marL="1371600" algn="l">
              <a:lnSpc>
                <a:spcPct val="150000"/>
              </a:lnSpc>
              <a:spcBef>
                <a:spcPts val="500"/>
              </a:spcBef>
              <a:spcAft>
                <a:spcPts val="0"/>
              </a:spcAft>
              <a:buSzPts val="1200"/>
              <a:buNone/>
              <a:defRPr sz="1200"/>
            </a:lvl3pPr>
            <a:lvl4pPr indent="-228600" lvl="3" marL="1828800" algn="l">
              <a:lnSpc>
                <a:spcPct val="150000"/>
              </a:lnSpc>
              <a:spcBef>
                <a:spcPts val="500"/>
              </a:spcBef>
              <a:spcAft>
                <a:spcPts val="0"/>
              </a:spcAft>
              <a:buSzPts val="1000"/>
              <a:buFont typeface="Avenir"/>
              <a:buNone/>
              <a:defRPr sz="1000"/>
            </a:lvl4pPr>
            <a:lvl5pPr indent="-228600" lvl="4" marL="2286000" algn="l">
              <a:lnSpc>
                <a:spcPct val="15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9" name="Google Shape;569;p34"/>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0" name="Google Shape;570;p34"/>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1" name="Google Shape;571;p34"/>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72" name="Google Shape;572;p34"/>
          <p:cNvCxnSpPr/>
          <p:nvPr/>
        </p:nvCxnSpPr>
        <p:spPr>
          <a:xfrm>
            <a:off x="4979988" y="540000"/>
            <a:ext cx="0" cy="5778000"/>
          </a:xfrm>
          <a:prstGeom prst="straightConnector1">
            <a:avLst/>
          </a:prstGeom>
          <a:noFill/>
          <a:ln cap="flat" cmpd="sng" w="12700">
            <a:solidFill>
              <a:srgbClr val="FFFFFF">
                <a:alpha val="40000"/>
              </a:srgbClr>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
  <p:cSld name="Content 1">
    <p:spTree>
      <p:nvGrpSpPr>
        <p:cNvPr id="100" name="Shape 100"/>
        <p:cNvGrpSpPr/>
        <p:nvPr/>
      </p:nvGrpSpPr>
      <p:grpSpPr>
        <a:xfrm>
          <a:off x="0" y="0"/>
          <a:ext cx="0" cy="0"/>
          <a:chOff x="0" y="0"/>
          <a:chExt cx="0" cy="0"/>
        </a:xfrm>
      </p:grpSpPr>
      <p:sp>
        <p:nvSpPr>
          <p:cNvPr id="101" name="Google Shape;101;p17"/>
          <p:cNvSpPr txBox="1"/>
          <p:nvPr>
            <p:ph type="title"/>
          </p:nvPr>
        </p:nvSpPr>
        <p:spPr>
          <a:xfrm>
            <a:off x="568163" y="400049"/>
            <a:ext cx="8647721" cy="1185045"/>
          </a:xfrm>
          <a:prstGeom prst="rect">
            <a:avLst/>
          </a:prstGeom>
          <a:noFill/>
          <a:ln>
            <a:noFill/>
          </a:ln>
        </p:spPr>
        <p:txBody>
          <a:bodyPr anchorCtr="0" anchor="b" bIns="45700" lIns="0" spcFirstLastPara="1" rIns="91425" wrap="square" tIns="45700">
            <a:normAutofit/>
          </a:bodyPr>
          <a:lstStyle>
            <a:lvl1pPr lvl="0" algn="l">
              <a:lnSpc>
                <a:spcPct val="100000"/>
              </a:lnSpc>
              <a:spcBef>
                <a:spcPts val="0"/>
              </a:spcBef>
              <a:spcAft>
                <a:spcPts val="0"/>
              </a:spcAft>
              <a:buClr>
                <a:schemeClr val="dk1"/>
              </a:buClr>
              <a:buSzPts val="3600"/>
              <a:buFont typeface="Sorts Mill Goud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7"/>
          <p:cNvSpPr txBox="1"/>
          <p:nvPr>
            <p:ph idx="1" type="body"/>
          </p:nvPr>
        </p:nvSpPr>
        <p:spPr>
          <a:xfrm>
            <a:off x="568163" y="1997132"/>
            <a:ext cx="8652793" cy="4232218"/>
          </a:xfrm>
          <a:prstGeom prst="rect">
            <a:avLst/>
          </a:prstGeom>
          <a:noFill/>
          <a:ln>
            <a:noFill/>
          </a:ln>
        </p:spPr>
        <p:txBody>
          <a:bodyPr anchorCtr="0" anchor="t" bIns="45700" lIns="0" spcFirstLastPara="1" rIns="91425" wrap="square" tIns="45700">
            <a:normAutofit/>
          </a:bodyPr>
          <a:lstStyle>
            <a:lvl1pPr indent="-342900" lvl="0" marL="457200" algn="l">
              <a:lnSpc>
                <a:spcPct val="130000"/>
              </a:lnSpc>
              <a:spcBef>
                <a:spcPts val="1000"/>
              </a:spcBef>
              <a:spcAft>
                <a:spcPts val="0"/>
              </a:spcAft>
              <a:buSzPts val="1800"/>
              <a:buFont typeface="Arial"/>
              <a:buChar char="•"/>
              <a:defRPr sz="1800"/>
            </a:lvl1pPr>
            <a:lvl2pPr indent="-342900" lvl="1" marL="914400" algn="l">
              <a:lnSpc>
                <a:spcPct val="130000"/>
              </a:lnSpc>
              <a:spcBef>
                <a:spcPts val="500"/>
              </a:spcBef>
              <a:spcAft>
                <a:spcPts val="0"/>
              </a:spcAft>
              <a:buClr>
                <a:schemeClr val="dk1"/>
              </a:buClr>
              <a:buSzPts val="1800"/>
              <a:buFont typeface="Arial"/>
              <a:buChar char="•"/>
              <a:defRPr sz="1800"/>
            </a:lvl2pPr>
            <a:lvl3pPr indent="-342900" lvl="2" marL="1371600" algn="l">
              <a:lnSpc>
                <a:spcPct val="130000"/>
              </a:lnSpc>
              <a:spcBef>
                <a:spcPts val="500"/>
              </a:spcBef>
              <a:spcAft>
                <a:spcPts val="0"/>
              </a:spcAft>
              <a:buSzPts val="1800"/>
              <a:buFont typeface="Arial"/>
              <a:buChar char="•"/>
              <a:defRPr sz="1800"/>
            </a:lvl3pPr>
            <a:lvl4pPr indent="-342900" lvl="3" marL="1828800" algn="l">
              <a:lnSpc>
                <a:spcPct val="130000"/>
              </a:lnSpc>
              <a:spcBef>
                <a:spcPts val="500"/>
              </a:spcBef>
              <a:spcAft>
                <a:spcPts val="0"/>
              </a:spcAft>
              <a:buSzPts val="1800"/>
              <a:buFont typeface="Arial"/>
              <a:buChar char="•"/>
              <a:defRPr sz="1800"/>
            </a:lvl4pPr>
            <a:lvl5pPr indent="-342900" lvl="4" marL="2286000" algn="l">
              <a:lnSpc>
                <a:spcPct val="130000"/>
              </a:lnSpc>
              <a:spcBef>
                <a:spcPts val="500"/>
              </a:spcBef>
              <a:spcAft>
                <a:spcPts val="0"/>
              </a:spcAft>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03" name="Google Shape;103;p17"/>
          <p:cNvGrpSpPr/>
          <p:nvPr/>
        </p:nvGrpSpPr>
        <p:grpSpPr>
          <a:xfrm>
            <a:off x="9449450" y="-98150"/>
            <a:ext cx="2862334" cy="3263529"/>
            <a:chOff x="9420492" y="-98150"/>
            <a:chExt cx="2862334" cy="3263529"/>
          </a:xfrm>
        </p:grpSpPr>
        <p:grpSp>
          <p:nvGrpSpPr>
            <p:cNvPr id="104" name="Google Shape;104;p17"/>
            <p:cNvGrpSpPr/>
            <p:nvPr/>
          </p:nvGrpSpPr>
          <p:grpSpPr>
            <a:xfrm rot="2700000">
              <a:off x="9958667" y="202033"/>
              <a:ext cx="1785984" cy="2261968"/>
              <a:chOff x="3125006" y="3120856"/>
              <a:chExt cx="1785984" cy="2261968"/>
            </a:xfrm>
          </p:grpSpPr>
          <p:grpSp>
            <p:nvGrpSpPr>
              <p:cNvPr id="105" name="Google Shape;105;p17"/>
              <p:cNvGrpSpPr/>
              <p:nvPr/>
            </p:nvGrpSpPr>
            <p:grpSpPr>
              <a:xfrm>
                <a:off x="3136819" y="3120856"/>
                <a:ext cx="1760933" cy="2261968"/>
                <a:chOff x="4749017" y="2945157"/>
                <a:chExt cx="1760933" cy="2261968"/>
              </a:xfrm>
            </p:grpSpPr>
            <p:cxnSp>
              <p:nvCxnSpPr>
                <p:cNvPr id="106" name="Google Shape;106;p17"/>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107" name="Google Shape;107;p17"/>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108" name="Google Shape;108;p17"/>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09" name="Google Shape;109;p17"/>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10" name="Google Shape;110;p17"/>
              <p:cNvGrpSpPr/>
              <p:nvPr/>
            </p:nvGrpSpPr>
            <p:grpSpPr>
              <a:xfrm>
                <a:off x="3125006" y="3171595"/>
                <a:ext cx="1785984" cy="1799739"/>
                <a:chOff x="6879836" y="3516901"/>
                <a:chExt cx="1785984" cy="1799739"/>
              </a:xfrm>
            </p:grpSpPr>
            <p:sp>
              <p:nvSpPr>
                <p:cNvPr id="111" name="Google Shape;111;p17"/>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2" name="Google Shape;112;p17"/>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113" name="Google Shape;113;p17"/>
            <p:cNvGrpSpPr/>
            <p:nvPr/>
          </p:nvGrpSpPr>
          <p:grpSpPr>
            <a:xfrm rot="5400000">
              <a:off x="10400269" y="1917603"/>
              <a:ext cx="633413" cy="1862138"/>
              <a:chOff x="5959192" y="333389"/>
              <a:chExt cx="633413" cy="1862138"/>
            </a:xfrm>
          </p:grpSpPr>
          <p:grpSp>
            <p:nvGrpSpPr>
              <p:cNvPr id="114" name="Google Shape;114;p17"/>
              <p:cNvGrpSpPr/>
              <p:nvPr/>
            </p:nvGrpSpPr>
            <p:grpSpPr>
              <a:xfrm>
                <a:off x="5959192" y="333389"/>
                <a:ext cx="633413" cy="1419225"/>
                <a:chOff x="5959192" y="333389"/>
                <a:chExt cx="633413" cy="1419225"/>
              </a:xfrm>
            </p:grpSpPr>
            <p:sp>
              <p:nvSpPr>
                <p:cNvPr id="115" name="Google Shape;115;p17"/>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16" name="Google Shape;116;p17"/>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117" name="Google Shape;117;p17"/>
              <p:cNvCxnSpPr/>
              <p:nvPr/>
            </p:nvCxnSpPr>
            <p:spPr>
              <a:xfrm rot="10800000">
                <a:off x="6278281"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cxnSp>
        <p:nvCxnSpPr>
          <p:cNvPr id="118" name="Google Shape;118;p17"/>
          <p:cNvCxnSpPr/>
          <p:nvPr/>
        </p:nvCxnSpPr>
        <p:spPr>
          <a:xfrm>
            <a:off x="568163" y="1799498"/>
            <a:ext cx="540000" cy="0"/>
          </a:xfrm>
          <a:prstGeom prst="straightConnector1">
            <a:avLst/>
          </a:prstGeom>
          <a:noFill/>
          <a:ln cap="flat" cmpd="sng" w="12700">
            <a:solidFill>
              <a:srgbClr val="FFFFFF"/>
            </a:solidFill>
            <a:prstDash val="solid"/>
            <a:round/>
            <a:headEnd len="sm" w="sm" type="none"/>
            <a:tailEnd len="sm" w="sm" type="none"/>
          </a:ln>
        </p:spPr>
      </p:cxnSp>
      <p:grpSp>
        <p:nvGrpSpPr>
          <p:cNvPr id="119" name="Google Shape;119;p17"/>
          <p:cNvGrpSpPr/>
          <p:nvPr/>
        </p:nvGrpSpPr>
        <p:grpSpPr>
          <a:xfrm flipH="1" rot="10800000">
            <a:off x="9432804" y="3721101"/>
            <a:ext cx="2862334" cy="3263529"/>
            <a:chOff x="9420492" y="-98150"/>
            <a:chExt cx="2862334" cy="3263529"/>
          </a:xfrm>
        </p:grpSpPr>
        <p:grpSp>
          <p:nvGrpSpPr>
            <p:cNvPr id="120" name="Google Shape;120;p17"/>
            <p:cNvGrpSpPr/>
            <p:nvPr/>
          </p:nvGrpSpPr>
          <p:grpSpPr>
            <a:xfrm rot="2700000">
              <a:off x="9958667" y="202033"/>
              <a:ext cx="1785984" cy="2261968"/>
              <a:chOff x="3125006" y="3120856"/>
              <a:chExt cx="1785984" cy="2261968"/>
            </a:xfrm>
          </p:grpSpPr>
          <p:grpSp>
            <p:nvGrpSpPr>
              <p:cNvPr id="121" name="Google Shape;121;p17"/>
              <p:cNvGrpSpPr/>
              <p:nvPr/>
            </p:nvGrpSpPr>
            <p:grpSpPr>
              <a:xfrm>
                <a:off x="3136819" y="3120856"/>
                <a:ext cx="1760933" cy="2261968"/>
                <a:chOff x="4749017" y="2945157"/>
                <a:chExt cx="1760933" cy="2261968"/>
              </a:xfrm>
            </p:grpSpPr>
            <p:cxnSp>
              <p:nvCxnSpPr>
                <p:cNvPr id="122" name="Google Shape;122;p17"/>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123" name="Google Shape;123;p17"/>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124" name="Google Shape;124;p17"/>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25" name="Google Shape;125;p17"/>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26" name="Google Shape;126;p17"/>
              <p:cNvGrpSpPr/>
              <p:nvPr/>
            </p:nvGrpSpPr>
            <p:grpSpPr>
              <a:xfrm>
                <a:off x="3125006" y="3171595"/>
                <a:ext cx="1785984" cy="1799739"/>
                <a:chOff x="6879836" y="3516901"/>
                <a:chExt cx="1785984" cy="1799739"/>
              </a:xfrm>
            </p:grpSpPr>
            <p:sp>
              <p:nvSpPr>
                <p:cNvPr id="127" name="Google Shape;127;p17"/>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8" name="Google Shape;128;p17"/>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129" name="Google Shape;129;p17"/>
            <p:cNvGrpSpPr/>
            <p:nvPr/>
          </p:nvGrpSpPr>
          <p:grpSpPr>
            <a:xfrm rot="5400000">
              <a:off x="10400269" y="1917603"/>
              <a:ext cx="633413" cy="1862138"/>
              <a:chOff x="5959192" y="333389"/>
              <a:chExt cx="633413" cy="1862138"/>
            </a:xfrm>
          </p:grpSpPr>
          <p:grpSp>
            <p:nvGrpSpPr>
              <p:cNvPr id="130" name="Google Shape;130;p17"/>
              <p:cNvGrpSpPr/>
              <p:nvPr/>
            </p:nvGrpSpPr>
            <p:grpSpPr>
              <a:xfrm>
                <a:off x="5959192" y="333389"/>
                <a:ext cx="633413" cy="1419225"/>
                <a:chOff x="5959192" y="333389"/>
                <a:chExt cx="633413" cy="1419225"/>
              </a:xfrm>
            </p:grpSpPr>
            <p:sp>
              <p:nvSpPr>
                <p:cNvPr id="131" name="Google Shape;131;p17"/>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2" name="Google Shape;132;p17"/>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133" name="Google Shape;133;p17"/>
              <p:cNvCxnSpPr/>
              <p:nvPr/>
            </p:nvCxnSpPr>
            <p:spPr>
              <a:xfrm rot="10800000">
                <a:off x="6278281"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sp>
        <p:nvSpPr>
          <p:cNvPr id="134" name="Google Shape;134;p17"/>
          <p:cNvSpPr txBox="1"/>
          <p:nvPr>
            <p:ph idx="10" type="dt"/>
          </p:nvPr>
        </p:nvSpPr>
        <p:spPr>
          <a:xfrm>
            <a:off x="568164" y="6357168"/>
            <a:ext cx="1641986"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1000" cap="none">
                <a:solidFill>
                  <a:schemeClr val="dk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9982800" y="6357600"/>
            <a:ext cx="1641036"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cap="none">
                <a:solidFill>
                  <a:schemeClr val="dk1"/>
                </a:solidFill>
                <a:latin typeface="Avenir"/>
                <a:ea typeface="Avenir"/>
                <a:cs typeface="Avenir"/>
                <a:sym typeface="Avenir"/>
              </a:defRPr>
            </a:lvl1pPr>
            <a:lvl2pPr indent="0" lvl="1" marL="0" algn="r">
              <a:spcBef>
                <a:spcPts val="0"/>
              </a:spcBef>
              <a:buNone/>
              <a:defRPr sz="1000" cap="none">
                <a:solidFill>
                  <a:schemeClr val="dk1"/>
                </a:solidFill>
                <a:latin typeface="Avenir"/>
                <a:ea typeface="Avenir"/>
                <a:cs typeface="Avenir"/>
                <a:sym typeface="Avenir"/>
              </a:defRPr>
            </a:lvl2pPr>
            <a:lvl3pPr indent="0" lvl="2" marL="0" algn="r">
              <a:spcBef>
                <a:spcPts val="0"/>
              </a:spcBef>
              <a:buNone/>
              <a:defRPr sz="1000" cap="none">
                <a:solidFill>
                  <a:schemeClr val="dk1"/>
                </a:solidFill>
                <a:latin typeface="Avenir"/>
                <a:ea typeface="Avenir"/>
                <a:cs typeface="Avenir"/>
                <a:sym typeface="Avenir"/>
              </a:defRPr>
            </a:lvl3pPr>
            <a:lvl4pPr indent="0" lvl="3" marL="0" algn="r">
              <a:spcBef>
                <a:spcPts val="0"/>
              </a:spcBef>
              <a:buNone/>
              <a:defRPr sz="1000" cap="none">
                <a:solidFill>
                  <a:schemeClr val="dk1"/>
                </a:solidFill>
                <a:latin typeface="Avenir"/>
                <a:ea typeface="Avenir"/>
                <a:cs typeface="Avenir"/>
                <a:sym typeface="Avenir"/>
              </a:defRPr>
            </a:lvl4pPr>
            <a:lvl5pPr indent="0" lvl="4" marL="0" algn="r">
              <a:spcBef>
                <a:spcPts val="0"/>
              </a:spcBef>
              <a:buNone/>
              <a:defRPr sz="1000" cap="none">
                <a:solidFill>
                  <a:schemeClr val="dk1"/>
                </a:solidFill>
                <a:latin typeface="Avenir"/>
                <a:ea typeface="Avenir"/>
                <a:cs typeface="Avenir"/>
                <a:sym typeface="Avenir"/>
              </a:defRPr>
            </a:lvl5pPr>
            <a:lvl6pPr indent="0" lvl="5" marL="0" algn="r">
              <a:spcBef>
                <a:spcPts val="0"/>
              </a:spcBef>
              <a:buNone/>
              <a:defRPr sz="1000" cap="none">
                <a:solidFill>
                  <a:schemeClr val="dk1"/>
                </a:solidFill>
                <a:latin typeface="Avenir"/>
                <a:ea typeface="Avenir"/>
                <a:cs typeface="Avenir"/>
                <a:sym typeface="Avenir"/>
              </a:defRPr>
            </a:lvl6pPr>
            <a:lvl7pPr indent="0" lvl="6" marL="0" algn="r">
              <a:spcBef>
                <a:spcPts val="0"/>
              </a:spcBef>
              <a:buNone/>
              <a:defRPr sz="1000" cap="none">
                <a:solidFill>
                  <a:schemeClr val="dk1"/>
                </a:solidFill>
                <a:latin typeface="Avenir"/>
                <a:ea typeface="Avenir"/>
                <a:cs typeface="Avenir"/>
                <a:sym typeface="Avenir"/>
              </a:defRPr>
            </a:lvl7pPr>
            <a:lvl8pPr indent="0" lvl="7" marL="0" algn="r">
              <a:spcBef>
                <a:spcPts val="0"/>
              </a:spcBef>
              <a:buNone/>
              <a:defRPr sz="1000" cap="none">
                <a:solidFill>
                  <a:schemeClr val="dk1"/>
                </a:solidFill>
                <a:latin typeface="Avenir"/>
                <a:ea typeface="Avenir"/>
                <a:cs typeface="Avenir"/>
                <a:sym typeface="Avenir"/>
              </a:defRPr>
            </a:lvl8pPr>
            <a:lvl9pPr indent="0" lvl="8" marL="0" algn="r">
              <a:spcBef>
                <a:spcPts val="0"/>
              </a:spcBef>
              <a:buNone/>
              <a:defRPr sz="1000" cap="non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3" name="Shape 573"/>
        <p:cNvGrpSpPr/>
        <p:nvPr/>
      </p:nvGrpSpPr>
      <p:grpSpPr>
        <a:xfrm>
          <a:off x="0" y="0"/>
          <a:ext cx="0" cy="0"/>
          <a:chOff x="0" y="0"/>
          <a:chExt cx="0" cy="0"/>
        </a:xfrm>
      </p:grpSpPr>
      <p:sp>
        <p:nvSpPr>
          <p:cNvPr id="574" name="Google Shape;574;p35"/>
          <p:cNvSpPr txBox="1"/>
          <p:nvPr>
            <p:ph type="title"/>
          </p:nvPr>
        </p:nvSpPr>
        <p:spPr>
          <a:xfrm>
            <a:off x="990000" y="955456"/>
            <a:ext cx="3531600" cy="138499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800"/>
              <a:buFont typeface="Sorts Mill Goudy"/>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5" name="Google Shape;575;p35"/>
          <p:cNvSpPr/>
          <p:nvPr>
            <p:ph idx="2" type="pic"/>
          </p:nvPr>
        </p:nvSpPr>
        <p:spPr>
          <a:xfrm>
            <a:off x="5537200" y="540001"/>
            <a:ext cx="6115050" cy="5238500"/>
          </a:xfrm>
          <a:prstGeom prst="rect">
            <a:avLst/>
          </a:prstGeom>
          <a:noFill/>
          <a:ln>
            <a:noFill/>
          </a:ln>
        </p:spPr>
      </p:sp>
      <p:sp>
        <p:nvSpPr>
          <p:cNvPr id="576" name="Google Shape;576;p35"/>
          <p:cNvSpPr txBox="1"/>
          <p:nvPr>
            <p:ph idx="1" type="body"/>
          </p:nvPr>
        </p:nvSpPr>
        <p:spPr>
          <a:xfrm>
            <a:off x="990000" y="2584758"/>
            <a:ext cx="3531600" cy="3284229"/>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SzPts val="2000"/>
              <a:buNone/>
              <a:defRPr sz="2000"/>
            </a:lvl1pPr>
            <a:lvl2pPr indent="-228600" lvl="1" marL="914400" algn="l">
              <a:lnSpc>
                <a:spcPct val="150000"/>
              </a:lnSpc>
              <a:spcBef>
                <a:spcPts val="500"/>
              </a:spcBef>
              <a:spcAft>
                <a:spcPts val="0"/>
              </a:spcAft>
              <a:buClr>
                <a:schemeClr val="dk1"/>
              </a:buClr>
              <a:buSzPts val="1400"/>
              <a:buFont typeface="Avenir"/>
              <a:buNone/>
              <a:defRPr sz="1400"/>
            </a:lvl2pPr>
            <a:lvl3pPr indent="-228600" lvl="2" marL="1371600" algn="l">
              <a:lnSpc>
                <a:spcPct val="150000"/>
              </a:lnSpc>
              <a:spcBef>
                <a:spcPts val="500"/>
              </a:spcBef>
              <a:spcAft>
                <a:spcPts val="0"/>
              </a:spcAft>
              <a:buSzPts val="1200"/>
              <a:buNone/>
              <a:defRPr sz="1200"/>
            </a:lvl3pPr>
            <a:lvl4pPr indent="-228600" lvl="3" marL="1828800" algn="l">
              <a:lnSpc>
                <a:spcPct val="150000"/>
              </a:lnSpc>
              <a:spcBef>
                <a:spcPts val="500"/>
              </a:spcBef>
              <a:spcAft>
                <a:spcPts val="0"/>
              </a:spcAft>
              <a:buSzPts val="1000"/>
              <a:buFont typeface="Avenir"/>
              <a:buNone/>
              <a:defRPr sz="1000"/>
            </a:lvl4pPr>
            <a:lvl5pPr indent="-228600" lvl="4" marL="2286000" algn="l">
              <a:lnSpc>
                <a:spcPct val="15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7" name="Google Shape;577;p35"/>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8" name="Google Shape;578;p35"/>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9" name="Google Shape;579;p35"/>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0" name="Google Shape;580;p35"/>
          <p:cNvCxnSpPr/>
          <p:nvPr/>
        </p:nvCxnSpPr>
        <p:spPr>
          <a:xfrm>
            <a:off x="4979988" y="540000"/>
            <a:ext cx="0" cy="5778000"/>
          </a:xfrm>
          <a:prstGeom prst="straightConnector1">
            <a:avLst/>
          </a:prstGeom>
          <a:noFill/>
          <a:ln cap="flat" cmpd="sng" w="12700">
            <a:solidFill>
              <a:srgbClr val="FFFFFF">
                <a:alpha val="40000"/>
              </a:srgbClr>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1" name="Shape 581"/>
        <p:cNvGrpSpPr/>
        <p:nvPr/>
      </p:nvGrpSpPr>
      <p:grpSpPr>
        <a:xfrm>
          <a:off x="0" y="0"/>
          <a:ext cx="0" cy="0"/>
          <a:chOff x="0" y="0"/>
          <a:chExt cx="0" cy="0"/>
        </a:xfrm>
      </p:grpSpPr>
      <p:sp>
        <p:nvSpPr>
          <p:cNvPr id="582" name="Google Shape;582;p36"/>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3" name="Google Shape;583;p36"/>
          <p:cNvSpPr txBox="1"/>
          <p:nvPr>
            <p:ph idx="1" type="body"/>
          </p:nvPr>
        </p:nvSpPr>
        <p:spPr>
          <a:xfrm rot="5400000">
            <a:off x="4075905" y="-1400579"/>
            <a:ext cx="4040191" cy="10213200"/>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4" name="Google Shape;584;p36"/>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5" name="Google Shape;585;p36"/>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6" name="Google Shape;586;p36"/>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87" name="Shape 587"/>
        <p:cNvGrpSpPr/>
        <p:nvPr/>
      </p:nvGrpSpPr>
      <p:grpSpPr>
        <a:xfrm>
          <a:off x="0" y="0"/>
          <a:ext cx="0" cy="0"/>
          <a:chOff x="0" y="0"/>
          <a:chExt cx="0" cy="0"/>
        </a:xfrm>
      </p:grpSpPr>
      <p:sp>
        <p:nvSpPr>
          <p:cNvPr id="588" name="Google Shape;588;p37"/>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9" name="Google Shape;589;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a:lvl1pPr>
            <a:lvl2pPr indent="-228600" lvl="1" marL="914400" algn="l">
              <a:lnSpc>
                <a:spcPct val="150000"/>
              </a:lnSpc>
              <a:spcBef>
                <a:spcPts val="500"/>
              </a:spcBef>
              <a:spcAft>
                <a:spcPts val="0"/>
              </a:spcAft>
              <a:buClr>
                <a:schemeClr val="dk1"/>
              </a:buClr>
              <a:buSzPts val="1800"/>
              <a:buNone/>
              <a:defRPr/>
            </a:lvl2pPr>
            <a:lvl3pPr indent="-342900" lvl="2" marL="1371600" algn="l">
              <a:lnSpc>
                <a:spcPct val="150000"/>
              </a:lnSpc>
              <a:spcBef>
                <a:spcPts val="500"/>
              </a:spcBef>
              <a:spcAft>
                <a:spcPts val="0"/>
              </a:spcAft>
              <a:buSzPts val="1800"/>
              <a:buChar char="·"/>
              <a:defRPr/>
            </a:lvl3pPr>
            <a:lvl4pPr indent="-228600" lvl="3" marL="1828800" algn="l">
              <a:lnSpc>
                <a:spcPct val="150000"/>
              </a:lnSpc>
              <a:spcBef>
                <a:spcPts val="500"/>
              </a:spcBef>
              <a:spcAft>
                <a:spcPts val="0"/>
              </a:spcAft>
              <a:buSzPts val="1800"/>
              <a:buNone/>
              <a:defRPr/>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0" name="Google Shape;590;p37"/>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1" name="Google Shape;591;p37"/>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2" name="Google Shape;592;p37"/>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icture">
  <p:cSld name="Title Picture">
    <p:spTree>
      <p:nvGrpSpPr>
        <p:cNvPr id="137" name="Shape 137"/>
        <p:cNvGrpSpPr/>
        <p:nvPr/>
      </p:nvGrpSpPr>
      <p:grpSpPr>
        <a:xfrm>
          <a:off x="0" y="0"/>
          <a:ext cx="0" cy="0"/>
          <a:chOff x="0" y="0"/>
          <a:chExt cx="0" cy="0"/>
        </a:xfrm>
      </p:grpSpPr>
      <p:sp>
        <p:nvSpPr>
          <p:cNvPr id="138" name="Google Shape;138;p18"/>
          <p:cNvSpPr/>
          <p:nvPr/>
        </p:nvSpPr>
        <p:spPr>
          <a:xfrm>
            <a:off x="6096000" y="0"/>
            <a:ext cx="6096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39" name="Google Shape;139;p18"/>
          <p:cNvSpPr txBox="1"/>
          <p:nvPr>
            <p:ph type="title"/>
          </p:nvPr>
        </p:nvSpPr>
        <p:spPr>
          <a:xfrm>
            <a:off x="462643" y="995760"/>
            <a:ext cx="5170860" cy="486988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800"/>
              <a:buFont typeface="Sorts Mill Goud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8"/>
          <p:cNvSpPr/>
          <p:nvPr>
            <p:ph idx="2" type="pic"/>
          </p:nvPr>
        </p:nvSpPr>
        <p:spPr>
          <a:xfrm>
            <a:off x="6654800" y="430213"/>
            <a:ext cx="4995863" cy="5997574"/>
          </a:xfrm>
          <a:prstGeom prst="rect">
            <a:avLst/>
          </a:prstGeom>
          <a:noFill/>
          <a:ln>
            <a:noFill/>
          </a:ln>
        </p:spPr>
      </p:sp>
      <p:grpSp>
        <p:nvGrpSpPr>
          <p:cNvPr id="141" name="Google Shape;141;p18"/>
          <p:cNvGrpSpPr/>
          <p:nvPr/>
        </p:nvGrpSpPr>
        <p:grpSpPr>
          <a:xfrm>
            <a:off x="1939998" y="5634038"/>
            <a:ext cx="2216150" cy="1177924"/>
            <a:chOff x="4987925" y="2840038"/>
            <a:chExt cx="2216150" cy="1177924"/>
          </a:xfrm>
        </p:grpSpPr>
        <p:sp>
          <p:nvSpPr>
            <p:cNvPr id="142" name="Google Shape;142;p18"/>
            <p:cNvSpPr/>
            <p:nvPr/>
          </p:nvSpPr>
          <p:spPr>
            <a:xfrm>
              <a:off x="4987925" y="2840038"/>
              <a:ext cx="2216150" cy="1177924"/>
            </a:xfrm>
            <a:prstGeom prst="rect">
              <a:avLst/>
            </a:prstGeom>
            <a:solidFill>
              <a:schemeClr val="lt2">
                <a:alpha val="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43" name="Google Shape;143;p18"/>
            <p:cNvGrpSpPr/>
            <p:nvPr/>
          </p:nvGrpSpPr>
          <p:grpSpPr>
            <a:xfrm>
              <a:off x="5422657" y="2958667"/>
              <a:ext cx="1332015" cy="987941"/>
              <a:chOff x="6580978" y="2958667"/>
              <a:chExt cx="1332015" cy="987941"/>
            </a:xfrm>
          </p:grpSpPr>
          <p:grpSp>
            <p:nvGrpSpPr>
              <p:cNvPr id="144" name="Google Shape;144;p18"/>
              <p:cNvGrpSpPr/>
              <p:nvPr/>
            </p:nvGrpSpPr>
            <p:grpSpPr>
              <a:xfrm rot="2700000">
                <a:off x="7260443" y="2912637"/>
                <a:ext cx="317159" cy="1080000"/>
                <a:chOff x="4799744" y="2905614"/>
                <a:chExt cx="317159" cy="1080000"/>
              </a:xfrm>
            </p:grpSpPr>
            <p:sp>
              <p:nvSpPr>
                <p:cNvPr id="145" name="Google Shape;145;p18"/>
                <p:cNvSpPr/>
                <p:nvPr/>
              </p:nvSpPr>
              <p:spPr>
                <a:xfrm>
                  <a:off x="4799744" y="2905614"/>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6" name="Google Shape;146;p18"/>
                <p:cNvSpPr/>
                <p:nvPr/>
              </p:nvSpPr>
              <p:spPr>
                <a:xfrm>
                  <a:off x="4959516" y="2905614"/>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147" name="Google Shape;147;p18"/>
                <p:cNvCxnSpPr/>
                <p:nvPr/>
              </p:nvCxnSpPr>
              <p:spPr>
                <a:xfrm rot="10800000">
                  <a:off x="4959516" y="2905614"/>
                  <a:ext cx="0" cy="1080000"/>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148" name="Google Shape;148;p18"/>
              <p:cNvGrpSpPr/>
              <p:nvPr/>
            </p:nvGrpSpPr>
            <p:grpSpPr>
              <a:xfrm flipH="1" rot="-2700000">
                <a:off x="6916369" y="2912637"/>
                <a:ext cx="317159" cy="1080000"/>
                <a:chOff x="4799744" y="2905614"/>
                <a:chExt cx="317159" cy="1080000"/>
              </a:xfrm>
            </p:grpSpPr>
            <p:sp>
              <p:nvSpPr>
                <p:cNvPr id="149" name="Google Shape;149;p18"/>
                <p:cNvSpPr/>
                <p:nvPr/>
              </p:nvSpPr>
              <p:spPr>
                <a:xfrm>
                  <a:off x="4799744" y="2905614"/>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0" name="Google Shape;150;p18"/>
                <p:cNvSpPr/>
                <p:nvPr/>
              </p:nvSpPr>
              <p:spPr>
                <a:xfrm>
                  <a:off x="4959516" y="2905614"/>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151" name="Google Shape;151;p18"/>
                <p:cNvCxnSpPr/>
                <p:nvPr/>
              </p:nvCxnSpPr>
              <p:spPr>
                <a:xfrm rot="10800000">
                  <a:off x="4959516" y="2905614"/>
                  <a:ext cx="0" cy="1080000"/>
                </a:xfrm>
                <a:prstGeom prst="straightConnector1">
                  <a:avLst/>
                </a:prstGeom>
                <a:noFill/>
                <a:ln cap="flat" cmpd="sng" w="12700">
                  <a:solidFill>
                    <a:srgbClr val="FFFFFF"/>
                  </a:solidFill>
                  <a:prstDash val="solid"/>
                  <a:miter lim="800000"/>
                  <a:headEnd len="med" w="med" type="none"/>
                  <a:tailEnd len="med" w="med" type="none"/>
                </a:ln>
              </p:spPr>
            </p:cxnSp>
          </p:grpSp>
        </p:grpSp>
      </p:grpSp>
      <p:grpSp>
        <p:nvGrpSpPr>
          <p:cNvPr id="152" name="Google Shape;152;p18"/>
          <p:cNvGrpSpPr/>
          <p:nvPr/>
        </p:nvGrpSpPr>
        <p:grpSpPr>
          <a:xfrm rot="10800000">
            <a:off x="1939998" y="49440"/>
            <a:ext cx="2216150" cy="1177924"/>
            <a:chOff x="4987925" y="2840038"/>
            <a:chExt cx="2216150" cy="1177924"/>
          </a:xfrm>
        </p:grpSpPr>
        <p:sp>
          <p:nvSpPr>
            <p:cNvPr id="153" name="Google Shape;153;p18"/>
            <p:cNvSpPr/>
            <p:nvPr/>
          </p:nvSpPr>
          <p:spPr>
            <a:xfrm>
              <a:off x="4987925" y="2840038"/>
              <a:ext cx="2216150" cy="1177924"/>
            </a:xfrm>
            <a:prstGeom prst="rect">
              <a:avLst/>
            </a:prstGeom>
            <a:solidFill>
              <a:schemeClr val="lt2">
                <a:alpha val="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54" name="Google Shape;154;p18"/>
            <p:cNvGrpSpPr/>
            <p:nvPr/>
          </p:nvGrpSpPr>
          <p:grpSpPr>
            <a:xfrm>
              <a:off x="5422657" y="2958667"/>
              <a:ext cx="1332015" cy="987941"/>
              <a:chOff x="6580978" y="2958667"/>
              <a:chExt cx="1332015" cy="987941"/>
            </a:xfrm>
          </p:grpSpPr>
          <p:grpSp>
            <p:nvGrpSpPr>
              <p:cNvPr id="155" name="Google Shape;155;p18"/>
              <p:cNvGrpSpPr/>
              <p:nvPr/>
            </p:nvGrpSpPr>
            <p:grpSpPr>
              <a:xfrm rot="2700000">
                <a:off x="7260443" y="2912637"/>
                <a:ext cx="317159" cy="1080000"/>
                <a:chOff x="4799744" y="2905614"/>
                <a:chExt cx="317159" cy="1080000"/>
              </a:xfrm>
            </p:grpSpPr>
            <p:sp>
              <p:nvSpPr>
                <p:cNvPr id="156" name="Google Shape;156;p18"/>
                <p:cNvSpPr/>
                <p:nvPr/>
              </p:nvSpPr>
              <p:spPr>
                <a:xfrm>
                  <a:off x="4799744" y="2905614"/>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57" name="Google Shape;157;p18"/>
                <p:cNvSpPr/>
                <p:nvPr/>
              </p:nvSpPr>
              <p:spPr>
                <a:xfrm>
                  <a:off x="4959516" y="2905614"/>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158" name="Google Shape;158;p18"/>
                <p:cNvCxnSpPr/>
                <p:nvPr/>
              </p:nvCxnSpPr>
              <p:spPr>
                <a:xfrm rot="10800000">
                  <a:off x="4959516" y="2905614"/>
                  <a:ext cx="0" cy="1080000"/>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159" name="Google Shape;159;p18"/>
              <p:cNvGrpSpPr/>
              <p:nvPr/>
            </p:nvGrpSpPr>
            <p:grpSpPr>
              <a:xfrm flipH="1" rot="-2700000">
                <a:off x="6916369" y="2912637"/>
                <a:ext cx="317159" cy="1080000"/>
                <a:chOff x="4799744" y="2905614"/>
                <a:chExt cx="317159" cy="1080000"/>
              </a:xfrm>
            </p:grpSpPr>
            <p:sp>
              <p:nvSpPr>
                <p:cNvPr id="160" name="Google Shape;160;p18"/>
                <p:cNvSpPr/>
                <p:nvPr/>
              </p:nvSpPr>
              <p:spPr>
                <a:xfrm>
                  <a:off x="4799744" y="2905614"/>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1" name="Google Shape;161;p18"/>
                <p:cNvSpPr/>
                <p:nvPr/>
              </p:nvSpPr>
              <p:spPr>
                <a:xfrm>
                  <a:off x="4959516" y="2905614"/>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162" name="Google Shape;162;p18"/>
                <p:cNvCxnSpPr/>
                <p:nvPr/>
              </p:nvCxnSpPr>
              <p:spPr>
                <a:xfrm rot="10800000">
                  <a:off x="4959516" y="2905614"/>
                  <a:ext cx="0" cy="1080000"/>
                </a:xfrm>
                <a:prstGeom prst="straightConnector1">
                  <a:avLst/>
                </a:prstGeom>
                <a:noFill/>
                <a:ln cap="flat" cmpd="sng" w="12700">
                  <a:solidFill>
                    <a:srgbClr val="FFFFFF"/>
                  </a:solidFill>
                  <a:prstDash val="solid"/>
                  <a:miter lim="800000"/>
                  <a:headEnd len="med" w="med" type="none"/>
                  <a:tailEnd len="med" w="med" type="none"/>
                </a:ln>
              </p:spPr>
            </p:cxn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Picture">
  <p:cSld name="Title Subtitle Picture">
    <p:spTree>
      <p:nvGrpSpPr>
        <p:cNvPr id="163" name="Shape 163"/>
        <p:cNvGrpSpPr/>
        <p:nvPr/>
      </p:nvGrpSpPr>
      <p:grpSpPr>
        <a:xfrm>
          <a:off x="0" y="0"/>
          <a:ext cx="0" cy="0"/>
          <a:chOff x="0" y="0"/>
          <a:chExt cx="0" cy="0"/>
        </a:xfrm>
      </p:grpSpPr>
      <p:sp>
        <p:nvSpPr>
          <p:cNvPr id="164" name="Google Shape;164;p19"/>
          <p:cNvSpPr/>
          <p:nvPr/>
        </p:nvSpPr>
        <p:spPr>
          <a:xfrm>
            <a:off x="4449680" y="0"/>
            <a:ext cx="774232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65" name="Google Shape;165;p19"/>
          <p:cNvSpPr txBox="1"/>
          <p:nvPr>
            <p:ph type="title"/>
          </p:nvPr>
        </p:nvSpPr>
        <p:spPr>
          <a:xfrm>
            <a:off x="530307" y="430521"/>
            <a:ext cx="3389065" cy="1847528"/>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1"/>
              </a:buClr>
              <a:buSzPts val="3600"/>
              <a:buFont typeface="Sorts Mill Goud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6" name="Google Shape;166;p19"/>
          <p:cNvCxnSpPr/>
          <p:nvPr/>
        </p:nvCxnSpPr>
        <p:spPr>
          <a:xfrm>
            <a:off x="1954839" y="2511829"/>
            <a:ext cx="540000" cy="0"/>
          </a:xfrm>
          <a:prstGeom prst="straightConnector1">
            <a:avLst/>
          </a:prstGeom>
          <a:noFill/>
          <a:ln cap="flat" cmpd="sng" w="12700">
            <a:solidFill>
              <a:schemeClr val="lt1"/>
            </a:solidFill>
            <a:prstDash val="solid"/>
            <a:round/>
            <a:headEnd len="sm" w="sm" type="none"/>
            <a:tailEnd len="sm" w="sm" type="none"/>
          </a:ln>
        </p:spPr>
      </p:cxnSp>
      <p:sp>
        <p:nvSpPr>
          <p:cNvPr id="167" name="Google Shape;167;p19"/>
          <p:cNvSpPr txBox="1"/>
          <p:nvPr>
            <p:ph idx="1" type="body"/>
          </p:nvPr>
        </p:nvSpPr>
        <p:spPr>
          <a:xfrm>
            <a:off x="530307" y="2745610"/>
            <a:ext cx="3389065" cy="3499611"/>
          </a:xfrm>
          <a:prstGeom prst="rect">
            <a:avLst/>
          </a:prstGeom>
          <a:noFill/>
          <a:ln>
            <a:noFill/>
          </a:ln>
        </p:spPr>
        <p:txBody>
          <a:bodyPr anchorCtr="0" anchor="t" bIns="45700" lIns="91425" spcFirstLastPara="1" rIns="91425" wrap="square" tIns="45700">
            <a:normAutofit/>
          </a:bodyPr>
          <a:lstStyle>
            <a:lvl1pPr indent="-228600" lvl="0" marL="457200" algn="ctr">
              <a:lnSpc>
                <a:spcPct val="150000"/>
              </a:lnSpc>
              <a:spcBef>
                <a:spcPts val="1000"/>
              </a:spcBef>
              <a:spcAft>
                <a:spcPts val="0"/>
              </a:spcAft>
              <a:buSzPts val="2000"/>
              <a:buNone/>
              <a:defRPr sz="2000">
                <a:solidFill>
                  <a:schemeClr val="dk1"/>
                </a:solidFill>
                <a:latin typeface="Avenir"/>
                <a:ea typeface="Avenir"/>
                <a:cs typeface="Avenir"/>
                <a:sym typeface="Avenir"/>
              </a:defRPr>
            </a:lvl1pPr>
            <a:lvl2pPr indent="-228600" lvl="1" marL="914400" algn="l">
              <a:lnSpc>
                <a:spcPct val="150000"/>
              </a:lnSpc>
              <a:spcBef>
                <a:spcPts val="500"/>
              </a:spcBef>
              <a:spcAft>
                <a:spcPts val="0"/>
              </a:spcAft>
              <a:buClr>
                <a:schemeClr val="dk1"/>
              </a:buClr>
              <a:buSzPts val="2000"/>
              <a:buFont typeface="Avenir"/>
              <a:buNone/>
              <a:defRPr/>
            </a:lvl2pPr>
            <a:lvl3pPr indent="-228600" lvl="2" marL="1371600" algn="l">
              <a:lnSpc>
                <a:spcPct val="150000"/>
              </a:lnSpc>
              <a:spcBef>
                <a:spcPts val="500"/>
              </a:spcBef>
              <a:spcAft>
                <a:spcPts val="0"/>
              </a:spcAft>
              <a:buSzPts val="2000"/>
              <a:buNone/>
              <a:defRPr/>
            </a:lvl3pPr>
            <a:lvl4pPr indent="-228600" lvl="3" marL="1828800" algn="l">
              <a:lnSpc>
                <a:spcPct val="150000"/>
              </a:lnSpc>
              <a:spcBef>
                <a:spcPts val="500"/>
              </a:spcBef>
              <a:spcAft>
                <a:spcPts val="0"/>
              </a:spcAft>
              <a:buSzPts val="2000"/>
              <a:buFont typeface="Avenir"/>
              <a:buNone/>
              <a:defRPr/>
            </a:lvl4pPr>
            <a:lvl5pPr indent="-228600" lvl="4" marL="2286000" algn="l">
              <a:lnSpc>
                <a:spcPct val="150000"/>
              </a:lnSpc>
              <a:spcBef>
                <a:spcPts val="500"/>
              </a:spcBef>
              <a:spcAft>
                <a:spcPts val="0"/>
              </a:spcAft>
              <a:buSzPts val="20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19"/>
          <p:cNvSpPr/>
          <p:nvPr>
            <p:ph idx="2" type="pic"/>
          </p:nvPr>
        </p:nvSpPr>
        <p:spPr>
          <a:xfrm>
            <a:off x="4979988" y="430521"/>
            <a:ext cx="6681704" cy="6019264"/>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p:cSld name="Title Subtitle">
    <p:spTree>
      <p:nvGrpSpPr>
        <p:cNvPr id="169" name="Shape 169"/>
        <p:cNvGrpSpPr/>
        <p:nvPr/>
      </p:nvGrpSpPr>
      <p:grpSpPr>
        <a:xfrm>
          <a:off x="0" y="0"/>
          <a:ext cx="0" cy="0"/>
          <a:chOff x="0" y="0"/>
          <a:chExt cx="0" cy="0"/>
        </a:xfrm>
      </p:grpSpPr>
      <p:sp>
        <p:nvSpPr>
          <p:cNvPr id="170" name="Google Shape;170;p20"/>
          <p:cNvSpPr/>
          <p:nvPr/>
        </p:nvSpPr>
        <p:spPr>
          <a:xfrm>
            <a:off x="6096000" y="0"/>
            <a:ext cx="6096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71" name="Google Shape;171;p20"/>
          <p:cNvSpPr txBox="1"/>
          <p:nvPr>
            <p:ph type="title"/>
          </p:nvPr>
        </p:nvSpPr>
        <p:spPr>
          <a:xfrm>
            <a:off x="462643" y="995761"/>
            <a:ext cx="5160757" cy="297299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1"/>
              </a:buClr>
              <a:buSzPts val="4800"/>
              <a:buFont typeface="Sorts Mill Goud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20"/>
          <p:cNvSpPr txBox="1"/>
          <p:nvPr>
            <p:ph idx="1" type="subTitle"/>
          </p:nvPr>
        </p:nvSpPr>
        <p:spPr>
          <a:xfrm>
            <a:off x="462643" y="4081727"/>
            <a:ext cx="5160757" cy="1780513"/>
          </a:xfrm>
          <a:prstGeom prst="rect">
            <a:avLst/>
          </a:prstGeom>
          <a:noFill/>
          <a:ln>
            <a:noFill/>
          </a:ln>
        </p:spPr>
        <p:txBody>
          <a:bodyPr anchorCtr="0" anchor="t" bIns="45700" lIns="91425" spcFirstLastPara="1" rIns="91425" wrap="square" tIns="45700">
            <a:noAutofit/>
          </a:bodyPr>
          <a:lstStyle>
            <a:lvl1pPr lvl="0" algn="ctr">
              <a:lnSpc>
                <a:spcPct val="150000"/>
              </a:lnSpc>
              <a:spcBef>
                <a:spcPts val="1000"/>
              </a:spcBef>
              <a:spcAft>
                <a:spcPts val="0"/>
              </a:spcAft>
              <a:buSzPts val="1800"/>
              <a:buNone/>
              <a:defRPr sz="1800" cap="none">
                <a:solidFill>
                  <a:schemeClr val="dk1"/>
                </a:solidFill>
                <a:latin typeface="Avenir"/>
                <a:ea typeface="Avenir"/>
                <a:cs typeface="Avenir"/>
                <a:sym typeface="Avenir"/>
              </a:defRPr>
            </a:lvl1pPr>
            <a:lvl2pPr lvl="1" algn="l">
              <a:lnSpc>
                <a:spcPct val="150000"/>
              </a:lnSpc>
              <a:spcBef>
                <a:spcPts val="500"/>
              </a:spcBef>
              <a:spcAft>
                <a:spcPts val="0"/>
              </a:spcAft>
              <a:buClr>
                <a:schemeClr val="dk1"/>
              </a:buClr>
              <a:buSzPts val="1800"/>
              <a:buNone/>
              <a:defRPr/>
            </a:lvl2pPr>
            <a:lvl3pPr lvl="2" algn="l">
              <a:lnSpc>
                <a:spcPct val="150000"/>
              </a:lnSpc>
              <a:spcBef>
                <a:spcPts val="500"/>
              </a:spcBef>
              <a:spcAft>
                <a:spcPts val="0"/>
              </a:spcAft>
              <a:buSzPts val="1800"/>
              <a:buChar char="·"/>
              <a:defRPr/>
            </a:lvl3pPr>
            <a:lvl4pPr lvl="3" algn="l">
              <a:lnSpc>
                <a:spcPct val="150000"/>
              </a:lnSpc>
              <a:spcBef>
                <a:spcPts val="500"/>
              </a:spcBef>
              <a:spcAft>
                <a:spcPts val="0"/>
              </a:spcAft>
              <a:buSzPts val="1800"/>
              <a:buNone/>
              <a:defRPr/>
            </a:lvl4pPr>
            <a:lvl5pPr lvl="4" algn="l">
              <a:lnSpc>
                <a:spcPct val="15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grpSp>
        <p:nvGrpSpPr>
          <p:cNvPr id="173" name="Google Shape;173;p20"/>
          <p:cNvGrpSpPr/>
          <p:nvPr/>
        </p:nvGrpSpPr>
        <p:grpSpPr>
          <a:xfrm>
            <a:off x="1939998" y="5634038"/>
            <a:ext cx="2216150" cy="1177924"/>
            <a:chOff x="4987925" y="2840038"/>
            <a:chExt cx="2216150" cy="1177924"/>
          </a:xfrm>
        </p:grpSpPr>
        <p:sp>
          <p:nvSpPr>
            <p:cNvPr id="174" name="Google Shape;174;p20"/>
            <p:cNvSpPr/>
            <p:nvPr/>
          </p:nvSpPr>
          <p:spPr>
            <a:xfrm>
              <a:off x="4987925" y="2840038"/>
              <a:ext cx="2216150" cy="1177924"/>
            </a:xfrm>
            <a:prstGeom prst="rect">
              <a:avLst/>
            </a:prstGeom>
            <a:solidFill>
              <a:schemeClr val="lt2">
                <a:alpha val="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75" name="Google Shape;175;p20"/>
            <p:cNvGrpSpPr/>
            <p:nvPr/>
          </p:nvGrpSpPr>
          <p:grpSpPr>
            <a:xfrm>
              <a:off x="5422657" y="2958667"/>
              <a:ext cx="1332015" cy="987941"/>
              <a:chOff x="6580978" y="2958667"/>
              <a:chExt cx="1332015" cy="987941"/>
            </a:xfrm>
          </p:grpSpPr>
          <p:grpSp>
            <p:nvGrpSpPr>
              <p:cNvPr id="176" name="Google Shape;176;p20"/>
              <p:cNvGrpSpPr/>
              <p:nvPr/>
            </p:nvGrpSpPr>
            <p:grpSpPr>
              <a:xfrm rot="2700000">
                <a:off x="7260443" y="2912637"/>
                <a:ext cx="317159" cy="1080000"/>
                <a:chOff x="4799744" y="2905614"/>
                <a:chExt cx="317159" cy="1080000"/>
              </a:xfrm>
            </p:grpSpPr>
            <p:sp>
              <p:nvSpPr>
                <p:cNvPr id="177" name="Google Shape;177;p20"/>
                <p:cNvSpPr/>
                <p:nvPr/>
              </p:nvSpPr>
              <p:spPr>
                <a:xfrm>
                  <a:off x="4799744" y="2905614"/>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78" name="Google Shape;178;p20"/>
                <p:cNvSpPr/>
                <p:nvPr/>
              </p:nvSpPr>
              <p:spPr>
                <a:xfrm>
                  <a:off x="4959516" y="2905614"/>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179" name="Google Shape;179;p20"/>
                <p:cNvCxnSpPr/>
                <p:nvPr/>
              </p:nvCxnSpPr>
              <p:spPr>
                <a:xfrm rot="10800000">
                  <a:off x="4959516" y="2905614"/>
                  <a:ext cx="0" cy="1080000"/>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180" name="Google Shape;180;p20"/>
              <p:cNvGrpSpPr/>
              <p:nvPr/>
            </p:nvGrpSpPr>
            <p:grpSpPr>
              <a:xfrm flipH="1" rot="-2700000">
                <a:off x="6916369" y="2912637"/>
                <a:ext cx="317159" cy="1080000"/>
                <a:chOff x="4799744" y="2905614"/>
                <a:chExt cx="317159" cy="1080000"/>
              </a:xfrm>
            </p:grpSpPr>
            <p:sp>
              <p:nvSpPr>
                <p:cNvPr id="181" name="Google Shape;181;p20"/>
                <p:cNvSpPr/>
                <p:nvPr/>
              </p:nvSpPr>
              <p:spPr>
                <a:xfrm>
                  <a:off x="4799744" y="2905614"/>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2" name="Google Shape;182;p20"/>
                <p:cNvSpPr/>
                <p:nvPr/>
              </p:nvSpPr>
              <p:spPr>
                <a:xfrm>
                  <a:off x="4959516" y="2905614"/>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183" name="Google Shape;183;p20"/>
                <p:cNvCxnSpPr/>
                <p:nvPr/>
              </p:nvCxnSpPr>
              <p:spPr>
                <a:xfrm rot="10800000">
                  <a:off x="4959516" y="2905614"/>
                  <a:ext cx="0" cy="1080000"/>
                </a:xfrm>
                <a:prstGeom prst="straightConnector1">
                  <a:avLst/>
                </a:prstGeom>
                <a:noFill/>
                <a:ln cap="flat" cmpd="sng" w="12700">
                  <a:solidFill>
                    <a:srgbClr val="FFFFFF"/>
                  </a:solidFill>
                  <a:prstDash val="solid"/>
                  <a:miter lim="800000"/>
                  <a:headEnd len="med" w="med" type="none"/>
                  <a:tailEnd len="med" w="med" type="none"/>
                </a:ln>
              </p:spPr>
            </p:cxnSp>
          </p:grpSp>
        </p:grpSp>
      </p:grpSp>
      <p:grpSp>
        <p:nvGrpSpPr>
          <p:cNvPr id="184" name="Google Shape;184;p20"/>
          <p:cNvGrpSpPr/>
          <p:nvPr/>
        </p:nvGrpSpPr>
        <p:grpSpPr>
          <a:xfrm rot="10800000">
            <a:off x="1939998" y="49440"/>
            <a:ext cx="2216150" cy="1177924"/>
            <a:chOff x="4987925" y="2840038"/>
            <a:chExt cx="2216150" cy="1177924"/>
          </a:xfrm>
        </p:grpSpPr>
        <p:sp>
          <p:nvSpPr>
            <p:cNvPr id="185" name="Google Shape;185;p20"/>
            <p:cNvSpPr/>
            <p:nvPr/>
          </p:nvSpPr>
          <p:spPr>
            <a:xfrm>
              <a:off x="4987925" y="2840038"/>
              <a:ext cx="2216150" cy="1177924"/>
            </a:xfrm>
            <a:prstGeom prst="rect">
              <a:avLst/>
            </a:prstGeom>
            <a:solidFill>
              <a:schemeClr val="lt2">
                <a:alpha val="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86" name="Google Shape;186;p20"/>
            <p:cNvGrpSpPr/>
            <p:nvPr/>
          </p:nvGrpSpPr>
          <p:grpSpPr>
            <a:xfrm>
              <a:off x="5422657" y="2958667"/>
              <a:ext cx="1332015" cy="987941"/>
              <a:chOff x="6580978" y="2958667"/>
              <a:chExt cx="1332015" cy="987941"/>
            </a:xfrm>
          </p:grpSpPr>
          <p:grpSp>
            <p:nvGrpSpPr>
              <p:cNvPr id="187" name="Google Shape;187;p20"/>
              <p:cNvGrpSpPr/>
              <p:nvPr/>
            </p:nvGrpSpPr>
            <p:grpSpPr>
              <a:xfrm rot="2700000">
                <a:off x="7260443" y="2912637"/>
                <a:ext cx="317159" cy="1080000"/>
                <a:chOff x="4799744" y="2905614"/>
                <a:chExt cx="317159" cy="1080000"/>
              </a:xfrm>
            </p:grpSpPr>
            <p:sp>
              <p:nvSpPr>
                <p:cNvPr id="188" name="Google Shape;188;p20"/>
                <p:cNvSpPr/>
                <p:nvPr/>
              </p:nvSpPr>
              <p:spPr>
                <a:xfrm>
                  <a:off x="4799744" y="2905614"/>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89" name="Google Shape;189;p20"/>
                <p:cNvSpPr/>
                <p:nvPr/>
              </p:nvSpPr>
              <p:spPr>
                <a:xfrm>
                  <a:off x="4959516" y="2905614"/>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190" name="Google Shape;190;p20"/>
                <p:cNvCxnSpPr/>
                <p:nvPr/>
              </p:nvCxnSpPr>
              <p:spPr>
                <a:xfrm rot="10800000">
                  <a:off x="4959516" y="2905614"/>
                  <a:ext cx="0" cy="1080000"/>
                </a:xfrm>
                <a:prstGeom prst="straightConnector1">
                  <a:avLst/>
                </a:prstGeom>
                <a:noFill/>
                <a:ln cap="flat" cmpd="sng" w="12700">
                  <a:solidFill>
                    <a:srgbClr val="FFFFFF"/>
                  </a:solidFill>
                  <a:prstDash val="solid"/>
                  <a:miter lim="800000"/>
                  <a:headEnd len="med" w="med" type="none"/>
                  <a:tailEnd len="med" w="med" type="none"/>
                </a:ln>
              </p:spPr>
            </p:cxnSp>
          </p:grpSp>
          <p:grpSp>
            <p:nvGrpSpPr>
              <p:cNvPr id="191" name="Google Shape;191;p20"/>
              <p:cNvGrpSpPr/>
              <p:nvPr/>
            </p:nvGrpSpPr>
            <p:grpSpPr>
              <a:xfrm flipH="1" rot="-2700000">
                <a:off x="6916369" y="2912637"/>
                <a:ext cx="317159" cy="1080000"/>
                <a:chOff x="4799744" y="2905614"/>
                <a:chExt cx="317159" cy="1080000"/>
              </a:xfrm>
            </p:grpSpPr>
            <p:sp>
              <p:nvSpPr>
                <p:cNvPr id="192" name="Google Shape;192;p20"/>
                <p:cNvSpPr/>
                <p:nvPr/>
              </p:nvSpPr>
              <p:spPr>
                <a:xfrm>
                  <a:off x="4799744" y="2905614"/>
                  <a:ext cx="159772" cy="710627"/>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3" name="Google Shape;193;p20"/>
                <p:cNvSpPr/>
                <p:nvPr/>
              </p:nvSpPr>
              <p:spPr>
                <a:xfrm>
                  <a:off x="4959516" y="2905614"/>
                  <a:ext cx="157387" cy="710627"/>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cxnSp>
              <p:nvCxnSpPr>
                <p:cNvPr id="194" name="Google Shape;194;p20"/>
                <p:cNvCxnSpPr/>
                <p:nvPr/>
              </p:nvCxnSpPr>
              <p:spPr>
                <a:xfrm rot="10800000">
                  <a:off x="4959516" y="2905614"/>
                  <a:ext cx="0" cy="1080000"/>
                </a:xfrm>
                <a:prstGeom prst="straightConnector1">
                  <a:avLst/>
                </a:prstGeom>
                <a:noFill/>
                <a:ln cap="flat" cmpd="sng" w="12700">
                  <a:solidFill>
                    <a:srgbClr val="FFFFFF"/>
                  </a:solidFill>
                  <a:prstDash val="solid"/>
                  <a:miter lim="800000"/>
                  <a:headEnd len="med" w="med" type="none"/>
                  <a:tailEnd len="med" w="med" type="none"/>
                </a:ln>
              </p:spPr>
            </p:cxnSp>
          </p:grpSp>
        </p:grpSp>
      </p:grpSp>
      <p:sp>
        <p:nvSpPr>
          <p:cNvPr id="195" name="Google Shape;195;p20"/>
          <p:cNvSpPr/>
          <p:nvPr>
            <p:ph idx="2" type="pic"/>
          </p:nvPr>
        </p:nvSpPr>
        <p:spPr>
          <a:xfrm>
            <a:off x="6654800" y="430213"/>
            <a:ext cx="4995863" cy="5997574"/>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spTree>
      <p:nvGrpSpPr>
        <p:cNvPr id="196" name="Shape 196"/>
        <p:cNvGrpSpPr/>
        <p:nvPr/>
      </p:nvGrpSpPr>
      <p:grpSpPr>
        <a:xfrm>
          <a:off x="0" y="0"/>
          <a:ext cx="0" cy="0"/>
          <a:chOff x="0" y="0"/>
          <a:chExt cx="0" cy="0"/>
        </a:xfrm>
      </p:grpSpPr>
      <p:sp>
        <p:nvSpPr>
          <p:cNvPr id="197" name="Google Shape;197;p21"/>
          <p:cNvSpPr txBox="1"/>
          <p:nvPr>
            <p:ph type="title"/>
          </p:nvPr>
        </p:nvSpPr>
        <p:spPr>
          <a:xfrm>
            <a:off x="568164" y="400049"/>
            <a:ext cx="11104724" cy="1185045"/>
          </a:xfrm>
          <a:prstGeom prst="rect">
            <a:avLst/>
          </a:prstGeom>
          <a:noFill/>
          <a:ln>
            <a:noFill/>
          </a:ln>
        </p:spPr>
        <p:txBody>
          <a:bodyPr anchorCtr="0" anchor="b" bIns="45700" lIns="0" spcFirstLastPara="1" rIns="91425" wrap="square" tIns="45700">
            <a:normAutofit/>
          </a:bodyPr>
          <a:lstStyle>
            <a:lvl1pPr lvl="0" algn="l">
              <a:lnSpc>
                <a:spcPct val="100000"/>
              </a:lnSpc>
              <a:spcBef>
                <a:spcPts val="0"/>
              </a:spcBef>
              <a:spcAft>
                <a:spcPts val="0"/>
              </a:spcAft>
              <a:buClr>
                <a:schemeClr val="dk1"/>
              </a:buClr>
              <a:buSzPts val="3600"/>
              <a:buFont typeface="Sorts Mill Goud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21"/>
          <p:cNvSpPr txBox="1"/>
          <p:nvPr>
            <p:ph idx="1" type="body"/>
          </p:nvPr>
        </p:nvSpPr>
        <p:spPr>
          <a:xfrm>
            <a:off x="568164" y="1997132"/>
            <a:ext cx="5398686" cy="4232218"/>
          </a:xfrm>
          <a:prstGeom prst="rect">
            <a:avLst/>
          </a:prstGeom>
          <a:noFill/>
          <a:ln>
            <a:noFill/>
          </a:ln>
        </p:spPr>
        <p:txBody>
          <a:bodyPr anchorCtr="0" anchor="t" bIns="45700" lIns="0" spcFirstLastPara="1" rIns="91425" wrap="square" tIns="45700">
            <a:normAutofit/>
          </a:bodyPr>
          <a:lstStyle>
            <a:lvl1pPr indent="-228600" lvl="0" marL="457200" algn="l">
              <a:lnSpc>
                <a:spcPct val="130000"/>
              </a:lnSpc>
              <a:spcBef>
                <a:spcPts val="1000"/>
              </a:spcBef>
              <a:spcAft>
                <a:spcPts val="0"/>
              </a:spcAft>
              <a:buSzPts val="1800"/>
              <a:buNone/>
              <a:defRPr sz="1800"/>
            </a:lvl1pPr>
            <a:lvl2pPr indent="-228600" lvl="1" marL="914400" algn="l">
              <a:lnSpc>
                <a:spcPct val="130000"/>
              </a:lnSpc>
              <a:spcBef>
                <a:spcPts val="1000"/>
              </a:spcBef>
              <a:spcAft>
                <a:spcPts val="0"/>
              </a:spcAft>
              <a:buClr>
                <a:schemeClr val="dk1"/>
              </a:buClr>
              <a:buSzPts val="1800"/>
              <a:buFont typeface="Avenir"/>
              <a:buNone/>
              <a:defRPr sz="1800"/>
            </a:lvl2pPr>
            <a:lvl3pPr indent="-342900" lvl="2" marL="1371600" algn="l">
              <a:lnSpc>
                <a:spcPct val="130000"/>
              </a:lnSpc>
              <a:spcBef>
                <a:spcPts val="1000"/>
              </a:spcBef>
              <a:spcAft>
                <a:spcPts val="0"/>
              </a:spcAft>
              <a:buSzPts val="1800"/>
              <a:buChar char="·"/>
              <a:defRPr sz="1800"/>
            </a:lvl3pPr>
            <a:lvl4pPr indent="-228600" lvl="3" marL="1828800" algn="l">
              <a:lnSpc>
                <a:spcPct val="130000"/>
              </a:lnSpc>
              <a:spcBef>
                <a:spcPts val="1000"/>
              </a:spcBef>
              <a:spcAft>
                <a:spcPts val="0"/>
              </a:spcAft>
              <a:buSzPts val="1800"/>
              <a:buFont typeface="Avenir"/>
              <a:buNone/>
              <a:defRPr sz="1800"/>
            </a:lvl4pPr>
            <a:lvl5pPr indent="-342900" lvl="4" marL="2286000" algn="l">
              <a:lnSpc>
                <a:spcPct val="130000"/>
              </a:lnSpc>
              <a:spcBef>
                <a:spcPts val="1000"/>
              </a:spcBef>
              <a:spcAft>
                <a:spcPts val="0"/>
              </a:spcAft>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21"/>
          <p:cNvSpPr txBox="1"/>
          <p:nvPr>
            <p:ph idx="2" type="body"/>
          </p:nvPr>
        </p:nvSpPr>
        <p:spPr>
          <a:xfrm>
            <a:off x="6274202" y="1997132"/>
            <a:ext cx="5398686" cy="4232218"/>
          </a:xfrm>
          <a:prstGeom prst="rect">
            <a:avLst/>
          </a:prstGeom>
          <a:noFill/>
          <a:ln>
            <a:noFill/>
          </a:ln>
        </p:spPr>
        <p:txBody>
          <a:bodyPr anchorCtr="0" anchor="t" bIns="45700" lIns="0" spcFirstLastPara="1" rIns="91425" wrap="square" tIns="45700">
            <a:normAutofit/>
          </a:bodyPr>
          <a:lstStyle>
            <a:lvl1pPr indent="-228600" lvl="0" marL="457200" algn="l">
              <a:lnSpc>
                <a:spcPct val="130000"/>
              </a:lnSpc>
              <a:spcBef>
                <a:spcPts val="1000"/>
              </a:spcBef>
              <a:spcAft>
                <a:spcPts val="0"/>
              </a:spcAft>
              <a:buSzPts val="1800"/>
              <a:buNone/>
              <a:defRPr sz="1800"/>
            </a:lvl1pPr>
            <a:lvl2pPr indent="-228600" lvl="1" marL="914400" algn="l">
              <a:lnSpc>
                <a:spcPct val="130000"/>
              </a:lnSpc>
              <a:spcBef>
                <a:spcPts val="1000"/>
              </a:spcBef>
              <a:spcAft>
                <a:spcPts val="0"/>
              </a:spcAft>
              <a:buClr>
                <a:schemeClr val="dk1"/>
              </a:buClr>
              <a:buSzPts val="1800"/>
              <a:buFont typeface="Avenir"/>
              <a:buNone/>
              <a:defRPr sz="1800"/>
            </a:lvl2pPr>
            <a:lvl3pPr indent="-342900" lvl="2" marL="1371600" algn="l">
              <a:lnSpc>
                <a:spcPct val="130000"/>
              </a:lnSpc>
              <a:spcBef>
                <a:spcPts val="1000"/>
              </a:spcBef>
              <a:spcAft>
                <a:spcPts val="0"/>
              </a:spcAft>
              <a:buSzPts val="1800"/>
              <a:buChar char="·"/>
              <a:defRPr sz="1800"/>
            </a:lvl3pPr>
            <a:lvl4pPr indent="-228600" lvl="3" marL="1828800" algn="l">
              <a:lnSpc>
                <a:spcPct val="130000"/>
              </a:lnSpc>
              <a:spcBef>
                <a:spcPts val="1000"/>
              </a:spcBef>
              <a:spcAft>
                <a:spcPts val="0"/>
              </a:spcAft>
              <a:buSzPts val="1800"/>
              <a:buFont typeface="Avenir"/>
              <a:buNone/>
              <a:defRPr sz="1800"/>
            </a:lvl4pPr>
            <a:lvl5pPr indent="-342900" lvl="4" marL="2286000" algn="l">
              <a:lnSpc>
                <a:spcPct val="130000"/>
              </a:lnSpc>
              <a:spcBef>
                <a:spcPts val="1000"/>
              </a:spcBef>
              <a:spcAft>
                <a:spcPts val="0"/>
              </a:spcAft>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00" name="Google Shape;200;p21"/>
          <p:cNvCxnSpPr/>
          <p:nvPr/>
        </p:nvCxnSpPr>
        <p:spPr>
          <a:xfrm>
            <a:off x="568164" y="1799498"/>
            <a:ext cx="540000" cy="0"/>
          </a:xfrm>
          <a:prstGeom prst="straightConnector1">
            <a:avLst/>
          </a:prstGeom>
          <a:noFill/>
          <a:ln cap="flat" cmpd="sng" w="12700">
            <a:solidFill>
              <a:srgbClr val="FFFFFF"/>
            </a:solidFill>
            <a:prstDash val="solid"/>
            <a:round/>
            <a:headEnd len="sm" w="sm" type="none"/>
            <a:tailEnd len="sm" w="sm" type="none"/>
          </a:ln>
        </p:spPr>
      </p:cxnSp>
      <p:sp>
        <p:nvSpPr>
          <p:cNvPr id="201" name="Google Shape;201;p21"/>
          <p:cNvSpPr txBox="1"/>
          <p:nvPr>
            <p:ph idx="10" type="dt"/>
          </p:nvPr>
        </p:nvSpPr>
        <p:spPr>
          <a:xfrm>
            <a:off x="568164" y="6357168"/>
            <a:ext cx="1641986"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1000" cap="none">
                <a:solidFill>
                  <a:schemeClr val="dk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1"/>
          <p:cNvSpPr txBox="1"/>
          <p:nvPr>
            <p:ph idx="12" type="sldNum"/>
          </p:nvPr>
        </p:nvSpPr>
        <p:spPr>
          <a:xfrm>
            <a:off x="9982800" y="6357600"/>
            <a:ext cx="1641036"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cap="none">
                <a:solidFill>
                  <a:schemeClr val="dk1"/>
                </a:solidFill>
                <a:latin typeface="Avenir"/>
                <a:ea typeface="Avenir"/>
                <a:cs typeface="Avenir"/>
                <a:sym typeface="Avenir"/>
              </a:defRPr>
            </a:lvl1pPr>
            <a:lvl2pPr indent="0" lvl="1" marL="0" algn="r">
              <a:spcBef>
                <a:spcPts val="0"/>
              </a:spcBef>
              <a:buNone/>
              <a:defRPr sz="1000" cap="none">
                <a:solidFill>
                  <a:schemeClr val="dk1"/>
                </a:solidFill>
                <a:latin typeface="Avenir"/>
                <a:ea typeface="Avenir"/>
                <a:cs typeface="Avenir"/>
                <a:sym typeface="Avenir"/>
              </a:defRPr>
            </a:lvl2pPr>
            <a:lvl3pPr indent="0" lvl="2" marL="0" algn="r">
              <a:spcBef>
                <a:spcPts val="0"/>
              </a:spcBef>
              <a:buNone/>
              <a:defRPr sz="1000" cap="none">
                <a:solidFill>
                  <a:schemeClr val="dk1"/>
                </a:solidFill>
                <a:latin typeface="Avenir"/>
                <a:ea typeface="Avenir"/>
                <a:cs typeface="Avenir"/>
                <a:sym typeface="Avenir"/>
              </a:defRPr>
            </a:lvl3pPr>
            <a:lvl4pPr indent="0" lvl="3" marL="0" algn="r">
              <a:spcBef>
                <a:spcPts val="0"/>
              </a:spcBef>
              <a:buNone/>
              <a:defRPr sz="1000" cap="none">
                <a:solidFill>
                  <a:schemeClr val="dk1"/>
                </a:solidFill>
                <a:latin typeface="Avenir"/>
                <a:ea typeface="Avenir"/>
                <a:cs typeface="Avenir"/>
                <a:sym typeface="Avenir"/>
              </a:defRPr>
            </a:lvl4pPr>
            <a:lvl5pPr indent="0" lvl="4" marL="0" algn="r">
              <a:spcBef>
                <a:spcPts val="0"/>
              </a:spcBef>
              <a:buNone/>
              <a:defRPr sz="1000" cap="none">
                <a:solidFill>
                  <a:schemeClr val="dk1"/>
                </a:solidFill>
                <a:latin typeface="Avenir"/>
                <a:ea typeface="Avenir"/>
                <a:cs typeface="Avenir"/>
                <a:sym typeface="Avenir"/>
              </a:defRPr>
            </a:lvl5pPr>
            <a:lvl6pPr indent="0" lvl="5" marL="0" algn="r">
              <a:spcBef>
                <a:spcPts val="0"/>
              </a:spcBef>
              <a:buNone/>
              <a:defRPr sz="1000" cap="none">
                <a:solidFill>
                  <a:schemeClr val="dk1"/>
                </a:solidFill>
                <a:latin typeface="Avenir"/>
                <a:ea typeface="Avenir"/>
                <a:cs typeface="Avenir"/>
                <a:sym typeface="Avenir"/>
              </a:defRPr>
            </a:lvl6pPr>
            <a:lvl7pPr indent="0" lvl="6" marL="0" algn="r">
              <a:spcBef>
                <a:spcPts val="0"/>
              </a:spcBef>
              <a:buNone/>
              <a:defRPr sz="1000" cap="none">
                <a:solidFill>
                  <a:schemeClr val="dk1"/>
                </a:solidFill>
                <a:latin typeface="Avenir"/>
                <a:ea typeface="Avenir"/>
                <a:cs typeface="Avenir"/>
                <a:sym typeface="Avenir"/>
              </a:defRPr>
            </a:lvl7pPr>
            <a:lvl8pPr indent="0" lvl="7" marL="0" algn="r">
              <a:spcBef>
                <a:spcPts val="0"/>
              </a:spcBef>
              <a:buNone/>
              <a:defRPr sz="1000" cap="none">
                <a:solidFill>
                  <a:schemeClr val="dk1"/>
                </a:solidFill>
                <a:latin typeface="Avenir"/>
                <a:ea typeface="Avenir"/>
                <a:cs typeface="Avenir"/>
                <a:sym typeface="Avenir"/>
              </a:defRPr>
            </a:lvl8pPr>
            <a:lvl9pPr indent="0" lvl="8" marL="0" algn="r">
              <a:spcBef>
                <a:spcPts val="0"/>
              </a:spcBef>
              <a:buNone/>
              <a:defRPr sz="1000" cap="non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spTree>
      <p:nvGrpSpPr>
        <p:cNvPr id="204" name="Shape 204"/>
        <p:cNvGrpSpPr/>
        <p:nvPr/>
      </p:nvGrpSpPr>
      <p:grpSpPr>
        <a:xfrm>
          <a:off x="0" y="0"/>
          <a:ext cx="0" cy="0"/>
          <a:chOff x="0" y="0"/>
          <a:chExt cx="0" cy="0"/>
        </a:xfrm>
      </p:grpSpPr>
      <p:sp>
        <p:nvSpPr>
          <p:cNvPr id="205" name="Google Shape;205;p22"/>
          <p:cNvSpPr txBox="1"/>
          <p:nvPr>
            <p:ph type="title"/>
          </p:nvPr>
        </p:nvSpPr>
        <p:spPr>
          <a:xfrm>
            <a:off x="3890507" y="395289"/>
            <a:ext cx="7733329" cy="1189806"/>
          </a:xfrm>
          <a:prstGeom prst="rect">
            <a:avLst/>
          </a:prstGeom>
          <a:noFill/>
          <a:ln>
            <a:noFill/>
          </a:ln>
        </p:spPr>
        <p:txBody>
          <a:bodyPr anchorCtr="0" anchor="b" bIns="45700" lIns="0" spcFirstLastPara="1" rIns="91425" wrap="square" tIns="45700">
            <a:noAutofit/>
          </a:bodyPr>
          <a:lstStyle>
            <a:lvl1pPr lvl="0" algn="l">
              <a:lnSpc>
                <a:spcPct val="100000"/>
              </a:lnSpc>
              <a:spcBef>
                <a:spcPts val="0"/>
              </a:spcBef>
              <a:spcAft>
                <a:spcPts val="0"/>
              </a:spcAft>
              <a:buClr>
                <a:schemeClr val="dk1"/>
              </a:buClr>
              <a:buSzPts val="3600"/>
              <a:buFont typeface="Sorts Mill Goud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2"/>
          <p:cNvSpPr txBox="1"/>
          <p:nvPr>
            <p:ph idx="1" type="body"/>
          </p:nvPr>
        </p:nvSpPr>
        <p:spPr>
          <a:xfrm>
            <a:off x="3890507" y="1997132"/>
            <a:ext cx="2765356" cy="4465579"/>
          </a:xfrm>
          <a:prstGeom prst="rect">
            <a:avLst/>
          </a:prstGeom>
          <a:noFill/>
          <a:ln>
            <a:noFill/>
          </a:ln>
        </p:spPr>
        <p:txBody>
          <a:bodyPr anchorCtr="0" anchor="t" bIns="45700" lIns="0" spcFirstLastPara="1" rIns="91425" wrap="square" tIns="45700">
            <a:normAutofit/>
          </a:bodyPr>
          <a:lstStyle>
            <a:lvl1pPr indent="-342900" lvl="0" marL="457200" algn="l">
              <a:lnSpc>
                <a:spcPct val="150000"/>
              </a:lnSpc>
              <a:spcBef>
                <a:spcPts val="1000"/>
              </a:spcBef>
              <a:spcAft>
                <a:spcPts val="0"/>
              </a:spcAft>
              <a:buSzPts val="1800"/>
              <a:buChar char="·"/>
              <a:defRPr sz="1800"/>
            </a:lvl1pPr>
            <a:lvl2pPr indent="-228600" lvl="1" marL="914400" algn="l">
              <a:lnSpc>
                <a:spcPct val="150000"/>
              </a:lnSpc>
              <a:spcBef>
                <a:spcPts val="500"/>
              </a:spcBef>
              <a:spcAft>
                <a:spcPts val="0"/>
              </a:spcAft>
              <a:buClr>
                <a:schemeClr val="dk1"/>
              </a:buClr>
              <a:buSzPts val="1800"/>
              <a:buFont typeface="Avenir"/>
              <a:buNone/>
              <a:defRPr sz="1800"/>
            </a:lvl2pPr>
            <a:lvl3pPr indent="-342900" lvl="2" marL="1371600" algn="l">
              <a:lnSpc>
                <a:spcPct val="150000"/>
              </a:lnSpc>
              <a:spcBef>
                <a:spcPts val="500"/>
              </a:spcBef>
              <a:spcAft>
                <a:spcPts val="0"/>
              </a:spcAft>
              <a:buSzPts val="1800"/>
              <a:buChar char="·"/>
              <a:defRPr sz="1800"/>
            </a:lvl3pPr>
            <a:lvl4pPr indent="-228600" lvl="3" marL="1828800" algn="l">
              <a:lnSpc>
                <a:spcPct val="150000"/>
              </a:lnSpc>
              <a:spcBef>
                <a:spcPts val="500"/>
              </a:spcBef>
              <a:spcAft>
                <a:spcPts val="0"/>
              </a:spcAft>
              <a:buSzPts val="1800"/>
              <a:buFont typeface="Avenir"/>
              <a:buNone/>
              <a:defRPr sz="1800"/>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22"/>
          <p:cNvSpPr txBox="1"/>
          <p:nvPr>
            <p:ph idx="2" type="body"/>
          </p:nvPr>
        </p:nvSpPr>
        <p:spPr>
          <a:xfrm>
            <a:off x="6815634" y="1997132"/>
            <a:ext cx="4808202" cy="4232218"/>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000"/>
              </a:spcBef>
              <a:spcAft>
                <a:spcPts val="0"/>
              </a:spcAft>
              <a:buSzPts val="1800"/>
              <a:buNone/>
              <a:defRPr sz="1800"/>
            </a:lvl1pPr>
            <a:lvl2pPr indent="-228600" lvl="1" marL="914400" algn="l">
              <a:lnSpc>
                <a:spcPct val="130000"/>
              </a:lnSpc>
              <a:spcBef>
                <a:spcPts val="1000"/>
              </a:spcBef>
              <a:spcAft>
                <a:spcPts val="0"/>
              </a:spcAft>
              <a:buClr>
                <a:schemeClr val="dk1"/>
              </a:buClr>
              <a:buSzPts val="1800"/>
              <a:buFont typeface="Avenir"/>
              <a:buNone/>
              <a:defRPr sz="1800"/>
            </a:lvl2pPr>
            <a:lvl3pPr indent="-342900" lvl="2" marL="1371600" algn="l">
              <a:lnSpc>
                <a:spcPct val="130000"/>
              </a:lnSpc>
              <a:spcBef>
                <a:spcPts val="1000"/>
              </a:spcBef>
              <a:spcAft>
                <a:spcPts val="0"/>
              </a:spcAft>
              <a:buSzPts val="1800"/>
              <a:buChar char="·"/>
              <a:defRPr sz="1800"/>
            </a:lvl3pPr>
            <a:lvl4pPr indent="-228600" lvl="3" marL="1828800" algn="l">
              <a:lnSpc>
                <a:spcPct val="130000"/>
              </a:lnSpc>
              <a:spcBef>
                <a:spcPts val="1000"/>
              </a:spcBef>
              <a:spcAft>
                <a:spcPts val="0"/>
              </a:spcAft>
              <a:buSzPts val="1800"/>
              <a:buFont typeface="Avenir"/>
              <a:buNone/>
              <a:defRPr sz="1800"/>
            </a:lvl4pPr>
            <a:lvl5pPr indent="-342900" lvl="4" marL="2286000" algn="l">
              <a:lnSpc>
                <a:spcPct val="130000"/>
              </a:lnSpc>
              <a:spcBef>
                <a:spcPts val="1000"/>
              </a:spcBef>
              <a:spcAft>
                <a:spcPts val="0"/>
              </a:spcAft>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08" name="Google Shape;208;p22"/>
          <p:cNvCxnSpPr/>
          <p:nvPr/>
        </p:nvCxnSpPr>
        <p:spPr>
          <a:xfrm>
            <a:off x="3890509" y="1799498"/>
            <a:ext cx="540000" cy="0"/>
          </a:xfrm>
          <a:prstGeom prst="straightConnector1">
            <a:avLst/>
          </a:prstGeom>
          <a:noFill/>
          <a:ln cap="flat" cmpd="sng" w="12700">
            <a:solidFill>
              <a:srgbClr val="FFFFFF"/>
            </a:solidFill>
            <a:prstDash val="solid"/>
            <a:round/>
            <a:headEnd len="sm" w="sm" type="none"/>
            <a:tailEnd len="sm" w="sm" type="none"/>
          </a:ln>
        </p:spPr>
      </p:cxnSp>
      <p:grpSp>
        <p:nvGrpSpPr>
          <p:cNvPr id="209" name="Google Shape;209;p22"/>
          <p:cNvGrpSpPr/>
          <p:nvPr/>
        </p:nvGrpSpPr>
        <p:grpSpPr>
          <a:xfrm rot="2700000">
            <a:off x="883418" y="-158956"/>
            <a:ext cx="2457450" cy="3838575"/>
            <a:chOff x="587376" y="280988"/>
            <a:chExt cx="2457450" cy="3838575"/>
          </a:xfrm>
        </p:grpSpPr>
        <p:sp>
          <p:nvSpPr>
            <p:cNvPr id="210" name="Google Shape;210;p22"/>
            <p:cNvSpPr/>
            <p:nvPr/>
          </p:nvSpPr>
          <p:spPr>
            <a:xfrm>
              <a:off x="1816101" y="1443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1" name="Google Shape;211;p22"/>
            <p:cNvSpPr/>
            <p:nvPr/>
          </p:nvSpPr>
          <p:spPr>
            <a:xfrm>
              <a:off x="1816101" y="2205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2" name="Google Shape;212;p22"/>
            <p:cNvSpPr/>
            <p:nvPr/>
          </p:nvSpPr>
          <p:spPr>
            <a:xfrm>
              <a:off x="587376" y="1443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3" name="Google Shape;213;p22"/>
            <p:cNvSpPr/>
            <p:nvPr/>
          </p:nvSpPr>
          <p:spPr>
            <a:xfrm>
              <a:off x="587376" y="2205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4" name="Google Shape;214;p22"/>
            <p:cNvSpPr/>
            <p:nvPr/>
          </p:nvSpPr>
          <p:spPr>
            <a:xfrm>
              <a:off x="587376" y="2967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5" name="Google Shape;215;p22"/>
            <p:cNvSpPr/>
            <p:nvPr/>
          </p:nvSpPr>
          <p:spPr>
            <a:xfrm>
              <a:off x="1816101" y="2967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6" name="Google Shape;216;p22"/>
            <p:cNvSpPr/>
            <p:nvPr/>
          </p:nvSpPr>
          <p:spPr>
            <a:xfrm>
              <a:off x="1816101" y="280988"/>
              <a:ext cx="319088" cy="1419225"/>
            </a:xfrm>
            <a:custGeom>
              <a:rect b="b" l="l" r="r" t="t"/>
              <a:pathLst>
                <a:path extrusionOk="0" h="298" w="67">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7" name="Google Shape;217;p22"/>
            <p:cNvSpPr/>
            <p:nvPr/>
          </p:nvSpPr>
          <p:spPr>
            <a:xfrm>
              <a:off x="1497013" y="280988"/>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8" name="Google Shape;218;p22"/>
            <p:cNvSpPr/>
            <p:nvPr/>
          </p:nvSpPr>
          <p:spPr>
            <a:xfrm>
              <a:off x="587376" y="1390651"/>
              <a:ext cx="1228725" cy="761999"/>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19" name="Google Shape;219;p22"/>
            <p:cNvSpPr/>
            <p:nvPr/>
          </p:nvSpPr>
          <p:spPr>
            <a:xfrm>
              <a:off x="1816101" y="1362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0" name="Google Shape;220;p22"/>
            <p:cNvSpPr/>
            <p:nvPr/>
          </p:nvSpPr>
          <p:spPr>
            <a:xfrm>
              <a:off x="587376" y="2124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1" name="Google Shape;221;p22"/>
            <p:cNvSpPr/>
            <p:nvPr/>
          </p:nvSpPr>
          <p:spPr>
            <a:xfrm>
              <a:off x="1816101" y="2124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2" name="Google Shape;222;p22"/>
            <p:cNvSpPr/>
            <p:nvPr/>
          </p:nvSpPr>
          <p:spPr>
            <a:xfrm>
              <a:off x="587376" y="2886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23" name="Google Shape;223;p22"/>
            <p:cNvSpPr/>
            <p:nvPr/>
          </p:nvSpPr>
          <p:spPr>
            <a:xfrm>
              <a:off x="1816101" y="2886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224" name="Google Shape;224;p22"/>
            <p:cNvGrpSpPr/>
            <p:nvPr/>
          </p:nvGrpSpPr>
          <p:grpSpPr>
            <a:xfrm>
              <a:off x="587376" y="280988"/>
              <a:ext cx="2457450" cy="3838575"/>
              <a:chOff x="587376" y="280988"/>
              <a:chExt cx="2457450" cy="3838575"/>
            </a:xfrm>
          </p:grpSpPr>
          <p:cxnSp>
            <p:nvCxnSpPr>
              <p:cNvPr id="225" name="Google Shape;225;p22"/>
              <p:cNvCxnSpPr/>
              <p:nvPr/>
            </p:nvCxnSpPr>
            <p:spPr>
              <a:xfrm>
                <a:off x="587376"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226" name="Google Shape;226;p22"/>
              <p:cNvCxnSpPr/>
              <p:nvPr/>
            </p:nvCxnSpPr>
            <p:spPr>
              <a:xfrm flipH="1" rot="10800000">
                <a:off x="1816101"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227" name="Google Shape;227;p22"/>
              <p:cNvCxnSpPr/>
              <p:nvPr/>
            </p:nvCxnSpPr>
            <p:spPr>
              <a:xfrm rot="10800000">
                <a:off x="1816101" y="280988"/>
                <a:ext cx="0" cy="3838575"/>
              </a:xfrm>
              <a:prstGeom prst="straightConnector1">
                <a:avLst/>
              </a:prstGeom>
              <a:noFill/>
              <a:ln cap="flat" cmpd="sng" w="12700">
                <a:solidFill>
                  <a:srgbClr val="FFFFFF"/>
                </a:solidFill>
                <a:prstDash val="solid"/>
                <a:miter lim="800000"/>
                <a:headEnd len="med" w="med" type="none"/>
                <a:tailEnd len="med" w="med" type="none"/>
              </a:ln>
            </p:spPr>
          </p:cxnSp>
          <p:cxnSp>
            <p:nvCxnSpPr>
              <p:cNvPr id="228" name="Google Shape;228;p22"/>
              <p:cNvCxnSpPr/>
              <p:nvPr/>
            </p:nvCxnSpPr>
            <p:spPr>
              <a:xfrm>
                <a:off x="587376"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229" name="Google Shape;229;p22"/>
              <p:cNvCxnSpPr/>
              <p:nvPr/>
            </p:nvCxnSpPr>
            <p:spPr>
              <a:xfrm flipH="1" rot="10800000">
                <a:off x="1816101"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230" name="Google Shape;230;p22"/>
              <p:cNvCxnSpPr/>
              <p:nvPr/>
            </p:nvCxnSpPr>
            <p:spPr>
              <a:xfrm>
                <a:off x="587376" y="2967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231" name="Google Shape;231;p22"/>
              <p:cNvCxnSpPr/>
              <p:nvPr/>
            </p:nvCxnSpPr>
            <p:spPr>
              <a:xfrm flipH="1" rot="10800000">
                <a:off x="1816101" y="2967038"/>
                <a:ext cx="1228725" cy="709613"/>
              </a:xfrm>
              <a:prstGeom prst="straightConnector1">
                <a:avLst/>
              </a:prstGeom>
              <a:noFill/>
              <a:ln cap="rnd" cmpd="sng" w="12700">
                <a:solidFill>
                  <a:srgbClr val="FFFFFF"/>
                </a:solidFill>
                <a:prstDash val="solid"/>
                <a:miter lim="800000"/>
                <a:headEnd len="med" w="med" type="none"/>
                <a:tailEnd len="med" w="med" type="none"/>
              </a:ln>
            </p:spPr>
          </p:cxnSp>
        </p:grpSp>
      </p:grpSp>
      <p:grpSp>
        <p:nvGrpSpPr>
          <p:cNvPr id="232" name="Google Shape;232;p22"/>
          <p:cNvGrpSpPr/>
          <p:nvPr/>
        </p:nvGrpSpPr>
        <p:grpSpPr>
          <a:xfrm flipH="1" rot="8100000">
            <a:off x="917093" y="3213810"/>
            <a:ext cx="2457450" cy="3838575"/>
            <a:chOff x="587376" y="280988"/>
            <a:chExt cx="2457450" cy="3838575"/>
          </a:xfrm>
        </p:grpSpPr>
        <p:sp>
          <p:nvSpPr>
            <p:cNvPr id="233" name="Google Shape;233;p22"/>
            <p:cNvSpPr/>
            <p:nvPr/>
          </p:nvSpPr>
          <p:spPr>
            <a:xfrm>
              <a:off x="1816101" y="1443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4" name="Google Shape;234;p22"/>
            <p:cNvSpPr/>
            <p:nvPr/>
          </p:nvSpPr>
          <p:spPr>
            <a:xfrm>
              <a:off x="1816101" y="2205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5" name="Google Shape;235;p22"/>
            <p:cNvSpPr/>
            <p:nvPr/>
          </p:nvSpPr>
          <p:spPr>
            <a:xfrm>
              <a:off x="587376" y="1443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6" name="Google Shape;236;p22"/>
            <p:cNvSpPr/>
            <p:nvPr/>
          </p:nvSpPr>
          <p:spPr>
            <a:xfrm>
              <a:off x="587376" y="2205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7" name="Google Shape;237;p22"/>
            <p:cNvSpPr/>
            <p:nvPr/>
          </p:nvSpPr>
          <p:spPr>
            <a:xfrm>
              <a:off x="587376" y="2967038"/>
              <a:ext cx="1228725" cy="790575"/>
            </a:xfrm>
            <a:custGeom>
              <a:rect b="b" l="l" r="r" t="t"/>
              <a:pathLst>
                <a:path extrusionOk="0" h="166" w="258">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8" name="Google Shape;238;p22"/>
            <p:cNvSpPr/>
            <p:nvPr/>
          </p:nvSpPr>
          <p:spPr>
            <a:xfrm>
              <a:off x="1816101" y="2967038"/>
              <a:ext cx="1228725" cy="790575"/>
            </a:xfrm>
            <a:custGeom>
              <a:rect b="b" l="l" r="r" t="t"/>
              <a:pathLst>
                <a:path extrusionOk="0" h="166" w="258">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39" name="Google Shape;239;p22"/>
            <p:cNvSpPr/>
            <p:nvPr/>
          </p:nvSpPr>
          <p:spPr>
            <a:xfrm>
              <a:off x="1816101" y="280988"/>
              <a:ext cx="319088" cy="1419225"/>
            </a:xfrm>
            <a:custGeom>
              <a:rect b="b" l="l" r="r" t="t"/>
              <a:pathLst>
                <a:path extrusionOk="0" h="298" w="67">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0" name="Google Shape;240;p22"/>
            <p:cNvSpPr/>
            <p:nvPr/>
          </p:nvSpPr>
          <p:spPr>
            <a:xfrm>
              <a:off x="1497013" y="280988"/>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1" name="Google Shape;241;p22"/>
            <p:cNvSpPr/>
            <p:nvPr/>
          </p:nvSpPr>
          <p:spPr>
            <a:xfrm>
              <a:off x="587376" y="1390651"/>
              <a:ext cx="1228725" cy="761999"/>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2" name="Google Shape;242;p22"/>
            <p:cNvSpPr/>
            <p:nvPr/>
          </p:nvSpPr>
          <p:spPr>
            <a:xfrm>
              <a:off x="1816101" y="1362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3" name="Google Shape;243;p22"/>
            <p:cNvSpPr/>
            <p:nvPr/>
          </p:nvSpPr>
          <p:spPr>
            <a:xfrm>
              <a:off x="587376" y="2124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4" name="Google Shape;244;p22"/>
            <p:cNvSpPr/>
            <p:nvPr/>
          </p:nvSpPr>
          <p:spPr>
            <a:xfrm>
              <a:off x="1816101" y="2124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5" name="Google Shape;245;p22"/>
            <p:cNvSpPr/>
            <p:nvPr/>
          </p:nvSpPr>
          <p:spPr>
            <a:xfrm>
              <a:off x="587376" y="2886075"/>
              <a:ext cx="1228725" cy="790575"/>
            </a:xfrm>
            <a:custGeom>
              <a:rect b="b" l="l" r="r" t="t"/>
              <a:pathLst>
                <a:path extrusionOk="0" h="166" w="258">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46" name="Google Shape;246;p22"/>
            <p:cNvSpPr/>
            <p:nvPr/>
          </p:nvSpPr>
          <p:spPr>
            <a:xfrm>
              <a:off x="1816101" y="2886075"/>
              <a:ext cx="1228725" cy="790575"/>
            </a:xfrm>
            <a:custGeom>
              <a:rect b="b" l="l" r="r" t="t"/>
              <a:pathLst>
                <a:path extrusionOk="0" h="166" w="258">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nvGrpSpPr>
            <p:cNvPr id="247" name="Google Shape;247;p22"/>
            <p:cNvGrpSpPr/>
            <p:nvPr/>
          </p:nvGrpSpPr>
          <p:grpSpPr>
            <a:xfrm>
              <a:off x="587376" y="280988"/>
              <a:ext cx="2457450" cy="3838575"/>
              <a:chOff x="587376" y="280988"/>
              <a:chExt cx="2457450" cy="3838575"/>
            </a:xfrm>
          </p:grpSpPr>
          <p:cxnSp>
            <p:nvCxnSpPr>
              <p:cNvPr id="248" name="Google Shape;248;p22"/>
              <p:cNvCxnSpPr/>
              <p:nvPr/>
            </p:nvCxnSpPr>
            <p:spPr>
              <a:xfrm>
                <a:off x="587376"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249" name="Google Shape;249;p22"/>
              <p:cNvCxnSpPr/>
              <p:nvPr/>
            </p:nvCxnSpPr>
            <p:spPr>
              <a:xfrm flipH="1" rot="10800000">
                <a:off x="1816101" y="1443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250" name="Google Shape;250;p22"/>
              <p:cNvCxnSpPr/>
              <p:nvPr/>
            </p:nvCxnSpPr>
            <p:spPr>
              <a:xfrm rot="10800000">
                <a:off x="1816101" y="280988"/>
                <a:ext cx="0" cy="3838575"/>
              </a:xfrm>
              <a:prstGeom prst="straightConnector1">
                <a:avLst/>
              </a:prstGeom>
              <a:noFill/>
              <a:ln cap="flat" cmpd="sng" w="12700">
                <a:solidFill>
                  <a:srgbClr val="FFFFFF"/>
                </a:solidFill>
                <a:prstDash val="solid"/>
                <a:miter lim="800000"/>
                <a:headEnd len="med" w="med" type="none"/>
                <a:tailEnd len="med" w="med" type="none"/>
              </a:ln>
            </p:spPr>
          </p:cxnSp>
          <p:cxnSp>
            <p:nvCxnSpPr>
              <p:cNvPr id="251" name="Google Shape;251;p22"/>
              <p:cNvCxnSpPr/>
              <p:nvPr/>
            </p:nvCxnSpPr>
            <p:spPr>
              <a:xfrm>
                <a:off x="587376"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252" name="Google Shape;252;p22"/>
              <p:cNvCxnSpPr/>
              <p:nvPr/>
            </p:nvCxnSpPr>
            <p:spPr>
              <a:xfrm flipH="1" rot="10800000">
                <a:off x="1816101" y="2205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253" name="Google Shape;253;p22"/>
              <p:cNvCxnSpPr/>
              <p:nvPr/>
            </p:nvCxnSpPr>
            <p:spPr>
              <a:xfrm>
                <a:off x="587376" y="2967038"/>
                <a:ext cx="1228725" cy="709613"/>
              </a:xfrm>
              <a:prstGeom prst="straightConnector1">
                <a:avLst/>
              </a:prstGeom>
              <a:noFill/>
              <a:ln cap="rnd" cmpd="sng" w="12700">
                <a:solidFill>
                  <a:srgbClr val="FFFFFF"/>
                </a:solidFill>
                <a:prstDash val="solid"/>
                <a:miter lim="800000"/>
                <a:headEnd len="med" w="med" type="none"/>
                <a:tailEnd len="med" w="med" type="none"/>
              </a:ln>
            </p:spPr>
          </p:cxnSp>
          <p:cxnSp>
            <p:nvCxnSpPr>
              <p:cNvPr id="254" name="Google Shape;254;p22"/>
              <p:cNvCxnSpPr/>
              <p:nvPr/>
            </p:nvCxnSpPr>
            <p:spPr>
              <a:xfrm flipH="1" rot="10800000">
                <a:off x="1816101" y="2967038"/>
                <a:ext cx="1228725" cy="709613"/>
              </a:xfrm>
              <a:prstGeom prst="straightConnector1">
                <a:avLst/>
              </a:prstGeom>
              <a:noFill/>
              <a:ln cap="rnd" cmpd="sng" w="12700">
                <a:solidFill>
                  <a:srgbClr val="FFFFFF"/>
                </a:solidFill>
                <a:prstDash val="solid"/>
                <a:miter lim="800000"/>
                <a:headEnd len="med" w="med" type="none"/>
                <a:tailEnd len="med" w="med" type="none"/>
              </a:ln>
            </p:spPr>
          </p:cxnSp>
        </p:grpSp>
      </p:grpSp>
      <p:sp>
        <p:nvSpPr>
          <p:cNvPr id="255" name="Google Shape;255;p22"/>
          <p:cNvSpPr txBox="1"/>
          <p:nvPr>
            <p:ph idx="10" type="dt"/>
          </p:nvPr>
        </p:nvSpPr>
        <p:spPr>
          <a:xfrm>
            <a:off x="568164" y="6357168"/>
            <a:ext cx="1641986"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1000" cap="none">
                <a:solidFill>
                  <a:schemeClr val="dk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22"/>
          <p:cNvSpPr txBox="1"/>
          <p:nvPr>
            <p:ph idx="12" type="sldNum"/>
          </p:nvPr>
        </p:nvSpPr>
        <p:spPr>
          <a:xfrm>
            <a:off x="9982800" y="6357600"/>
            <a:ext cx="1641036"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cap="none">
                <a:solidFill>
                  <a:schemeClr val="dk1"/>
                </a:solidFill>
                <a:latin typeface="Avenir"/>
                <a:ea typeface="Avenir"/>
                <a:cs typeface="Avenir"/>
                <a:sym typeface="Avenir"/>
              </a:defRPr>
            </a:lvl1pPr>
            <a:lvl2pPr indent="0" lvl="1" marL="0" algn="r">
              <a:spcBef>
                <a:spcPts val="0"/>
              </a:spcBef>
              <a:buNone/>
              <a:defRPr sz="1000" cap="none">
                <a:solidFill>
                  <a:schemeClr val="dk1"/>
                </a:solidFill>
                <a:latin typeface="Avenir"/>
                <a:ea typeface="Avenir"/>
                <a:cs typeface="Avenir"/>
                <a:sym typeface="Avenir"/>
              </a:defRPr>
            </a:lvl2pPr>
            <a:lvl3pPr indent="0" lvl="2" marL="0" algn="r">
              <a:spcBef>
                <a:spcPts val="0"/>
              </a:spcBef>
              <a:buNone/>
              <a:defRPr sz="1000" cap="none">
                <a:solidFill>
                  <a:schemeClr val="dk1"/>
                </a:solidFill>
                <a:latin typeface="Avenir"/>
                <a:ea typeface="Avenir"/>
                <a:cs typeface="Avenir"/>
                <a:sym typeface="Avenir"/>
              </a:defRPr>
            </a:lvl3pPr>
            <a:lvl4pPr indent="0" lvl="3" marL="0" algn="r">
              <a:spcBef>
                <a:spcPts val="0"/>
              </a:spcBef>
              <a:buNone/>
              <a:defRPr sz="1000" cap="none">
                <a:solidFill>
                  <a:schemeClr val="dk1"/>
                </a:solidFill>
                <a:latin typeface="Avenir"/>
                <a:ea typeface="Avenir"/>
                <a:cs typeface="Avenir"/>
                <a:sym typeface="Avenir"/>
              </a:defRPr>
            </a:lvl4pPr>
            <a:lvl5pPr indent="0" lvl="4" marL="0" algn="r">
              <a:spcBef>
                <a:spcPts val="0"/>
              </a:spcBef>
              <a:buNone/>
              <a:defRPr sz="1000" cap="none">
                <a:solidFill>
                  <a:schemeClr val="dk1"/>
                </a:solidFill>
                <a:latin typeface="Avenir"/>
                <a:ea typeface="Avenir"/>
                <a:cs typeface="Avenir"/>
                <a:sym typeface="Avenir"/>
              </a:defRPr>
            </a:lvl5pPr>
            <a:lvl6pPr indent="0" lvl="5" marL="0" algn="r">
              <a:spcBef>
                <a:spcPts val="0"/>
              </a:spcBef>
              <a:buNone/>
              <a:defRPr sz="1000" cap="none">
                <a:solidFill>
                  <a:schemeClr val="dk1"/>
                </a:solidFill>
                <a:latin typeface="Avenir"/>
                <a:ea typeface="Avenir"/>
                <a:cs typeface="Avenir"/>
                <a:sym typeface="Avenir"/>
              </a:defRPr>
            </a:lvl6pPr>
            <a:lvl7pPr indent="0" lvl="6" marL="0" algn="r">
              <a:spcBef>
                <a:spcPts val="0"/>
              </a:spcBef>
              <a:buNone/>
              <a:defRPr sz="1000" cap="none">
                <a:solidFill>
                  <a:schemeClr val="dk1"/>
                </a:solidFill>
                <a:latin typeface="Avenir"/>
                <a:ea typeface="Avenir"/>
                <a:cs typeface="Avenir"/>
                <a:sym typeface="Avenir"/>
              </a:defRPr>
            </a:lvl7pPr>
            <a:lvl8pPr indent="0" lvl="7" marL="0" algn="r">
              <a:spcBef>
                <a:spcPts val="0"/>
              </a:spcBef>
              <a:buNone/>
              <a:defRPr sz="1000" cap="none">
                <a:solidFill>
                  <a:schemeClr val="dk1"/>
                </a:solidFill>
                <a:latin typeface="Avenir"/>
                <a:ea typeface="Avenir"/>
                <a:cs typeface="Avenir"/>
                <a:sym typeface="Avenir"/>
              </a:defRPr>
            </a:lvl8pPr>
            <a:lvl9pPr indent="0" lvl="8" marL="0" algn="r">
              <a:spcBef>
                <a:spcPts val="0"/>
              </a:spcBef>
              <a:buNone/>
              <a:defRPr sz="1000" cap="non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able">
  <p:cSld name="Content Table">
    <p:spTree>
      <p:nvGrpSpPr>
        <p:cNvPr id="258" name="Shape 258"/>
        <p:cNvGrpSpPr/>
        <p:nvPr/>
      </p:nvGrpSpPr>
      <p:grpSpPr>
        <a:xfrm>
          <a:off x="0" y="0"/>
          <a:ext cx="0" cy="0"/>
          <a:chOff x="0" y="0"/>
          <a:chExt cx="0" cy="0"/>
        </a:xfrm>
      </p:grpSpPr>
      <p:sp>
        <p:nvSpPr>
          <p:cNvPr id="259" name="Google Shape;259;p23"/>
          <p:cNvSpPr txBox="1"/>
          <p:nvPr>
            <p:ph type="title"/>
          </p:nvPr>
        </p:nvSpPr>
        <p:spPr>
          <a:xfrm>
            <a:off x="568164" y="400049"/>
            <a:ext cx="11047042" cy="1185045"/>
          </a:xfrm>
          <a:prstGeom prst="rect">
            <a:avLst/>
          </a:prstGeom>
          <a:noFill/>
          <a:ln>
            <a:noFill/>
          </a:ln>
        </p:spPr>
        <p:txBody>
          <a:bodyPr anchorCtr="0" anchor="b" bIns="45700" lIns="0" spcFirstLastPara="1" rIns="91425" wrap="square" tIns="45700">
            <a:normAutofit/>
          </a:bodyPr>
          <a:lstStyle>
            <a:lvl1pPr lvl="0" algn="l">
              <a:lnSpc>
                <a:spcPct val="100000"/>
              </a:lnSpc>
              <a:spcBef>
                <a:spcPts val="0"/>
              </a:spcBef>
              <a:spcAft>
                <a:spcPts val="0"/>
              </a:spcAft>
              <a:buClr>
                <a:schemeClr val="dk1"/>
              </a:buClr>
              <a:buSzPts val="3600"/>
              <a:buFont typeface="Sorts Mill Goud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23"/>
          <p:cNvSpPr txBox="1"/>
          <p:nvPr>
            <p:ph idx="1" type="body"/>
          </p:nvPr>
        </p:nvSpPr>
        <p:spPr>
          <a:xfrm>
            <a:off x="568164" y="1997132"/>
            <a:ext cx="4105436" cy="4232218"/>
          </a:xfrm>
          <a:prstGeom prst="rect">
            <a:avLst/>
          </a:prstGeom>
          <a:noFill/>
          <a:ln>
            <a:noFill/>
          </a:ln>
        </p:spPr>
        <p:txBody>
          <a:bodyPr anchorCtr="0" anchor="t" bIns="45700" lIns="0" spcFirstLastPara="1" rIns="91425" wrap="square" tIns="45700">
            <a:normAutofit/>
          </a:bodyPr>
          <a:lstStyle>
            <a:lvl1pPr indent="-228600" lvl="0" marL="457200" algn="l">
              <a:lnSpc>
                <a:spcPct val="130000"/>
              </a:lnSpc>
              <a:spcBef>
                <a:spcPts val="1000"/>
              </a:spcBef>
              <a:spcAft>
                <a:spcPts val="0"/>
              </a:spcAft>
              <a:buSzPts val="1800"/>
              <a:buNone/>
              <a:defRPr sz="1800"/>
            </a:lvl1pPr>
            <a:lvl2pPr indent="-228600" lvl="1" marL="914400" algn="l">
              <a:lnSpc>
                <a:spcPct val="130000"/>
              </a:lnSpc>
              <a:spcBef>
                <a:spcPts val="500"/>
              </a:spcBef>
              <a:spcAft>
                <a:spcPts val="0"/>
              </a:spcAft>
              <a:buClr>
                <a:schemeClr val="dk1"/>
              </a:buClr>
              <a:buSzPts val="1800"/>
              <a:buFont typeface="Avenir"/>
              <a:buNone/>
              <a:defRPr sz="1800"/>
            </a:lvl2pPr>
            <a:lvl3pPr indent="-228600" lvl="2" marL="1371600" algn="l">
              <a:lnSpc>
                <a:spcPct val="130000"/>
              </a:lnSpc>
              <a:spcBef>
                <a:spcPts val="500"/>
              </a:spcBef>
              <a:spcAft>
                <a:spcPts val="0"/>
              </a:spcAft>
              <a:buSzPts val="1800"/>
              <a:buNone/>
              <a:defRPr sz="1800"/>
            </a:lvl3pPr>
            <a:lvl4pPr indent="-228600" lvl="3" marL="1828800" algn="l">
              <a:lnSpc>
                <a:spcPct val="130000"/>
              </a:lnSpc>
              <a:spcBef>
                <a:spcPts val="500"/>
              </a:spcBef>
              <a:spcAft>
                <a:spcPts val="0"/>
              </a:spcAft>
              <a:buSzPts val="1800"/>
              <a:buFont typeface="Avenir"/>
              <a:buNone/>
              <a:defRPr sz="1800"/>
            </a:lvl4pPr>
            <a:lvl5pPr indent="-228600" lvl="4" marL="2286000" algn="l">
              <a:lnSpc>
                <a:spcPct val="130000"/>
              </a:lnSpc>
              <a:spcBef>
                <a:spcPts val="500"/>
              </a:spcBef>
              <a:spcAft>
                <a:spcPts val="0"/>
              </a:spcAft>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61" name="Google Shape;261;p23"/>
          <p:cNvCxnSpPr/>
          <p:nvPr/>
        </p:nvCxnSpPr>
        <p:spPr>
          <a:xfrm>
            <a:off x="568164" y="1799498"/>
            <a:ext cx="540000" cy="0"/>
          </a:xfrm>
          <a:prstGeom prst="straightConnector1">
            <a:avLst/>
          </a:prstGeom>
          <a:noFill/>
          <a:ln cap="flat" cmpd="sng" w="12700">
            <a:solidFill>
              <a:srgbClr val="FFFFFF"/>
            </a:solidFill>
            <a:prstDash val="solid"/>
            <a:round/>
            <a:headEnd len="sm" w="sm" type="none"/>
            <a:tailEnd len="sm" w="sm" type="none"/>
          </a:ln>
        </p:spPr>
      </p:cxnSp>
      <p:sp>
        <p:nvSpPr>
          <p:cNvPr id="262" name="Google Shape;262;p23"/>
          <p:cNvSpPr txBox="1"/>
          <p:nvPr>
            <p:ph idx="10" type="dt"/>
          </p:nvPr>
        </p:nvSpPr>
        <p:spPr>
          <a:xfrm>
            <a:off x="568164" y="6357168"/>
            <a:ext cx="1641986"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1000" cap="none">
                <a:solidFill>
                  <a:schemeClr val="dk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23"/>
          <p:cNvSpPr txBox="1"/>
          <p:nvPr>
            <p:ph idx="12" type="sldNum"/>
          </p:nvPr>
        </p:nvSpPr>
        <p:spPr>
          <a:xfrm>
            <a:off x="9982800" y="6357600"/>
            <a:ext cx="1641036"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cap="none">
                <a:solidFill>
                  <a:schemeClr val="dk1"/>
                </a:solidFill>
                <a:latin typeface="Avenir"/>
                <a:ea typeface="Avenir"/>
                <a:cs typeface="Avenir"/>
                <a:sym typeface="Avenir"/>
              </a:defRPr>
            </a:lvl1pPr>
            <a:lvl2pPr indent="0" lvl="1" marL="0" algn="r">
              <a:spcBef>
                <a:spcPts val="0"/>
              </a:spcBef>
              <a:buNone/>
              <a:defRPr sz="1000" cap="none">
                <a:solidFill>
                  <a:schemeClr val="dk1"/>
                </a:solidFill>
                <a:latin typeface="Avenir"/>
                <a:ea typeface="Avenir"/>
                <a:cs typeface="Avenir"/>
                <a:sym typeface="Avenir"/>
              </a:defRPr>
            </a:lvl2pPr>
            <a:lvl3pPr indent="0" lvl="2" marL="0" algn="r">
              <a:spcBef>
                <a:spcPts val="0"/>
              </a:spcBef>
              <a:buNone/>
              <a:defRPr sz="1000" cap="none">
                <a:solidFill>
                  <a:schemeClr val="dk1"/>
                </a:solidFill>
                <a:latin typeface="Avenir"/>
                <a:ea typeface="Avenir"/>
                <a:cs typeface="Avenir"/>
                <a:sym typeface="Avenir"/>
              </a:defRPr>
            </a:lvl3pPr>
            <a:lvl4pPr indent="0" lvl="3" marL="0" algn="r">
              <a:spcBef>
                <a:spcPts val="0"/>
              </a:spcBef>
              <a:buNone/>
              <a:defRPr sz="1000" cap="none">
                <a:solidFill>
                  <a:schemeClr val="dk1"/>
                </a:solidFill>
                <a:latin typeface="Avenir"/>
                <a:ea typeface="Avenir"/>
                <a:cs typeface="Avenir"/>
                <a:sym typeface="Avenir"/>
              </a:defRPr>
            </a:lvl4pPr>
            <a:lvl5pPr indent="0" lvl="4" marL="0" algn="r">
              <a:spcBef>
                <a:spcPts val="0"/>
              </a:spcBef>
              <a:buNone/>
              <a:defRPr sz="1000" cap="none">
                <a:solidFill>
                  <a:schemeClr val="dk1"/>
                </a:solidFill>
                <a:latin typeface="Avenir"/>
                <a:ea typeface="Avenir"/>
                <a:cs typeface="Avenir"/>
                <a:sym typeface="Avenir"/>
              </a:defRPr>
            </a:lvl5pPr>
            <a:lvl6pPr indent="0" lvl="5" marL="0" algn="r">
              <a:spcBef>
                <a:spcPts val="0"/>
              </a:spcBef>
              <a:buNone/>
              <a:defRPr sz="1000" cap="none">
                <a:solidFill>
                  <a:schemeClr val="dk1"/>
                </a:solidFill>
                <a:latin typeface="Avenir"/>
                <a:ea typeface="Avenir"/>
                <a:cs typeface="Avenir"/>
                <a:sym typeface="Avenir"/>
              </a:defRPr>
            </a:lvl6pPr>
            <a:lvl7pPr indent="0" lvl="6" marL="0" algn="r">
              <a:spcBef>
                <a:spcPts val="0"/>
              </a:spcBef>
              <a:buNone/>
              <a:defRPr sz="1000" cap="none">
                <a:solidFill>
                  <a:schemeClr val="dk1"/>
                </a:solidFill>
                <a:latin typeface="Avenir"/>
                <a:ea typeface="Avenir"/>
                <a:cs typeface="Avenir"/>
                <a:sym typeface="Avenir"/>
              </a:defRPr>
            </a:lvl7pPr>
            <a:lvl8pPr indent="0" lvl="7" marL="0" algn="r">
              <a:spcBef>
                <a:spcPts val="0"/>
              </a:spcBef>
              <a:buNone/>
              <a:defRPr sz="1000" cap="none">
                <a:solidFill>
                  <a:schemeClr val="dk1"/>
                </a:solidFill>
                <a:latin typeface="Avenir"/>
                <a:ea typeface="Avenir"/>
                <a:cs typeface="Avenir"/>
                <a:sym typeface="Avenir"/>
              </a:defRPr>
            </a:lvl8pPr>
            <a:lvl9pPr indent="0" lvl="8" marL="0" algn="r">
              <a:spcBef>
                <a:spcPts val="0"/>
              </a:spcBef>
              <a:buNone/>
              <a:defRPr sz="1000" cap="non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3">
  <p:cSld name="Two Content 3">
    <p:spTree>
      <p:nvGrpSpPr>
        <p:cNvPr id="265" name="Shape 265"/>
        <p:cNvGrpSpPr/>
        <p:nvPr/>
      </p:nvGrpSpPr>
      <p:grpSpPr>
        <a:xfrm>
          <a:off x="0" y="0"/>
          <a:ext cx="0" cy="0"/>
          <a:chOff x="0" y="0"/>
          <a:chExt cx="0" cy="0"/>
        </a:xfrm>
      </p:grpSpPr>
      <p:sp>
        <p:nvSpPr>
          <p:cNvPr id="266" name="Google Shape;266;p24"/>
          <p:cNvSpPr txBox="1"/>
          <p:nvPr>
            <p:ph type="title"/>
          </p:nvPr>
        </p:nvSpPr>
        <p:spPr>
          <a:xfrm>
            <a:off x="3157636" y="400049"/>
            <a:ext cx="8467760" cy="1185045"/>
          </a:xfrm>
          <a:prstGeom prst="rect">
            <a:avLst/>
          </a:prstGeom>
          <a:noFill/>
          <a:ln>
            <a:noFill/>
          </a:ln>
        </p:spPr>
        <p:txBody>
          <a:bodyPr anchorCtr="0" anchor="b" bIns="45700" lIns="0" spcFirstLastPara="1" rIns="91425" wrap="square" tIns="45700">
            <a:normAutofit/>
          </a:bodyPr>
          <a:lstStyle>
            <a:lvl1pPr lvl="0" algn="l">
              <a:lnSpc>
                <a:spcPct val="100000"/>
              </a:lnSpc>
              <a:spcBef>
                <a:spcPts val="0"/>
              </a:spcBef>
              <a:spcAft>
                <a:spcPts val="0"/>
              </a:spcAft>
              <a:buClr>
                <a:schemeClr val="dk1"/>
              </a:buClr>
              <a:buSzPts val="3600"/>
              <a:buFont typeface="Sorts Mill Goud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24"/>
          <p:cNvSpPr txBox="1"/>
          <p:nvPr>
            <p:ph idx="1" type="body"/>
          </p:nvPr>
        </p:nvSpPr>
        <p:spPr>
          <a:xfrm>
            <a:off x="3157636" y="1997132"/>
            <a:ext cx="5597686" cy="4356056"/>
          </a:xfrm>
          <a:prstGeom prst="rect">
            <a:avLst/>
          </a:prstGeom>
          <a:noFill/>
          <a:ln>
            <a:noFill/>
          </a:ln>
        </p:spPr>
        <p:txBody>
          <a:bodyPr anchorCtr="0" anchor="t" bIns="45700" lIns="0" spcFirstLastPara="1" rIns="91425" wrap="square" tIns="45700">
            <a:normAutofit/>
          </a:bodyPr>
          <a:lstStyle>
            <a:lvl1pPr indent="-228600" lvl="0" marL="457200" algn="l">
              <a:lnSpc>
                <a:spcPct val="130000"/>
              </a:lnSpc>
              <a:spcBef>
                <a:spcPts val="1000"/>
              </a:spcBef>
              <a:spcAft>
                <a:spcPts val="0"/>
              </a:spcAft>
              <a:buSzPts val="1800"/>
              <a:buNone/>
              <a:defRPr sz="1800"/>
            </a:lvl1pPr>
            <a:lvl2pPr indent="-342900" lvl="1" marL="914400" algn="l">
              <a:lnSpc>
                <a:spcPct val="130000"/>
              </a:lnSpc>
              <a:spcBef>
                <a:spcPts val="500"/>
              </a:spcBef>
              <a:spcAft>
                <a:spcPts val="0"/>
              </a:spcAft>
              <a:buClr>
                <a:schemeClr val="dk1"/>
              </a:buClr>
              <a:buSzPts val="1800"/>
              <a:buFont typeface="Arial"/>
              <a:buChar char="•"/>
              <a:defRPr sz="1800"/>
            </a:lvl2pPr>
            <a:lvl3pPr indent="-228600" lvl="2" marL="1371600" algn="l">
              <a:lnSpc>
                <a:spcPct val="130000"/>
              </a:lnSpc>
              <a:spcBef>
                <a:spcPts val="500"/>
              </a:spcBef>
              <a:spcAft>
                <a:spcPts val="0"/>
              </a:spcAft>
              <a:buSzPts val="1800"/>
              <a:buNone/>
              <a:defRPr sz="1800"/>
            </a:lvl3pPr>
            <a:lvl4pPr indent="-228600" lvl="3" marL="1828800" algn="l">
              <a:lnSpc>
                <a:spcPct val="130000"/>
              </a:lnSpc>
              <a:spcBef>
                <a:spcPts val="500"/>
              </a:spcBef>
              <a:spcAft>
                <a:spcPts val="0"/>
              </a:spcAft>
              <a:buSzPts val="1800"/>
              <a:buFont typeface="Avenir"/>
              <a:buNone/>
              <a:defRPr sz="1800"/>
            </a:lvl4pPr>
            <a:lvl5pPr indent="-228600" lvl="4" marL="2286000" algn="l">
              <a:lnSpc>
                <a:spcPct val="130000"/>
              </a:lnSpc>
              <a:spcBef>
                <a:spcPts val="500"/>
              </a:spcBef>
              <a:spcAft>
                <a:spcPts val="0"/>
              </a:spcAft>
              <a:buSzPts val="1800"/>
              <a:buNone/>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24"/>
          <p:cNvSpPr txBox="1"/>
          <p:nvPr>
            <p:ph idx="2" type="body"/>
          </p:nvPr>
        </p:nvSpPr>
        <p:spPr>
          <a:xfrm>
            <a:off x="8945821" y="1997134"/>
            <a:ext cx="2679575" cy="4356054"/>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SzPts val="1800"/>
              <a:buChar char="·"/>
              <a:defRPr sz="1800"/>
            </a:lvl1pPr>
            <a:lvl2pPr indent="-228600" lvl="1" marL="914400" algn="l">
              <a:lnSpc>
                <a:spcPct val="150000"/>
              </a:lnSpc>
              <a:spcBef>
                <a:spcPts val="500"/>
              </a:spcBef>
              <a:spcAft>
                <a:spcPts val="0"/>
              </a:spcAft>
              <a:buClr>
                <a:schemeClr val="dk1"/>
              </a:buClr>
              <a:buSzPts val="1800"/>
              <a:buFont typeface="Avenir"/>
              <a:buNone/>
              <a:defRPr sz="1800"/>
            </a:lvl2pPr>
            <a:lvl3pPr indent="-342900" lvl="2" marL="1371600" algn="l">
              <a:lnSpc>
                <a:spcPct val="150000"/>
              </a:lnSpc>
              <a:spcBef>
                <a:spcPts val="500"/>
              </a:spcBef>
              <a:spcAft>
                <a:spcPts val="0"/>
              </a:spcAft>
              <a:buSzPts val="1800"/>
              <a:buChar char="·"/>
              <a:defRPr sz="1800"/>
            </a:lvl3pPr>
            <a:lvl4pPr indent="-228600" lvl="3" marL="1828800" algn="l">
              <a:lnSpc>
                <a:spcPct val="150000"/>
              </a:lnSpc>
              <a:spcBef>
                <a:spcPts val="500"/>
              </a:spcBef>
              <a:spcAft>
                <a:spcPts val="0"/>
              </a:spcAft>
              <a:buSzPts val="1800"/>
              <a:buFont typeface="Avenir"/>
              <a:buNone/>
              <a:defRPr sz="1800"/>
            </a:lvl4pPr>
            <a:lvl5pPr indent="-342900" lvl="4" marL="2286000" algn="l">
              <a:lnSpc>
                <a:spcPct val="15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69" name="Google Shape;269;p24"/>
          <p:cNvGrpSpPr/>
          <p:nvPr/>
        </p:nvGrpSpPr>
        <p:grpSpPr>
          <a:xfrm flipH="1">
            <a:off x="-58397" y="-98150"/>
            <a:ext cx="2862334" cy="3263529"/>
            <a:chOff x="9420492" y="-98150"/>
            <a:chExt cx="2862334" cy="3263529"/>
          </a:xfrm>
        </p:grpSpPr>
        <p:grpSp>
          <p:nvGrpSpPr>
            <p:cNvPr id="270" name="Google Shape;270;p24"/>
            <p:cNvGrpSpPr/>
            <p:nvPr/>
          </p:nvGrpSpPr>
          <p:grpSpPr>
            <a:xfrm rot="2700000">
              <a:off x="9958667" y="202033"/>
              <a:ext cx="1785984" cy="2261968"/>
              <a:chOff x="3125006" y="3120856"/>
              <a:chExt cx="1785984" cy="2261968"/>
            </a:xfrm>
          </p:grpSpPr>
          <p:grpSp>
            <p:nvGrpSpPr>
              <p:cNvPr id="271" name="Google Shape;271;p24"/>
              <p:cNvGrpSpPr/>
              <p:nvPr/>
            </p:nvGrpSpPr>
            <p:grpSpPr>
              <a:xfrm>
                <a:off x="3136819" y="3120856"/>
                <a:ext cx="1760933" cy="2261968"/>
                <a:chOff x="4749017" y="2945157"/>
                <a:chExt cx="1760933" cy="2261968"/>
              </a:xfrm>
            </p:grpSpPr>
            <p:cxnSp>
              <p:nvCxnSpPr>
                <p:cNvPr id="272" name="Google Shape;272;p24"/>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273" name="Google Shape;273;p24"/>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274" name="Google Shape;274;p24"/>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75" name="Google Shape;275;p24"/>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276" name="Google Shape;276;p24"/>
              <p:cNvGrpSpPr/>
              <p:nvPr/>
            </p:nvGrpSpPr>
            <p:grpSpPr>
              <a:xfrm>
                <a:off x="3125006" y="3171595"/>
                <a:ext cx="1785984" cy="1799739"/>
                <a:chOff x="6879836" y="3516901"/>
                <a:chExt cx="1785984" cy="1799739"/>
              </a:xfrm>
            </p:grpSpPr>
            <p:sp>
              <p:nvSpPr>
                <p:cNvPr id="277" name="Google Shape;277;p24"/>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78" name="Google Shape;278;p24"/>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279" name="Google Shape;279;p24"/>
            <p:cNvGrpSpPr/>
            <p:nvPr/>
          </p:nvGrpSpPr>
          <p:grpSpPr>
            <a:xfrm rot="5400000">
              <a:off x="10400269" y="1917603"/>
              <a:ext cx="633413" cy="1862138"/>
              <a:chOff x="5959192" y="333389"/>
              <a:chExt cx="633413" cy="1862138"/>
            </a:xfrm>
          </p:grpSpPr>
          <p:grpSp>
            <p:nvGrpSpPr>
              <p:cNvPr id="280" name="Google Shape;280;p24"/>
              <p:cNvGrpSpPr/>
              <p:nvPr/>
            </p:nvGrpSpPr>
            <p:grpSpPr>
              <a:xfrm>
                <a:off x="5959192" y="333389"/>
                <a:ext cx="633413" cy="1419225"/>
                <a:chOff x="5959192" y="333389"/>
                <a:chExt cx="633413" cy="1419225"/>
              </a:xfrm>
            </p:grpSpPr>
            <p:sp>
              <p:nvSpPr>
                <p:cNvPr id="281" name="Google Shape;281;p24"/>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82" name="Google Shape;282;p24"/>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283" name="Google Shape;283;p24"/>
              <p:cNvCxnSpPr/>
              <p:nvPr/>
            </p:nvCxnSpPr>
            <p:spPr>
              <a:xfrm rot="10800000">
                <a:off x="6278281"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grpSp>
        <p:nvGrpSpPr>
          <p:cNvPr id="284" name="Google Shape;284;p24"/>
          <p:cNvGrpSpPr/>
          <p:nvPr/>
        </p:nvGrpSpPr>
        <p:grpSpPr>
          <a:xfrm rot="10800000">
            <a:off x="-75043" y="3721101"/>
            <a:ext cx="2862334" cy="3263529"/>
            <a:chOff x="9420492" y="-98150"/>
            <a:chExt cx="2862334" cy="3263529"/>
          </a:xfrm>
        </p:grpSpPr>
        <p:grpSp>
          <p:nvGrpSpPr>
            <p:cNvPr id="285" name="Google Shape;285;p24"/>
            <p:cNvGrpSpPr/>
            <p:nvPr/>
          </p:nvGrpSpPr>
          <p:grpSpPr>
            <a:xfrm rot="2700000">
              <a:off x="9958667" y="202033"/>
              <a:ext cx="1785984" cy="2261968"/>
              <a:chOff x="3125006" y="3120856"/>
              <a:chExt cx="1785984" cy="2261968"/>
            </a:xfrm>
          </p:grpSpPr>
          <p:grpSp>
            <p:nvGrpSpPr>
              <p:cNvPr id="286" name="Google Shape;286;p24"/>
              <p:cNvGrpSpPr/>
              <p:nvPr/>
            </p:nvGrpSpPr>
            <p:grpSpPr>
              <a:xfrm>
                <a:off x="3136819" y="3120856"/>
                <a:ext cx="1760933" cy="2261968"/>
                <a:chOff x="4749017" y="2945157"/>
                <a:chExt cx="1760933" cy="2261968"/>
              </a:xfrm>
            </p:grpSpPr>
            <p:cxnSp>
              <p:nvCxnSpPr>
                <p:cNvPr id="287" name="Google Shape;287;p24"/>
                <p:cNvCxnSpPr/>
                <p:nvPr/>
              </p:nvCxnSpPr>
              <p:spPr>
                <a:xfrm>
                  <a:off x="5630197" y="2998646"/>
                  <a:ext cx="0" cy="2208479"/>
                </a:xfrm>
                <a:prstGeom prst="straightConnector1">
                  <a:avLst/>
                </a:prstGeom>
                <a:noFill/>
                <a:ln cap="flat" cmpd="sng" w="12700">
                  <a:solidFill>
                    <a:srgbClr val="FFFFFF"/>
                  </a:solidFill>
                  <a:prstDash val="solid"/>
                  <a:round/>
                  <a:headEnd len="sm" w="sm" type="none"/>
                  <a:tailEnd len="sm" w="sm" type="none"/>
                </a:ln>
              </p:spPr>
            </p:cxnSp>
            <p:cxnSp>
              <p:nvCxnSpPr>
                <p:cNvPr id="288" name="Google Shape;288;p24"/>
                <p:cNvCxnSpPr/>
                <p:nvPr/>
              </p:nvCxnSpPr>
              <p:spPr>
                <a:xfrm>
                  <a:off x="4749017" y="4416771"/>
                  <a:ext cx="1760933" cy="0"/>
                </a:xfrm>
                <a:prstGeom prst="straightConnector1">
                  <a:avLst/>
                </a:prstGeom>
                <a:noFill/>
                <a:ln cap="flat" cmpd="sng" w="12700">
                  <a:solidFill>
                    <a:srgbClr val="FFFFFF"/>
                  </a:solidFill>
                  <a:prstDash val="solid"/>
                  <a:round/>
                  <a:headEnd len="sm" w="sm" type="none"/>
                  <a:tailEnd len="sm" w="sm" type="none"/>
                </a:ln>
              </p:spPr>
            </p:cxnSp>
            <p:sp>
              <p:nvSpPr>
                <p:cNvPr id="289" name="Google Shape;289;p24"/>
                <p:cNvSpPr/>
                <p:nvPr/>
              </p:nvSpPr>
              <p:spPr>
                <a:xfrm rot="-8100000">
                  <a:off x="5136242" y="3224252"/>
                  <a:ext cx="987915" cy="987915"/>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290" name="Google Shape;290;p24"/>
                <p:cNvSpPr/>
                <p:nvPr/>
              </p:nvSpPr>
              <p:spPr>
                <a:xfrm rot="-8100000">
                  <a:off x="5327037" y="3070731"/>
                  <a:ext cx="606323" cy="606323"/>
                </a:xfrm>
                <a:custGeom>
                  <a:rect b="b" l="l" r="r" t="t"/>
                  <a:pathLst>
                    <a:path extrusionOk="0" h="1302493" w="1302493">
                      <a:moveTo>
                        <a:pt x="0" y="1302493"/>
                      </a:moveTo>
                      <a:lnTo>
                        <a:pt x="0" y="0"/>
                      </a:lnTo>
                      <a:lnTo>
                        <a:pt x="1302493" y="0"/>
                      </a:lnTo>
                    </a:path>
                  </a:pathLst>
                </a:cu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291" name="Google Shape;291;p24"/>
              <p:cNvGrpSpPr/>
              <p:nvPr/>
            </p:nvGrpSpPr>
            <p:grpSpPr>
              <a:xfrm>
                <a:off x="3125006" y="3171595"/>
                <a:ext cx="1785984" cy="1799739"/>
                <a:chOff x="6879836" y="3516901"/>
                <a:chExt cx="1785984" cy="1799739"/>
              </a:xfrm>
            </p:grpSpPr>
            <p:sp>
              <p:nvSpPr>
                <p:cNvPr id="292" name="Google Shape;292;p24"/>
                <p:cNvSpPr/>
                <p:nvPr/>
              </p:nvSpPr>
              <p:spPr>
                <a:xfrm>
                  <a:off x="6879836" y="3521665"/>
                  <a:ext cx="892801" cy="1794975"/>
                </a:xfrm>
                <a:custGeom>
                  <a:rect b="b" l="l" r="r" t="t"/>
                  <a:pathLst>
                    <a:path extrusionOk="0" h="1794975" w="892801">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3" name="Google Shape;293;p24"/>
                <p:cNvSpPr/>
                <p:nvPr/>
              </p:nvSpPr>
              <p:spPr>
                <a:xfrm>
                  <a:off x="7772637" y="3516901"/>
                  <a:ext cx="893183" cy="1795123"/>
                </a:xfrm>
                <a:custGeom>
                  <a:rect b="b" l="l" r="r" t="t"/>
                  <a:pathLst>
                    <a:path extrusionOk="0" h="1795123" w="89318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grpSp>
        <p:grpSp>
          <p:nvGrpSpPr>
            <p:cNvPr id="294" name="Google Shape;294;p24"/>
            <p:cNvGrpSpPr/>
            <p:nvPr/>
          </p:nvGrpSpPr>
          <p:grpSpPr>
            <a:xfrm rot="5400000">
              <a:off x="10400269" y="1917603"/>
              <a:ext cx="633413" cy="1862138"/>
              <a:chOff x="5959192" y="333389"/>
              <a:chExt cx="633413" cy="1862138"/>
            </a:xfrm>
          </p:grpSpPr>
          <p:grpSp>
            <p:nvGrpSpPr>
              <p:cNvPr id="295" name="Google Shape;295;p24"/>
              <p:cNvGrpSpPr/>
              <p:nvPr/>
            </p:nvGrpSpPr>
            <p:grpSpPr>
              <a:xfrm>
                <a:off x="5959192" y="333389"/>
                <a:ext cx="633413" cy="1419225"/>
                <a:chOff x="5959192" y="333389"/>
                <a:chExt cx="633413" cy="1419225"/>
              </a:xfrm>
            </p:grpSpPr>
            <p:sp>
              <p:nvSpPr>
                <p:cNvPr id="296" name="Google Shape;296;p24"/>
                <p:cNvSpPr/>
                <p:nvPr/>
              </p:nvSpPr>
              <p:spPr>
                <a:xfrm>
                  <a:off x="5959192" y="333389"/>
                  <a:ext cx="319088" cy="1419225"/>
                </a:xfrm>
                <a:custGeom>
                  <a:rect b="b" l="l" r="r" t="t"/>
                  <a:pathLst>
                    <a:path extrusionOk="0" h="298" w="67">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297" name="Google Shape;297;p24"/>
                <p:cNvSpPr/>
                <p:nvPr/>
              </p:nvSpPr>
              <p:spPr>
                <a:xfrm>
                  <a:off x="6278280" y="333389"/>
                  <a:ext cx="314325" cy="1419225"/>
                </a:xfrm>
                <a:custGeom>
                  <a:rect b="b" l="l" r="r" t="t"/>
                  <a:pathLst>
                    <a:path extrusionOk="0" h="298" w="66">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grpSp>
          <p:cxnSp>
            <p:nvCxnSpPr>
              <p:cNvPr id="298" name="Google Shape;298;p24"/>
              <p:cNvCxnSpPr/>
              <p:nvPr/>
            </p:nvCxnSpPr>
            <p:spPr>
              <a:xfrm rot="10800000">
                <a:off x="6278281" y="333389"/>
                <a:ext cx="0" cy="1862138"/>
              </a:xfrm>
              <a:prstGeom prst="straightConnector1">
                <a:avLst/>
              </a:prstGeom>
              <a:noFill/>
              <a:ln cap="flat" cmpd="sng" w="12700">
                <a:solidFill>
                  <a:srgbClr val="FFFFFF"/>
                </a:solidFill>
                <a:prstDash val="solid"/>
                <a:miter lim="800000"/>
                <a:headEnd len="med" w="med" type="none"/>
                <a:tailEnd len="med" w="med" type="none"/>
              </a:ln>
            </p:spPr>
          </p:cxnSp>
        </p:grpSp>
      </p:grpSp>
      <p:cxnSp>
        <p:nvCxnSpPr>
          <p:cNvPr id="299" name="Google Shape;299;p24"/>
          <p:cNvCxnSpPr/>
          <p:nvPr/>
        </p:nvCxnSpPr>
        <p:spPr>
          <a:xfrm>
            <a:off x="3157636" y="1799498"/>
            <a:ext cx="540000" cy="0"/>
          </a:xfrm>
          <a:prstGeom prst="straightConnector1">
            <a:avLst/>
          </a:prstGeom>
          <a:noFill/>
          <a:ln cap="flat" cmpd="sng" w="12700">
            <a:solidFill>
              <a:srgbClr val="FFFFFF"/>
            </a:solidFill>
            <a:prstDash val="solid"/>
            <a:round/>
            <a:headEnd len="sm" w="sm" type="none"/>
            <a:tailEnd len="sm" w="sm" type="none"/>
          </a:ln>
        </p:spPr>
      </p:cxnSp>
      <p:sp>
        <p:nvSpPr>
          <p:cNvPr id="300" name="Google Shape;300;p24"/>
          <p:cNvSpPr txBox="1"/>
          <p:nvPr>
            <p:ph idx="10" type="dt"/>
          </p:nvPr>
        </p:nvSpPr>
        <p:spPr>
          <a:xfrm>
            <a:off x="568164" y="6357168"/>
            <a:ext cx="1641986" cy="4616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sz="1000" cap="none">
                <a:solidFill>
                  <a:schemeClr val="dk1"/>
                </a:solidFill>
                <a:latin typeface="Avenir"/>
                <a:ea typeface="Avenir"/>
                <a:cs typeface="Avenir"/>
                <a:sym typeface="Avenir"/>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24"/>
          <p:cNvSpPr txBox="1"/>
          <p:nvPr>
            <p:ph idx="12" type="sldNum"/>
          </p:nvPr>
        </p:nvSpPr>
        <p:spPr>
          <a:xfrm>
            <a:off x="9982800" y="6357600"/>
            <a:ext cx="1641036" cy="4608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cap="none">
                <a:solidFill>
                  <a:schemeClr val="dk1"/>
                </a:solidFill>
                <a:latin typeface="Avenir"/>
                <a:ea typeface="Avenir"/>
                <a:cs typeface="Avenir"/>
                <a:sym typeface="Avenir"/>
              </a:defRPr>
            </a:lvl1pPr>
            <a:lvl2pPr indent="0" lvl="1" marL="0" algn="r">
              <a:spcBef>
                <a:spcPts val="0"/>
              </a:spcBef>
              <a:buNone/>
              <a:defRPr sz="1000" cap="none">
                <a:solidFill>
                  <a:schemeClr val="dk1"/>
                </a:solidFill>
                <a:latin typeface="Avenir"/>
                <a:ea typeface="Avenir"/>
                <a:cs typeface="Avenir"/>
                <a:sym typeface="Avenir"/>
              </a:defRPr>
            </a:lvl2pPr>
            <a:lvl3pPr indent="0" lvl="2" marL="0" algn="r">
              <a:spcBef>
                <a:spcPts val="0"/>
              </a:spcBef>
              <a:buNone/>
              <a:defRPr sz="1000" cap="none">
                <a:solidFill>
                  <a:schemeClr val="dk1"/>
                </a:solidFill>
                <a:latin typeface="Avenir"/>
                <a:ea typeface="Avenir"/>
                <a:cs typeface="Avenir"/>
                <a:sym typeface="Avenir"/>
              </a:defRPr>
            </a:lvl3pPr>
            <a:lvl4pPr indent="0" lvl="3" marL="0" algn="r">
              <a:spcBef>
                <a:spcPts val="0"/>
              </a:spcBef>
              <a:buNone/>
              <a:defRPr sz="1000" cap="none">
                <a:solidFill>
                  <a:schemeClr val="dk1"/>
                </a:solidFill>
                <a:latin typeface="Avenir"/>
                <a:ea typeface="Avenir"/>
                <a:cs typeface="Avenir"/>
                <a:sym typeface="Avenir"/>
              </a:defRPr>
            </a:lvl4pPr>
            <a:lvl5pPr indent="0" lvl="4" marL="0" algn="r">
              <a:spcBef>
                <a:spcPts val="0"/>
              </a:spcBef>
              <a:buNone/>
              <a:defRPr sz="1000" cap="none">
                <a:solidFill>
                  <a:schemeClr val="dk1"/>
                </a:solidFill>
                <a:latin typeface="Avenir"/>
                <a:ea typeface="Avenir"/>
                <a:cs typeface="Avenir"/>
                <a:sym typeface="Avenir"/>
              </a:defRPr>
            </a:lvl5pPr>
            <a:lvl6pPr indent="0" lvl="5" marL="0" algn="r">
              <a:spcBef>
                <a:spcPts val="0"/>
              </a:spcBef>
              <a:buNone/>
              <a:defRPr sz="1000" cap="none">
                <a:solidFill>
                  <a:schemeClr val="dk1"/>
                </a:solidFill>
                <a:latin typeface="Avenir"/>
                <a:ea typeface="Avenir"/>
                <a:cs typeface="Avenir"/>
                <a:sym typeface="Avenir"/>
              </a:defRPr>
            </a:lvl6pPr>
            <a:lvl7pPr indent="0" lvl="6" marL="0" algn="r">
              <a:spcBef>
                <a:spcPts val="0"/>
              </a:spcBef>
              <a:buNone/>
              <a:defRPr sz="1000" cap="none">
                <a:solidFill>
                  <a:schemeClr val="dk1"/>
                </a:solidFill>
                <a:latin typeface="Avenir"/>
                <a:ea typeface="Avenir"/>
                <a:cs typeface="Avenir"/>
                <a:sym typeface="Avenir"/>
              </a:defRPr>
            </a:lvl7pPr>
            <a:lvl8pPr indent="0" lvl="7" marL="0" algn="r">
              <a:spcBef>
                <a:spcPts val="0"/>
              </a:spcBef>
              <a:buNone/>
              <a:defRPr sz="1000" cap="none">
                <a:solidFill>
                  <a:schemeClr val="dk1"/>
                </a:solidFill>
                <a:latin typeface="Avenir"/>
                <a:ea typeface="Avenir"/>
                <a:cs typeface="Avenir"/>
                <a:sym typeface="Avenir"/>
              </a:defRPr>
            </a:lvl8pPr>
            <a:lvl9pPr indent="0" lvl="8" marL="0" algn="r">
              <a:spcBef>
                <a:spcPts val="0"/>
              </a:spcBef>
              <a:buNone/>
              <a:defRPr sz="1000" cap="non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989400" y="395289"/>
            <a:ext cx="10213200" cy="111283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1"/>
              </a:buClr>
              <a:buSzPts val="3200"/>
              <a:buFont typeface="Sorts Mill Goudy"/>
              <a:buNone/>
              <a:defRPr b="0" i="0" sz="3200" u="none" cap="none" strike="noStrike">
                <a:solidFill>
                  <a:schemeClr val="dk1"/>
                </a:solidFill>
                <a:latin typeface="Sorts Mill Goudy"/>
                <a:ea typeface="Sorts Mill Goudy"/>
                <a:cs typeface="Sorts Mill Goudy"/>
                <a:sym typeface="Sorts Mill Goud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989400" y="1685925"/>
            <a:ext cx="10213200" cy="40401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50000"/>
              </a:lnSpc>
              <a:spcBef>
                <a:spcPts val="1000"/>
              </a:spcBef>
              <a:spcAft>
                <a:spcPts val="0"/>
              </a:spcAft>
              <a:buClr>
                <a:schemeClr val="accent3"/>
              </a:buClr>
              <a:buSzPts val="2000"/>
              <a:buFont typeface="Noto Sans Symbols"/>
              <a:buChar char="·"/>
              <a:defRPr b="0" i="0" sz="2000" u="none" cap="none" strike="noStrike">
                <a:solidFill>
                  <a:schemeClr val="dk1"/>
                </a:solidFill>
                <a:latin typeface="Avenir"/>
                <a:ea typeface="Avenir"/>
                <a:cs typeface="Avenir"/>
                <a:sym typeface="Avenir"/>
              </a:defRPr>
            </a:lvl1pPr>
            <a:lvl2pPr indent="-228600" lvl="1" marL="914400" marR="0" rtl="0" algn="l">
              <a:lnSpc>
                <a:spcPct val="150000"/>
              </a:lnSpc>
              <a:spcBef>
                <a:spcPts val="500"/>
              </a:spcBef>
              <a:spcAft>
                <a:spcPts val="0"/>
              </a:spcAft>
              <a:buClr>
                <a:schemeClr val="dk1"/>
              </a:buClr>
              <a:buSzPts val="2000"/>
              <a:buFont typeface="Avenir"/>
              <a:buNone/>
              <a:defRPr b="0" i="1" sz="2000" u="none" cap="none" strike="noStrike">
                <a:solidFill>
                  <a:schemeClr val="dk1"/>
                </a:solidFill>
                <a:latin typeface="Avenir"/>
                <a:ea typeface="Avenir"/>
                <a:cs typeface="Avenir"/>
                <a:sym typeface="Avenir"/>
              </a:defRPr>
            </a:lvl2pPr>
            <a:lvl3pPr indent="-355600" lvl="2" marL="1371600" marR="0" rtl="0" algn="l">
              <a:lnSpc>
                <a:spcPct val="150000"/>
              </a:lnSpc>
              <a:spcBef>
                <a:spcPts val="500"/>
              </a:spcBef>
              <a:spcAft>
                <a:spcPts val="0"/>
              </a:spcAft>
              <a:buClr>
                <a:schemeClr val="accent3"/>
              </a:buClr>
              <a:buSzPts val="2000"/>
              <a:buFont typeface="Noto Sans Symbols"/>
              <a:buChar char="·"/>
              <a:defRPr b="0" i="0" sz="2000" u="none" cap="none" strike="noStrike">
                <a:solidFill>
                  <a:schemeClr val="dk1"/>
                </a:solidFill>
                <a:latin typeface="Avenir"/>
                <a:ea typeface="Avenir"/>
                <a:cs typeface="Avenir"/>
                <a:sym typeface="Avenir"/>
              </a:defRPr>
            </a:lvl3pPr>
            <a:lvl4pPr indent="-228600" lvl="3" marL="1828800" marR="0" rtl="0" algn="l">
              <a:lnSpc>
                <a:spcPct val="150000"/>
              </a:lnSpc>
              <a:spcBef>
                <a:spcPts val="500"/>
              </a:spcBef>
              <a:spcAft>
                <a:spcPts val="0"/>
              </a:spcAft>
              <a:buClr>
                <a:schemeClr val="accent3"/>
              </a:buClr>
              <a:buSzPts val="2000"/>
              <a:buFont typeface="Avenir"/>
              <a:buNone/>
              <a:defRPr b="0" i="1" sz="2000" u="none" cap="none" strike="noStrike">
                <a:solidFill>
                  <a:schemeClr val="dk1"/>
                </a:solidFill>
                <a:latin typeface="Avenir"/>
                <a:ea typeface="Avenir"/>
                <a:cs typeface="Avenir"/>
                <a:sym typeface="Avenir"/>
              </a:defRPr>
            </a:lvl4pPr>
            <a:lvl5pPr indent="-355600" lvl="4" marL="2286000" marR="0" rtl="0" algn="l">
              <a:lnSpc>
                <a:spcPct val="150000"/>
              </a:lnSpc>
              <a:spcBef>
                <a:spcPts val="500"/>
              </a:spcBef>
              <a:spcAft>
                <a:spcPts val="0"/>
              </a:spcAft>
              <a:buClr>
                <a:schemeClr val="accent3"/>
              </a:buClr>
              <a:buSzPts val="2000"/>
              <a:buFont typeface="Noto Sans Symbols"/>
              <a:buChar char="·"/>
              <a:defRPr b="0" i="0" sz="20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15"/>
          <p:cNvSpPr txBox="1"/>
          <p:nvPr>
            <p:ph idx="10" type="dt"/>
          </p:nvPr>
        </p:nvSpPr>
        <p:spPr>
          <a:xfrm>
            <a:off x="450000" y="6357168"/>
            <a:ext cx="1760150" cy="46166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000" u="none" cap="none" strike="noStrike">
                <a:solidFill>
                  <a:schemeClr val="dk1"/>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15"/>
          <p:cNvSpPr txBox="1"/>
          <p:nvPr>
            <p:ph idx="11" type="ftr"/>
          </p:nvPr>
        </p:nvSpPr>
        <p:spPr>
          <a:xfrm>
            <a:off x="2754312" y="6357600"/>
            <a:ext cx="6683376" cy="4608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dk1"/>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15"/>
          <p:cNvSpPr txBox="1"/>
          <p:nvPr>
            <p:ph idx="12" type="sldNum"/>
          </p:nvPr>
        </p:nvSpPr>
        <p:spPr>
          <a:xfrm>
            <a:off x="9982800" y="6357600"/>
            <a:ext cx="1760150" cy="4608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1pPr>
            <a:lvl2pPr indent="0" lvl="1"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2pPr>
            <a:lvl3pPr indent="0" lvl="2"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3pPr>
            <a:lvl4pPr indent="0" lvl="3"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4pPr>
            <a:lvl5pPr indent="0" lvl="4"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5pPr>
            <a:lvl6pPr indent="0" lvl="5"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6pPr>
            <a:lvl7pPr indent="0" lvl="6"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7pPr>
            <a:lvl8pPr indent="0" lvl="7"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8pPr>
            <a:lvl9pPr indent="0" lvl="8" marL="0" marR="0" rtl="0" algn="r">
              <a:spcBef>
                <a:spcPts val="0"/>
              </a:spcBef>
              <a:buNone/>
              <a:defRPr b="0" i="0" sz="1000" u="none" cap="none" strike="noStrike">
                <a:solidFill>
                  <a:schemeClr val="dk1"/>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97" name="Shape 597"/>
        <p:cNvGrpSpPr/>
        <p:nvPr/>
      </p:nvGrpSpPr>
      <p:grpSpPr>
        <a:xfrm>
          <a:off x="0" y="0"/>
          <a:ext cx="0" cy="0"/>
          <a:chOff x="0" y="0"/>
          <a:chExt cx="0" cy="0"/>
        </a:xfrm>
      </p:grpSpPr>
      <p:sp>
        <p:nvSpPr>
          <p:cNvPr id="598" name="Google Shape;598;p1"/>
          <p:cNvSpPr txBox="1"/>
          <p:nvPr>
            <p:ph type="title"/>
          </p:nvPr>
        </p:nvSpPr>
        <p:spPr>
          <a:xfrm>
            <a:off x="970008" y="1212964"/>
            <a:ext cx="4650901" cy="270589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6000"/>
              <a:buFont typeface="Sorts Mill Goudy"/>
              <a:buNone/>
            </a:pPr>
            <a:r>
              <a:rPr lang="en-US"/>
              <a:t>GPU Runtime Prediction</a:t>
            </a:r>
            <a:endParaRPr/>
          </a:p>
        </p:txBody>
      </p:sp>
      <p:sp>
        <p:nvSpPr>
          <p:cNvPr id="599" name="Google Shape;599;p1"/>
          <p:cNvSpPr txBox="1"/>
          <p:nvPr/>
        </p:nvSpPr>
        <p:spPr>
          <a:xfrm>
            <a:off x="522514" y="4339771"/>
            <a:ext cx="57041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Sorts Mill Goudy"/>
                <a:ea typeface="Sorts Mill Goudy"/>
                <a:cs typeface="Sorts Mill Goudy"/>
                <a:sym typeface="Sorts Mill Goudy"/>
              </a:rPr>
              <a:t>Mariam Mourad, Qabas Ahmad and Mahmoud Abu-Qtiesh</a:t>
            </a:r>
            <a:endParaRPr sz="1800">
              <a:solidFill>
                <a:schemeClr val="dk1"/>
              </a:solidFill>
              <a:latin typeface="Sorts Mill Goudy"/>
              <a:ea typeface="Sorts Mill Goudy"/>
              <a:cs typeface="Sorts Mill Goudy"/>
              <a:sym typeface="Sorts Mill Goud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79" name="Shape 679"/>
        <p:cNvGrpSpPr/>
        <p:nvPr/>
      </p:nvGrpSpPr>
      <p:grpSpPr>
        <a:xfrm>
          <a:off x="0" y="0"/>
          <a:ext cx="0" cy="0"/>
          <a:chOff x="0" y="0"/>
          <a:chExt cx="0" cy="0"/>
        </a:xfrm>
      </p:grpSpPr>
      <p:sp>
        <p:nvSpPr>
          <p:cNvPr id="680" name="Google Shape;680;g323a27f1356_1_45"/>
          <p:cNvSpPr txBox="1"/>
          <p:nvPr>
            <p:ph type="title"/>
          </p:nvPr>
        </p:nvSpPr>
        <p:spPr>
          <a:xfrm>
            <a:off x="513675" y="754075"/>
            <a:ext cx="3389100" cy="1200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Sorts Mill Goudy"/>
              <a:buNone/>
            </a:pPr>
            <a:r>
              <a:rPr lang="en-US"/>
              <a:t>Decision Tree (DT) pt2</a:t>
            </a:r>
            <a:endParaRPr/>
          </a:p>
        </p:txBody>
      </p:sp>
      <p:sp>
        <p:nvSpPr>
          <p:cNvPr id="681" name="Google Shape;681;g323a27f1356_1_45"/>
          <p:cNvSpPr txBox="1"/>
          <p:nvPr>
            <p:ph idx="1" type="body"/>
          </p:nvPr>
        </p:nvSpPr>
        <p:spPr>
          <a:xfrm>
            <a:off x="142575" y="2966170"/>
            <a:ext cx="4131300" cy="1104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r>
              <a:rPr b="1" lang="en-US"/>
              <a:t>Gradient Descent (GD) was performed to figure out the best tree depth</a:t>
            </a:r>
            <a:endParaRPr b="1"/>
          </a:p>
        </p:txBody>
      </p:sp>
      <p:sp>
        <p:nvSpPr>
          <p:cNvPr id="682" name="Google Shape;682;g323a27f1356_1_45"/>
          <p:cNvSpPr/>
          <p:nvPr/>
        </p:nvSpPr>
        <p:spPr>
          <a:xfrm>
            <a:off x="4907800" y="898525"/>
            <a:ext cx="7038900" cy="472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pic>
        <p:nvPicPr>
          <p:cNvPr id="683" name="Google Shape;683;g323a27f1356_1_45"/>
          <p:cNvPicPr preferRelativeResize="0"/>
          <p:nvPr/>
        </p:nvPicPr>
        <p:blipFill>
          <a:blip r:embed="rId3">
            <a:alphaModFix/>
          </a:blip>
          <a:stretch>
            <a:fillRect/>
          </a:stretch>
        </p:blipFill>
        <p:spPr>
          <a:xfrm>
            <a:off x="5084150" y="1065000"/>
            <a:ext cx="6686199" cy="4390576"/>
          </a:xfrm>
          <a:prstGeom prst="rect">
            <a:avLst/>
          </a:prstGeom>
          <a:noFill/>
          <a:ln>
            <a:noFill/>
          </a:ln>
        </p:spPr>
      </p:pic>
      <p:pic>
        <p:nvPicPr>
          <p:cNvPr id="684" name="Google Shape;684;g323a27f1356_1_45"/>
          <p:cNvPicPr preferRelativeResize="0"/>
          <p:nvPr/>
        </p:nvPicPr>
        <p:blipFill>
          <a:blip r:embed="rId4">
            <a:alphaModFix/>
          </a:blip>
          <a:stretch>
            <a:fillRect/>
          </a:stretch>
        </p:blipFill>
        <p:spPr>
          <a:xfrm>
            <a:off x="290750" y="4427995"/>
            <a:ext cx="3703425" cy="987580"/>
          </a:xfrm>
          <a:prstGeom prst="rect">
            <a:avLst/>
          </a:prstGeom>
          <a:noFill/>
          <a:ln cap="flat" cmpd="sng" w="2857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681"/>
                                        </p:tgtEl>
                                        <p:attrNameLst>
                                          <p:attrName>style.visibility</p:attrName>
                                        </p:attrNameLst>
                                      </p:cBhvr>
                                      <p:to>
                                        <p:strVal val="visible"/>
                                      </p:to>
                                    </p:set>
                                    <p:anim calcmode="lin" valueType="num">
                                      <p:cBhvr additive="base">
                                        <p:cTn dur="1000"/>
                                        <p:tgtEl>
                                          <p:spTgt spid="68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684"/>
                                        </p:tgtEl>
                                        <p:attrNameLst>
                                          <p:attrName>style.visibility</p:attrName>
                                        </p:attrNameLst>
                                      </p:cBhvr>
                                      <p:to>
                                        <p:strVal val="visible"/>
                                      </p:to>
                                    </p:set>
                                    <p:anim calcmode="lin" valueType="num">
                                      <p:cBhvr additive="base">
                                        <p:cTn dur="1000"/>
                                        <p:tgtEl>
                                          <p:spTgt spid="6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89" name="Shape 689"/>
        <p:cNvGrpSpPr/>
        <p:nvPr/>
      </p:nvGrpSpPr>
      <p:grpSpPr>
        <a:xfrm>
          <a:off x="0" y="0"/>
          <a:ext cx="0" cy="0"/>
          <a:chOff x="0" y="0"/>
          <a:chExt cx="0" cy="0"/>
        </a:xfrm>
      </p:grpSpPr>
      <p:sp>
        <p:nvSpPr>
          <p:cNvPr id="690" name="Google Shape;690;p8"/>
          <p:cNvSpPr txBox="1"/>
          <p:nvPr>
            <p:ph type="title"/>
          </p:nvPr>
        </p:nvSpPr>
        <p:spPr>
          <a:xfrm>
            <a:off x="462568" y="536586"/>
            <a:ext cx="5160900" cy="2973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4800"/>
              <a:buFont typeface="Sorts Mill Goudy"/>
              <a:buNone/>
            </a:pPr>
            <a:r>
              <a:rPr lang="en-US"/>
              <a:t>Random Forest Regression</a:t>
            </a:r>
            <a:endParaRPr/>
          </a:p>
        </p:txBody>
      </p:sp>
      <p:sp>
        <p:nvSpPr>
          <p:cNvPr id="691" name="Google Shape;691;p8"/>
          <p:cNvSpPr txBox="1"/>
          <p:nvPr>
            <p:ph idx="1" type="subTitle"/>
          </p:nvPr>
        </p:nvSpPr>
        <p:spPr>
          <a:xfrm>
            <a:off x="462643" y="3997977"/>
            <a:ext cx="5160900" cy="1780500"/>
          </a:xfrm>
          <a:prstGeom prst="rect">
            <a:avLst/>
          </a:prstGeom>
          <a:noFill/>
          <a:ln>
            <a:noFill/>
          </a:ln>
        </p:spPr>
        <p:txBody>
          <a:bodyPr anchorCtr="0" anchor="t" bIns="45700" lIns="91425" spcFirstLastPara="1" rIns="91425" wrap="square" tIns="45700">
            <a:normAutofit fontScale="92500"/>
          </a:bodyPr>
          <a:lstStyle/>
          <a:p>
            <a:pPr indent="0" lvl="0" marL="0" rtl="0" algn="ctr">
              <a:lnSpc>
                <a:spcPct val="150000"/>
              </a:lnSpc>
              <a:spcBef>
                <a:spcPts val="0"/>
              </a:spcBef>
              <a:spcAft>
                <a:spcPts val="0"/>
              </a:spcAft>
              <a:buSzPct val="100000"/>
              <a:buNone/>
            </a:pPr>
            <a:r>
              <a:rPr lang="en-US"/>
              <a:t>Random Forest model fits multiple decision trees on various sub-samples of the dataset and uses averaging to improve the predictive accuracy and control overfitting and bad generalization.</a:t>
            </a:r>
            <a:endParaRPr/>
          </a:p>
        </p:txBody>
      </p:sp>
      <p:grpSp>
        <p:nvGrpSpPr>
          <p:cNvPr id="692" name="Google Shape;692;p8"/>
          <p:cNvGrpSpPr/>
          <p:nvPr/>
        </p:nvGrpSpPr>
        <p:grpSpPr>
          <a:xfrm>
            <a:off x="6432900" y="1435825"/>
            <a:ext cx="5435100" cy="4062900"/>
            <a:chOff x="6432900" y="1435825"/>
            <a:chExt cx="5435100" cy="4062900"/>
          </a:xfrm>
        </p:grpSpPr>
        <p:sp>
          <p:nvSpPr>
            <p:cNvPr id="693" name="Google Shape;693;p8"/>
            <p:cNvSpPr/>
            <p:nvPr/>
          </p:nvSpPr>
          <p:spPr>
            <a:xfrm>
              <a:off x="6432900" y="1435825"/>
              <a:ext cx="5435100" cy="406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pic>
          <p:nvPicPr>
            <p:cNvPr id="694" name="Google Shape;694;p8"/>
            <p:cNvPicPr preferRelativeResize="0"/>
            <p:nvPr/>
          </p:nvPicPr>
          <p:blipFill>
            <a:blip r:embed="rId3">
              <a:alphaModFix/>
            </a:blip>
            <a:stretch>
              <a:fillRect/>
            </a:stretch>
          </p:blipFill>
          <p:spPr>
            <a:xfrm>
              <a:off x="6654800" y="1669400"/>
              <a:ext cx="4997450" cy="361624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692"/>
                                        </p:tgtEl>
                                        <p:attrNameLst>
                                          <p:attrName>style.visibility</p:attrName>
                                        </p:attrNameLst>
                                      </p:cBhvr>
                                      <p:to>
                                        <p:strVal val="visible"/>
                                      </p:to>
                                    </p:set>
                                    <p:anim calcmode="lin" valueType="num">
                                      <p:cBhvr additive="base">
                                        <p:cTn dur="1000"/>
                                        <p:tgtEl>
                                          <p:spTgt spid="69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691">
                                            <p:txEl>
                                              <p:pRg end="0" st="0"/>
                                            </p:txEl>
                                          </p:spTgt>
                                        </p:tgtEl>
                                        <p:attrNameLst>
                                          <p:attrName>style.visibility</p:attrName>
                                        </p:attrNameLst>
                                      </p:cBhvr>
                                      <p:to>
                                        <p:strVal val="visible"/>
                                      </p:to>
                                    </p:set>
                                    <p:anim calcmode="lin" valueType="num">
                                      <p:cBhvr additive="base">
                                        <p:cTn dur="1000"/>
                                        <p:tgtEl>
                                          <p:spTgt spid="69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
          <p:cNvSpPr txBox="1"/>
          <p:nvPr>
            <p:ph type="title"/>
          </p:nvPr>
        </p:nvSpPr>
        <p:spPr>
          <a:xfrm>
            <a:off x="543626" y="777124"/>
            <a:ext cx="11104800" cy="1185000"/>
          </a:xfrm>
          <a:prstGeom prst="rect">
            <a:avLst/>
          </a:prstGeom>
          <a:noFill/>
          <a:ln>
            <a:noFill/>
          </a:ln>
        </p:spPr>
        <p:txBody>
          <a:bodyPr anchorCtr="0" anchor="b" bIns="45700" lIns="0" spcFirstLastPara="1" rIns="91425" wrap="square" tIns="45700">
            <a:normAutofit/>
          </a:bodyPr>
          <a:lstStyle/>
          <a:p>
            <a:pPr indent="0" lvl="0" marL="0" rtl="0" algn="l">
              <a:lnSpc>
                <a:spcPct val="100000"/>
              </a:lnSpc>
              <a:spcBef>
                <a:spcPts val="0"/>
              </a:spcBef>
              <a:spcAft>
                <a:spcPts val="0"/>
              </a:spcAft>
              <a:buClr>
                <a:schemeClr val="dk1"/>
              </a:buClr>
              <a:buSzPts val="3600"/>
              <a:buFont typeface="Sorts Mill Goudy"/>
              <a:buNone/>
            </a:pPr>
            <a:r>
              <a:rPr lang="en-US"/>
              <a:t>Residual Error Distribution  </a:t>
            </a:r>
            <a:endParaRPr/>
          </a:p>
        </p:txBody>
      </p:sp>
      <p:sp>
        <p:nvSpPr>
          <p:cNvPr id="701" name="Google Shape;701;p9"/>
          <p:cNvSpPr txBox="1"/>
          <p:nvPr>
            <p:ph idx="1" type="body"/>
          </p:nvPr>
        </p:nvSpPr>
        <p:spPr>
          <a:xfrm>
            <a:off x="609000" y="3275004"/>
            <a:ext cx="5398800" cy="1527000"/>
          </a:xfrm>
          <a:prstGeom prst="rect">
            <a:avLst/>
          </a:prstGeom>
          <a:noFill/>
          <a:ln>
            <a:noFill/>
          </a:ln>
        </p:spPr>
        <p:txBody>
          <a:bodyPr anchorCtr="0" anchor="t" bIns="45700" lIns="0" spcFirstLastPara="1" rIns="91425" wrap="square" tIns="45700">
            <a:normAutofit lnSpcReduction="10000"/>
          </a:bodyPr>
          <a:lstStyle/>
          <a:p>
            <a:pPr indent="0" lvl="0" marL="0" rtl="0" algn="l">
              <a:lnSpc>
                <a:spcPct val="130000"/>
              </a:lnSpc>
              <a:spcBef>
                <a:spcPts val="0"/>
              </a:spcBef>
              <a:spcAft>
                <a:spcPts val="0"/>
              </a:spcAft>
              <a:buSzPts val="1800"/>
              <a:buNone/>
            </a:pPr>
            <a:r>
              <a:rPr lang="en-US"/>
              <a:t>R</a:t>
            </a:r>
            <a:r>
              <a:rPr lang="en-US"/>
              <a:t>esidual error was plotted to ensure the difference between the observed value and the predicted value is within an acceptable range. </a:t>
            </a:r>
            <a:endParaRPr/>
          </a:p>
          <a:p>
            <a:pPr indent="-283464" lvl="1" marL="283464" rtl="0" algn="l">
              <a:lnSpc>
                <a:spcPct val="130000"/>
              </a:lnSpc>
              <a:spcBef>
                <a:spcPts val="1000"/>
              </a:spcBef>
              <a:spcAft>
                <a:spcPts val="0"/>
              </a:spcAft>
              <a:buClr>
                <a:schemeClr val="dk1"/>
              </a:buClr>
              <a:buSzPts val="1800"/>
              <a:buFont typeface="Avenir"/>
              <a:buNone/>
            </a:pPr>
            <a:r>
              <a:t/>
            </a:r>
            <a:endParaRPr/>
          </a:p>
        </p:txBody>
      </p:sp>
      <p:pic>
        <p:nvPicPr>
          <p:cNvPr id="702" name="Google Shape;702;p9"/>
          <p:cNvPicPr preferRelativeResize="0"/>
          <p:nvPr/>
        </p:nvPicPr>
        <p:blipFill>
          <a:blip r:embed="rId3">
            <a:alphaModFix/>
          </a:blip>
          <a:stretch>
            <a:fillRect/>
          </a:stretch>
        </p:blipFill>
        <p:spPr>
          <a:xfrm>
            <a:off x="6472550" y="2104612"/>
            <a:ext cx="5200350" cy="40172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702"/>
                                        </p:tgtEl>
                                        <p:attrNameLst>
                                          <p:attrName>style.visibility</p:attrName>
                                        </p:attrNameLst>
                                      </p:cBhvr>
                                      <p:to>
                                        <p:strVal val="visible"/>
                                      </p:to>
                                    </p:set>
                                    <p:anim calcmode="lin" valueType="num">
                                      <p:cBhvr additive="base">
                                        <p:cTn dur="1000"/>
                                        <p:tgtEl>
                                          <p:spTgt spid="702"/>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701"/>
                                        </p:tgtEl>
                                        <p:attrNameLst>
                                          <p:attrName>style.visibility</p:attrName>
                                        </p:attrNameLst>
                                      </p:cBhvr>
                                      <p:to>
                                        <p:strVal val="visible"/>
                                      </p:to>
                                    </p:set>
                                    <p:anim calcmode="lin" valueType="num">
                                      <p:cBhvr additive="base">
                                        <p:cTn dur="1000"/>
                                        <p:tgtEl>
                                          <p:spTgt spid="70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0"/>
          <p:cNvSpPr txBox="1"/>
          <p:nvPr>
            <p:ph type="title"/>
          </p:nvPr>
        </p:nvSpPr>
        <p:spPr>
          <a:xfrm>
            <a:off x="3890507" y="395289"/>
            <a:ext cx="7687131" cy="1189806"/>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Clr>
                <a:schemeClr val="dk1"/>
              </a:buClr>
              <a:buSzPts val="3600"/>
              <a:buFont typeface="Sorts Mill Goudy"/>
              <a:buNone/>
            </a:pPr>
            <a:r>
              <a:rPr lang="en-US"/>
              <a:t>Comparative Evaluation </a:t>
            </a:r>
            <a:endParaRPr/>
          </a:p>
        </p:txBody>
      </p:sp>
      <p:sp>
        <p:nvSpPr>
          <p:cNvPr id="709" name="Google Shape;709;p10"/>
          <p:cNvSpPr txBox="1"/>
          <p:nvPr>
            <p:ph idx="2" type="body"/>
          </p:nvPr>
        </p:nvSpPr>
        <p:spPr>
          <a:xfrm>
            <a:off x="3831225" y="3002600"/>
            <a:ext cx="7805700" cy="2050500"/>
          </a:xfrm>
          <a:prstGeom prst="rect">
            <a:avLst/>
          </a:prstGeom>
          <a:noFill/>
          <a:ln>
            <a:noFill/>
          </a:ln>
        </p:spPr>
        <p:txBody>
          <a:bodyPr anchorCtr="0" anchor="t" bIns="45700" lIns="91425" spcFirstLastPara="1" rIns="91425" wrap="square" tIns="45700">
            <a:normAutofit/>
          </a:bodyPr>
          <a:lstStyle/>
          <a:p>
            <a:pPr indent="-283464" lvl="1" marL="283464" rtl="0" algn="l">
              <a:lnSpc>
                <a:spcPct val="130000"/>
              </a:lnSpc>
              <a:spcBef>
                <a:spcPts val="1000"/>
              </a:spcBef>
              <a:spcAft>
                <a:spcPts val="0"/>
              </a:spcAft>
              <a:buClr>
                <a:schemeClr val="dk1"/>
              </a:buClr>
              <a:buSzPts val="1800"/>
              <a:buFont typeface="Avenir"/>
              <a:buNone/>
            </a:pPr>
            <a:r>
              <a:rPr i="0" lang="en-US"/>
              <a:t>The results obtained over the three main models used in this paper, Random Forest, KNN and polynomial regression, all show promising results and the overall accuracy exceeded that of the previous literature using the same dataset.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1"/>
          <p:cNvSpPr txBox="1"/>
          <p:nvPr>
            <p:ph type="title"/>
          </p:nvPr>
        </p:nvSpPr>
        <p:spPr>
          <a:xfrm>
            <a:off x="568164" y="400049"/>
            <a:ext cx="11047042" cy="1185045"/>
          </a:xfrm>
          <a:prstGeom prst="rect">
            <a:avLst/>
          </a:prstGeom>
          <a:noFill/>
          <a:ln>
            <a:noFill/>
          </a:ln>
        </p:spPr>
        <p:txBody>
          <a:bodyPr anchorCtr="0" anchor="b" bIns="45700" lIns="0" spcFirstLastPara="1" rIns="91425" wrap="square" tIns="45700">
            <a:normAutofit/>
          </a:bodyPr>
          <a:lstStyle/>
          <a:p>
            <a:pPr indent="0" lvl="0" marL="0" rtl="0" algn="l">
              <a:lnSpc>
                <a:spcPct val="100000"/>
              </a:lnSpc>
              <a:spcBef>
                <a:spcPts val="0"/>
              </a:spcBef>
              <a:spcAft>
                <a:spcPts val="0"/>
              </a:spcAft>
              <a:buClr>
                <a:schemeClr val="dk1"/>
              </a:buClr>
              <a:buSzPts val="3600"/>
              <a:buFont typeface="Sorts Mill Goudy"/>
              <a:buNone/>
            </a:pPr>
            <a:r>
              <a:rPr lang="en-US"/>
              <a:t>Results</a:t>
            </a:r>
            <a:endParaRPr/>
          </a:p>
        </p:txBody>
      </p:sp>
      <p:graphicFrame>
        <p:nvGraphicFramePr>
          <p:cNvPr id="716" name="Google Shape;716;p11"/>
          <p:cNvGraphicFramePr/>
          <p:nvPr/>
        </p:nvGraphicFramePr>
        <p:xfrm>
          <a:off x="1266500" y="1976125"/>
          <a:ext cx="3000000" cy="3000000"/>
        </p:xfrm>
        <a:graphic>
          <a:graphicData uri="http://schemas.openxmlformats.org/drawingml/2006/table">
            <a:tbl>
              <a:tblPr bandRow="1" firstRow="1">
                <a:noFill/>
                <a:tableStyleId>{0794ADA1-38D6-4C87-9125-A8F08EE0D95B}</a:tableStyleId>
              </a:tblPr>
              <a:tblGrid>
                <a:gridCol w="4552175"/>
                <a:gridCol w="2792650"/>
                <a:gridCol w="2501175"/>
              </a:tblGrid>
              <a:tr h="555100">
                <a:tc>
                  <a:txBody>
                    <a:bodyPr/>
                    <a:lstStyle/>
                    <a:p>
                      <a:pPr indent="0" lvl="0" marL="0" marR="0" rtl="0" algn="ctr">
                        <a:spcBef>
                          <a:spcPts val="0"/>
                        </a:spcBef>
                        <a:spcAft>
                          <a:spcPts val="0"/>
                        </a:spcAft>
                        <a:buNone/>
                      </a:pPr>
                      <a:r>
                        <a:rPr lang="en-US" sz="1800">
                          <a:solidFill>
                            <a:srgbClr val="000000"/>
                          </a:solidFill>
                        </a:rPr>
                        <a:t>Paper</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solidFill>
                            <a:srgbClr val="000000"/>
                          </a:solidFill>
                        </a:rPr>
                        <a:t>Measurement</a:t>
                      </a:r>
                      <a:endParaRPr/>
                    </a:p>
                  </a:txBody>
                  <a:tcPr marT="45725" marB="45725" marR="91450" marL="91450" anchor="ctr"/>
                </a:tc>
                <a:tc>
                  <a:txBody>
                    <a:bodyPr/>
                    <a:lstStyle/>
                    <a:p>
                      <a:pPr indent="0" lvl="0" marL="0" marR="0" rtl="0" algn="ctr">
                        <a:spcBef>
                          <a:spcPts val="0"/>
                        </a:spcBef>
                        <a:spcAft>
                          <a:spcPts val="0"/>
                        </a:spcAft>
                        <a:buNone/>
                      </a:pPr>
                      <a:r>
                        <a:rPr lang="en-US" sz="1800">
                          <a:solidFill>
                            <a:srgbClr val="000000"/>
                          </a:solidFill>
                        </a:rPr>
                        <a:t>R2</a:t>
                      </a:r>
                      <a:endParaRPr/>
                    </a:p>
                  </a:txBody>
                  <a:tcPr marT="45725" marB="45725" marR="91450" marL="91450" anchor="ctr"/>
                </a:tc>
              </a:tr>
              <a:tr h="775625">
                <a:tc rowSpan="2">
                  <a:txBody>
                    <a:bodyPr/>
                    <a:lstStyle/>
                    <a:p>
                      <a:pPr indent="0" lvl="0" marL="0" rtl="0" algn="ctr">
                        <a:spcBef>
                          <a:spcPts val="0"/>
                        </a:spcBef>
                        <a:spcAft>
                          <a:spcPts val="0"/>
                        </a:spcAft>
                        <a:buNone/>
                      </a:pPr>
                      <a:r>
                        <a:rPr lang="en-US" sz="1800"/>
                        <a:t>New Findings</a:t>
                      </a:r>
                      <a:endParaRPr>
                        <a:solidFill>
                          <a:schemeClr val="dk1"/>
                        </a:solidFill>
                        <a:latin typeface="Avenir Next LT Pro"/>
                        <a:ea typeface="Avenir Next LT Pro"/>
                        <a:cs typeface="Avenir Next LT Pro"/>
                        <a:sym typeface="Avenir Next LT Pro"/>
                      </a:endParaRPr>
                    </a:p>
                  </a:txBody>
                  <a:tcPr marT="45725" marB="45725" marR="91450" marL="91450" anchor="ctr"/>
                </a:tc>
                <a:tc>
                  <a:txBody>
                    <a:bodyPr/>
                    <a:lstStyle/>
                    <a:p>
                      <a:pPr indent="0" lvl="0" marL="0" marR="0" rtl="0" algn="ctr">
                        <a:spcBef>
                          <a:spcPts val="0"/>
                        </a:spcBef>
                        <a:spcAft>
                          <a:spcPts val="0"/>
                        </a:spcAft>
                        <a:buNone/>
                      </a:pPr>
                      <a:r>
                        <a:rPr lang="en-US" sz="1800"/>
                        <a:t>RF</a:t>
                      </a:r>
                      <a:endParaRPr/>
                    </a:p>
                  </a:txBody>
                  <a:tcPr marT="45725" marB="45725" marR="91450" marL="91450" anchor="ctr"/>
                </a:tc>
                <a:tc>
                  <a:txBody>
                    <a:bodyPr/>
                    <a:lstStyle/>
                    <a:p>
                      <a:pPr indent="0" lvl="0" marL="0" marR="0" rtl="0" algn="ctr">
                        <a:spcBef>
                          <a:spcPts val="0"/>
                        </a:spcBef>
                        <a:spcAft>
                          <a:spcPts val="0"/>
                        </a:spcAft>
                        <a:buNone/>
                      </a:pPr>
                      <a:r>
                        <a:rPr lang="en-US" sz="1800"/>
                        <a:t>0.9994</a:t>
                      </a:r>
                      <a:endParaRPr/>
                    </a:p>
                  </a:txBody>
                  <a:tcPr marT="45725" marB="45725" marR="91450" marL="91450" anchor="ctr"/>
                </a:tc>
              </a:tr>
              <a:tr h="775625">
                <a:tc vMerge="1"/>
                <a:tc>
                  <a:txBody>
                    <a:bodyPr/>
                    <a:lstStyle/>
                    <a:p>
                      <a:pPr indent="0" lvl="0" marL="0" marR="0" rtl="0" algn="ctr">
                        <a:spcBef>
                          <a:spcPts val="0"/>
                        </a:spcBef>
                        <a:spcAft>
                          <a:spcPts val="0"/>
                        </a:spcAft>
                        <a:buNone/>
                      </a:pPr>
                      <a:r>
                        <a:rPr lang="en-US" sz="1800"/>
                        <a:t>KNN</a:t>
                      </a:r>
                      <a:endParaRPr/>
                    </a:p>
                  </a:txBody>
                  <a:tcPr marT="45725" marB="45725" marR="91450" marL="91450" anchor="ctr"/>
                </a:tc>
                <a:tc>
                  <a:txBody>
                    <a:bodyPr/>
                    <a:lstStyle/>
                    <a:p>
                      <a:pPr indent="0" lvl="0" marL="0" marR="0" rtl="0" algn="ctr">
                        <a:spcBef>
                          <a:spcPts val="0"/>
                        </a:spcBef>
                        <a:spcAft>
                          <a:spcPts val="0"/>
                        </a:spcAft>
                        <a:buNone/>
                      </a:pPr>
                      <a:r>
                        <a:rPr lang="en-US" sz="1800"/>
                        <a:t>0.9927</a:t>
                      </a:r>
                      <a:endParaRPr/>
                    </a:p>
                  </a:txBody>
                  <a:tcPr marT="45725" marB="45725" marR="91450" marL="91450" anchor="ctr"/>
                </a:tc>
              </a:tr>
              <a:tr h="775625">
                <a:tc rowSpan="2">
                  <a:txBody>
                    <a:bodyPr/>
                    <a:lstStyle/>
                    <a:p>
                      <a:pPr indent="0" lvl="0" marL="0" rtl="0" algn="ctr">
                        <a:spcBef>
                          <a:spcPts val="0"/>
                        </a:spcBef>
                        <a:spcAft>
                          <a:spcPts val="0"/>
                        </a:spcAft>
                        <a:buNone/>
                      </a:pPr>
                      <a:r>
                        <a:rPr lang="en-US" sz="1800"/>
                        <a:t>Previous Literature</a:t>
                      </a:r>
                      <a:endParaRPr>
                        <a:solidFill>
                          <a:schemeClr val="dk1"/>
                        </a:solidFill>
                        <a:latin typeface="Avenir Next LT Pro"/>
                        <a:ea typeface="Avenir Next LT Pro"/>
                        <a:cs typeface="Avenir Next LT Pro"/>
                        <a:sym typeface="Avenir Next LT Pro"/>
                      </a:endParaRPr>
                    </a:p>
                  </a:txBody>
                  <a:tcPr marT="45725" marB="45725" marR="91450" marL="91450" anchor="ctr"/>
                </a:tc>
                <a:tc>
                  <a:txBody>
                    <a:bodyPr/>
                    <a:lstStyle/>
                    <a:p>
                      <a:pPr indent="0" lvl="0" marL="0" marR="0" rtl="0" algn="ctr">
                        <a:spcBef>
                          <a:spcPts val="0"/>
                        </a:spcBef>
                        <a:spcAft>
                          <a:spcPts val="0"/>
                        </a:spcAft>
                        <a:buNone/>
                      </a:pPr>
                      <a:r>
                        <a:rPr lang="en-US" sz="1800"/>
                        <a:t>RF</a:t>
                      </a:r>
                      <a:endParaRPr/>
                    </a:p>
                  </a:txBody>
                  <a:tcPr marT="45725" marB="45725" marR="91450" marL="91450" anchor="ctr"/>
                </a:tc>
                <a:tc>
                  <a:txBody>
                    <a:bodyPr/>
                    <a:lstStyle/>
                    <a:p>
                      <a:pPr indent="0" lvl="0" marL="0" marR="0" rtl="0" algn="ctr">
                        <a:spcBef>
                          <a:spcPts val="0"/>
                        </a:spcBef>
                        <a:spcAft>
                          <a:spcPts val="0"/>
                        </a:spcAft>
                        <a:buNone/>
                      </a:pPr>
                      <a:r>
                        <a:rPr lang="en-US" sz="1800"/>
                        <a:t>0.9846</a:t>
                      </a:r>
                      <a:endParaRPr/>
                    </a:p>
                  </a:txBody>
                  <a:tcPr marT="45725" marB="45725" marR="91450" marL="91450" anchor="ctr"/>
                </a:tc>
              </a:tr>
              <a:tr h="775625">
                <a:tc vMerge="1"/>
                <a:tc>
                  <a:txBody>
                    <a:bodyPr/>
                    <a:lstStyle/>
                    <a:p>
                      <a:pPr indent="0" lvl="0" marL="0" marR="0" rtl="0" algn="ctr">
                        <a:spcBef>
                          <a:spcPts val="0"/>
                        </a:spcBef>
                        <a:spcAft>
                          <a:spcPts val="0"/>
                        </a:spcAft>
                        <a:buNone/>
                      </a:pPr>
                      <a:r>
                        <a:rPr lang="en-US" sz="1800"/>
                        <a:t>KNN</a:t>
                      </a:r>
                      <a:endParaRPr/>
                    </a:p>
                  </a:txBody>
                  <a:tcPr marT="45725" marB="45725" marR="91450" marL="91450" anchor="ctr"/>
                </a:tc>
                <a:tc>
                  <a:txBody>
                    <a:bodyPr/>
                    <a:lstStyle/>
                    <a:p>
                      <a:pPr indent="0" lvl="0" marL="0" marR="0" rtl="0" algn="ctr">
                        <a:spcBef>
                          <a:spcPts val="0"/>
                        </a:spcBef>
                        <a:spcAft>
                          <a:spcPts val="0"/>
                        </a:spcAft>
                        <a:buNone/>
                      </a:pPr>
                      <a:r>
                        <a:rPr lang="en-US" sz="1800"/>
                        <a:t>0.9838</a:t>
                      </a:r>
                      <a:endParaRPr/>
                    </a:p>
                  </a:txBody>
                  <a:tcPr marT="45725" marB="45725" marR="91450" marL="91450"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716"/>
                                        </p:tgtEl>
                                        <p:attrNameLst>
                                          <p:attrName>style.visibility</p:attrName>
                                        </p:attrNameLst>
                                      </p:cBhvr>
                                      <p:to>
                                        <p:strVal val="visible"/>
                                      </p:to>
                                    </p:set>
                                    <p:anim calcmode="lin" valueType="num">
                                      <p:cBhvr additive="base">
                                        <p:cTn dur="1000"/>
                                        <p:tgtEl>
                                          <p:spTgt spid="7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
          <p:cNvSpPr txBox="1"/>
          <p:nvPr>
            <p:ph type="title"/>
          </p:nvPr>
        </p:nvSpPr>
        <p:spPr>
          <a:xfrm>
            <a:off x="3157636" y="400049"/>
            <a:ext cx="8467760" cy="1185045"/>
          </a:xfrm>
          <a:prstGeom prst="rect">
            <a:avLst/>
          </a:prstGeom>
          <a:noFill/>
          <a:ln>
            <a:noFill/>
          </a:ln>
        </p:spPr>
        <p:txBody>
          <a:bodyPr anchorCtr="0" anchor="b" bIns="45700" lIns="0" spcFirstLastPara="1" rIns="91425" wrap="square" tIns="45700">
            <a:normAutofit/>
          </a:bodyPr>
          <a:lstStyle/>
          <a:p>
            <a:pPr indent="0" lvl="0" marL="0" rtl="0" algn="l">
              <a:lnSpc>
                <a:spcPct val="100000"/>
              </a:lnSpc>
              <a:spcBef>
                <a:spcPts val="0"/>
              </a:spcBef>
              <a:spcAft>
                <a:spcPts val="0"/>
              </a:spcAft>
              <a:buClr>
                <a:schemeClr val="dk1"/>
              </a:buClr>
              <a:buSzPts val="3600"/>
              <a:buFont typeface="Sorts Mill Goudy"/>
              <a:buNone/>
            </a:pPr>
            <a:r>
              <a:rPr lang="en-US"/>
              <a:t>Conclusion &amp; Discussion</a:t>
            </a:r>
            <a:endParaRPr/>
          </a:p>
        </p:txBody>
      </p:sp>
      <p:sp>
        <p:nvSpPr>
          <p:cNvPr id="723" name="Google Shape;723;p12"/>
          <p:cNvSpPr txBox="1"/>
          <p:nvPr>
            <p:ph idx="1" type="body"/>
          </p:nvPr>
        </p:nvSpPr>
        <p:spPr>
          <a:xfrm>
            <a:off x="3157636" y="1997132"/>
            <a:ext cx="5597686" cy="4356056"/>
          </a:xfrm>
          <a:prstGeom prst="rect">
            <a:avLst/>
          </a:prstGeom>
          <a:noFill/>
          <a:ln>
            <a:noFill/>
          </a:ln>
        </p:spPr>
        <p:txBody>
          <a:bodyPr anchorCtr="0" anchor="t" bIns="45700" lIns="0" spcFirstLastPara="1" rIns="91425" wrap="square" tIns="45700">
            <a:normAutofit/>
          </a:bodyPr>
          <a:lstStyle/>
          <a:p>
            <a:pPr indent="-285750" lvl="1" marL="645750" rtl="0" algn="l">
              <a:spcBef>
                <a:spcPts val="500"/>
              </a:spcBef>
              <a:spcAft>
                <a:spcPts val="0"/>
              </a:spcAft>
              <a:buSzPts val="1800"/>
              <a:buChar char="•"/>
            </a:pPr>
            <a:r>
              <a:rPr i="0" lang="en-US"/>
              <a:t>R</a:t>
            </a:r>
            <a:r>
              <a:rPr i="0" lang="en-US"/>
              <a:t>andom forest regressor with parameters of 300 estimators, a minimum sample split of two, a minimum sample leaf of one and a maximum depth of fifty results in excellent generalization</a:t>
            </a:r>
            <a:endParaRPr/>
          </a:p>
          <a:p>
            <a:pPr indent="0" lvl="0" marL="0" rtl="0" algn="l">
              <a:lnSpc>
                <a:spcPct val="130000"/>
              </a:lnSpc>
              <a:spcBef>
                <a:spcPts val="1000"/>
              </a:spcBef>
              <a:spcAft>
                <a:spcPts val="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28" name="Shape 728"/>
        <p:cNvGrpSpPr/>
        <p:nvPr/>
      </p:nvGrpSpPr>
      <p:grpSpPr>
        <a:xfrm>
          <a:off x="0" y="0"/>
          <a:ext cx="0" cy="0"/>
          <a:chOff x="0" y="0"/>
          <a:chExt cx="0" cy="0"/>
        </a:xfrm>
      </p:grpSpPr>
      <p:sp>
        <p:nvSpPr>
          <p:cNvPr id="729" name="Google Shape;729;p14"/>
          <p:cNvSpPr txBox="1"/>
          <p:nvPr>
            <p:ph type="title"/>
          </p:nvPr>
        </p:nvSpPr>
        <p:spPr>
          <a:xfrm>
            <a:off x="7630301" y="533292"/>
            <a:ext cx="4132469" cy="2213542"/>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Sorts Mill Goudy"/>
              <a:buNone/>
            </a:pPr>
            <a:r>
              <a:rPr lang="en-US"/>
              <a:t>Thank you</a:t>
            </a:r>
            <a:endParaRPr/>
          </a:p>
        </p:txBody>
      </p:sp>
      <p:sp>
        <p:nvSpPr>
          <p:cNvPr id="730" name="Google Shape;730;p14"/>
          <p:cNvSpPr txBox="1"/>
          <p:nvPr>
            <p:ph idx="1" type="body"/>
          </p:nvPr>
        </p:nvSpPr>
        <p:spPr>
          <a:xfrm>
            <a:off x="7630067" y="3219450"/>
            <a:ext cx="4128934" cy="3092780"/>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1000"/>
              </a:spcBef>
              <a:spcAft>
                <a:spcPts val="0"/>
              </a:spcAft>
              <a:buSzPts val="2000"/>
              <a:buNone/>
            </a:pPr>
            <a:r>
              <a:rPr lang="en-US"/>
              <a:t>Mariam Mourad </a:t>
            </a:r>
            <a:endParaRPr/>
          </a:p>
          <a:p>
            <a:pPr indent="0" lvl="0" marL="0" rtl="0" algn="ctr">
              <a:lnSpc>
                <a:spcPct val="150000"/>
              </a:lnSpc>
              <a:spcBef>
                <a:spcPts val="1000"/>
              </a:spcBef>
              <a:spcAft>
                <a:spcPts val="0"/>
              </a:spcAft>
              <a:buSzPts val="2000"/>
              <a:buNone/>
            </a:pPr>
            <a:r>
              <a:rPr lang="en-US"/>
              <a:t>Qabas Ahmad </a:t>
            </a:r>
            <a:endParaRPr/>
          </a:p>
          <a:p>
            <a:pPr indent="0" lvl="0" marL="0" rtl="0" algn="ctr">
              <a:lnSpc>
                <a:spcPct val="150000"/>
              </a:lnSpc>
              <a:spcBef>
                <a:spcPts val="1000"/>
              </a:spcBef>
              <a:spcAft>
                <a:spcPts val="0"/>
              </a:spcAft>
              <a:buSzPts val="2000"/>
              <a:buNone/>
            </a:pPr>
            <a:r>
              <a:rPr lang="en-US"/>
              <a:t>Mahmoud Abu-Qtiesh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2"/>
          <p:cNvSpPr txBox="1"/>
          <p:nvPr>
            <p:ph type="title"/>
          </p:nvPr>
        </p:nvSpPr>
        <p:spPr>
          <a:xfrm>
            <a:off x="568163" y="400049"/>
            <a:ext cx="8647721" cy="1185045"/>
          </a:xfrm>
          <a:prstGeom prst="rect">
            <a:avLst/>
          </a:prstGeom>
          <a:noFill/>
          <a:ln>
            <a:noFill/>
          </a:ln>
        </p:spPr>
        <p:txBody>
          <a:bodyPr anchorCtr="0" anchor="b" bIns="45700" lIns="0" spcFirstLastPara="1" rIns="91425" wrap="square" tIns="45700">
            <a:normAutofit/>
          </a:bodyPr>
          <a:lstStyle/>
          <a:p>
            <a:pPr indent="0" lvl="0" marL="0" rtl="0" algn="l">
              <a:lnSpc>
                <a:spcPct val="100000"/>
              </a:lnSpc>
              <a:spcBef>
                <a:spcPts val="0"/>
              </a:spcBef>
              <a:spcAft>
                <a:spcPts val="0"/>
              </a:spcAft>
              <a:buClr>
                <a:schemeClr val="dk1"/>
              </a:buClr>
              <a:buSzPts val="3600"/>
              <a:buFont typeface="Sorts Mill Goudy"/>
              <a:buNone/>
            </a:pPr>
            <a:r>
              <a:rPr lang="en-US"/>
              <a:t>Introduction, Motivation and Objective</a:t>
            </a:r>
            <a:endParaRPr/>
          </a:p>
        </p:txBody>
      </p:sp>
      <p:sp>
        <p:nvSpPr>
          <p:cNvPr id="606" name="Google Shape;606;p2"/>
          <p:cNvSpPr txBox="1"/>
          <p:nvPr>
            <p:ph idx="1" type="body"/>
          </p:nvPr>
        </p:nvSpPr>
        <p:spPr>
          <a:xfrm>
            <a:off x="568163" y="1997132"/>
            <a:ext cx="8652793" cy="4232218"/>
          </a:xfrm>
          <a:prstGeom prst="rect">
            <a:avLst/>
          </a:prstGeom>
          <a:noFill/>
          <a:ln>
            <a:noFill/>
          </a:ln>
        </p:spPr>
        <p:txBody>
          <a:bodyPr anchorCtr="0" anchor="t" bIns="45700" lIns="0" spcFirstLastPara="1" rIns="91425" wrap="square" tIns="45700">
            <a:normAutofit/>
          </a:bodyPr>
          <a:lstStyle/>
          <a:p>
            <a:pPr indent="-285750" lvl="0" marL="285750" rtl="0" algn="l">
              <a:lnSpc>
                <a:spcPct val="130000"/>
              </a:lnSpc>
              <a:spcBef>
                <a:spcPts val="0"/>
              </a:spcBef>
              <a:spcAft>
                <a:spcPts val="0"/>
              </a:spcAft>
              <a:buSzPts val="1800"/>
              <a:buFont typeface="Arial"/>
              <a:buChar char="•"/>
            </a:pPr>
            <a:r>
              <a:rPr lang="en-US"/>
              <a:t>Growth in computational complexity in fields like scientific research and machine learning.</a:t>
            </a:r>
            <a:endParaRPr/>
          </a:p>
          <a:p>
            <a:pPr indent="-285750" lvl="0" marL="285750" rtl="0" algn="l">
              <a:lnSpc>
                <a:spcPct val="130000"/>
              </a:lnSpc>
              <a:spcBef>
                <a:spcPts val="1000"/>
              </a:spcBef>
              <a:spcAft>
                <a:spcPts val="0"/>
              </a:spcAft>
              <a:buSzPts val="1800"/>
              <a:buFont typeface="Arial"/>
              <a:buChar char="•"/>
            </a:pPr>
            <a:r>
              <a:rPr lang="en-US"/>
              <a:t>Traditional CPU-based processors often lack efficiency and speed.</a:t>
            </a:r>
            <a:endParaRPr/>
          </a:p>
          <a:p>
            <a:pPr indent="-285750" lvl="0" marL="285750" rtl="0" algn="l">
              <a:lnSpc>
                <a:spcPct val="130000"/>
              </a:lnSpc>
              <a:spcBef>
                <a:spcPts val="1000"/>
              </a:spcBef>
              <a:spcAft>
                <a:spcPts val="0"/>
              </a:spcAft>
              <a:buSzPts val="1800"/>
              <a:buFont typeface="Arial"/>
              <a:buChar char="•"/>
            </a:pPr>
            <a:r>
              <a:rPr lang="en-US"/>
              <a:t>GPUs enable parallel processing of large datasets, offering significant speedups.</a:t>
            </a:r>
            <a:endParaRPr/>
          </a:p>
          <a:p>
            <a:pPr indent="-285750" lvl="0" marL="285750" rtl="0" algn="l">
              <a:lnSpc>
                <a:spcPct val="130000"/>
              </a:lnSpc>
              <a:spcBef>
                <a:spcPts val="1000"/>
              </a:spcBef>
              <a:spcAft>
                <a:spcPts val="0"/>
              </a:spcAft>
              <a:buSzPts val="1800"/>
              <a:buFont typeface="Arial"/>
              <a:buChar char="•"/>
            </a:pPr>
            <a:r>
              <a:rPr lang="en-US"/>
              <a:t>Matrix multiplication, with O(𝑛³) complexity, is critical in many applications but computationally intensive.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6">
                                            <p:txEl>
                                              <p:pRg end="0" st="0"/>
                                            </p:txEl>
                                          </p:spTgt>
                                        </p:tgtEl>
                                        <p:attrNameLst>
                                          <p:attrName>style.visibility</p:attrName>
                                        </p:attrNameLst>
                                      </p:cBhvr>
                                      <p:to>
                                        <p:strVal val="visible"/>
                                      </p:to>
                                    </p:set>
                                    <p:anim calcmode="lin" valueType="num">
                                      <p:cBhvr additive="base">
                                        <p:cTn dur="500"/>
                                        <p:tgtEl>
                                          <p:spTgt spid="60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6">
                                            <p:txEl>
                                              <p:pRg end="1" st="1"/>
                                            </p:txEl>
                                          </p:spTgt>
                                        </p:tgtEl>
                                        <p:attrNameLst>
                                          <p:attrName>style.visibility</p:attrName>
                                        </p:attrNameLst>
                                      </p:cBhvr>
                                      <p:to>
                                        <p:strVal val="visible"/>
                                      </p:to>
                                    </p:set>
                                    <p:anim calcmode="lin" valueType="num">
                                      <p:cBhvr additive="base">
                                        <p:cTn dur="500"/>
                                        <p:tgtEl>
                                          <p:spTgt spid="60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6">
                                            <p:txEl>
                                              <p:pRg end="2" st="2"/>
                                            </p:txEl>
                                          </p:spTgt>
                                        </p:tgtEl>
                                        <p:attrNameLst>
                                          <p:attrName>style.visibility</p:attrName>
                                        </p:attrNameLst>
                                      </p:cBhvr>
                                      <p:to>
                                        <p:strVal val="visible"/>
                                      </p:to>
                                    </p:set>
                                    <p:anim calcmode="lin" valueType="num">
                                      <p:cBhvr additive="base">
                                        <p:cTn dur="500"/>
                                        <p:tgtEl>
                                          <p:spTgt spid="60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6">
                                            <p:txEl>
                                              <p:pRg end="3" st="3"/>
                                            </p:txEl>
                                          </p:spTgt>
                                        </p:tgtEl>
                                        <p:attrNameLst>
                                          <p:attrName>style.visibility</p:attrName>
                                        </p:attrNameLst>
                                      </p:cBhvr>
                                      <p:to>
                                        <p:strVal val="visible"/>
                                      </p:to>
                                    </p:set>
                                    <p:anim calcmode="lin" valueType="num">
                                      <p:cBhvr additive="base">
                                        <p:cTn dur="500"/>
                                        <p:tgtEl>
                                          <p:spTgt spid="60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
          <p:cNvSpPr txBox="1"/>
          <p:nvPr>
            <p:ph type="title"/>
          </p:nvPr>
        </p:nvSpPr>
        <p:spPr>
          <a:xfrm>
            <a:off x="568163" y="400049"/>
            <a:ext cx="8647721" cy="1185045"/>
          </a:xfrm>
          <a:prstGeom prst="rect">
            <a:avLst/>
          </a:prstGeom>
          <a:noFill/>
          <a:ln>
            <a:noFill/>
          </a:ln>
        </p:spPr>
        <p:txBody>
          <a:bodyPr anchorCtr="0" anchor="b" bIns="45700" lIns="0" spcFirstLastPara="1" rIns="91425" wrap="square" tIns="45700">
            <a:normAutofit/>
          </a:bodyPr>
          <a:lstStyle/>
          <a:p>
            <a:pPr indent="0" lvl="0" marL="0" rtl="0" algn="l">
              <a:lnSpc>
                <a:spcPct val="100000"/>
              </a:lnSpc>
              <a:spcBef>
                <a:spcPts val="0"/>
              </a:spcBef>
              <a:spcAft>
                <a:spcPts val="0"/>
              </a:spcAft>
              <a:buClr>
                <a:schemeClr val="dk1"/>
              </a:buClr>
              <a:buSzPts val="3600"/>
              <a:buFont typeface="Sorts Mill Goudy"/>
              <a:buNone/>
            </a:pPr>
            <a:r>
              <a:rPr lang="en-US"/>
              <a:t>Introduction, Motivation and Objective</a:t>
            </a:r>
            <a:endParaRPr/>
          </a:p>
        </p:txBody>
      </p:sp>
      <p:sp>
        <p:nvSpPr>
          <p:cNvPr id="613" name="Google Shape;613;p3"/>
          <p:cNvSpPr txBox="1"/>
          <p:nvPr>
            <p:ph idx="1" type="body"/>
          </p:nvPr>
        </p:nvSpPr>
        <p:spPr>
          <a:xfrm>
            <a:off x="568163" y="1997132"/>
            <a:ext cx="8652793" cy="4232218"/>
          </a:xfrm>
          <a:prstGeom prst="rect">
            <a:avLst/>
          </a:prstGeom>
          <a:noFill/>
          <a:ln>
            <a:noFill/>
          </a:ln>
        </p:spPr>
        <p:txBody>
          <a:bodyPr anchorCtr="0" anchor="t" bIns="45700" lIns="0" spcFirstLastPara="1" rIns="91425" wrap="square" tIns="45700">
            <a:normAutofit/>
          </a:bodyPr>
          <a:lstStyle/>
          <a:p>
            <a:pPr indent="-285750" lvl="0" marL="285750" rtl="0" algn="l">
              <a:lnSpc>
                <a:spcPct val="130000"/>
              </a:lnSpc>
              <a:spcBef>
                <a:spcPts val="0"/>
              </a:spcBef>
              <a:spcAft>
                <a:spcPts val="0"/>
              </a:spcAft>
              <a:buSzPts val="1800"/>
              <a:buFont typeface="Arial"/>
              <a:buChar char="•"/>
            </a:pPr>
            <a:r>
              <a:rPr lang="en-US"/>
              <a:t>Predict the computational performance of the SGEMM kernel for multiplying 2048×2048 matrices.</a:t>
            </a:r>
            <a:endParaRPr/>
          </a:p>
          <a:p>
            <a:pPr indent="-285750" lvl="0" marL="285750" rtl="0" algn="l">
              <a:lnSpc>
                <a:spcPct val="130000"/>
              </a:lnSpc>
              <a:spcBef>
                <a:spcPts val="1000"/>
              </a:spcBef>
              <a:spcAft>
                <a:spcPts val="0"/>
              </a:spcAft>
              <a:buSzPts val="1800"/>
              <a:buFont typeface="Arial"/>
              <a:buChar char="•"/>
            </a:pPr>
            <a:r>
              <a:rPr lang="en-US"/>
              <a:t>Utilized a dataset of 241,600 instances, characterized by 14 GPU configuration variables.</a:t>
            </a:r>
            <a:endParaRPr/>
          </a:p>
          <a:p>
            <a:pPr indent="-285750" lvl="0" marL="285750" rtl="0" algn="l">
              <a:lnSpc>
                <a:spcPct val="130000"/>
              </a:lnSpc>
              <a:spcBef>
                <a:spcPts val="1000"/>
              </a:spcBef>
              <a:spcAft>
                <a:spcPts val="0"/>
              </a:spcAft>
              <a:buSzPts val="1800"/>
              <a:buFont typeface="Arial"/>
              <a:buChar char="•"/>
            </a:pPr>
            <a:r>
              <a:rPr b="1" i="1" lang="en-US"/>
              <a:t>Goal</a:t>
            </a:r>
            <a:r>
              <a:rPr lang="en-US"/>
              <a:t>: Enable precise GPU performance prediction and hardware configuration optimization.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3">
                                            <p:txEl>
                                              <p:pRg end="0" st="0"/>
                                            </p:txEl>
                                          </p:spTgt>
                                        </p:tgtEl>
                                        <p:attrNameLst>
                                          <p:attrName>style.visibility</p:attrName>
                                        </p:attrNameLst>
                                      </p:cBhvr>
                                      <p:to>
                                        <p:strVal val="visible"/>
                                      </p:to>
                                    </p:set>
                                    <p:anim calcmode="lin" valueType="num">
                                      <p:cBhvr additive="base">
                                        <p:cTn dur="500"/>
                                        <p:tgtEl>
                                          <p:spTgt spid="6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3">
                                            <p:txEl>
                                              <p:pRg end="1" st="1"/>
                                            </p:txEl>
                                          </p:spTgt>
                                        </p:tgtEl>
                                        <p:attrNameLst>
                                          <p:attrName>style.visibility</p:attrName>
                                        </p:attrNameLst>
                                      </p:cBhvr>
                                      <p:to>
                                        <p:strVal val="visible"/>
                                      </p:to>
                                    </p:set>
                                    <p:anim calcmode="lin" valueType="num">
                                      <p:cBhvr additive="base">
                                        <p:cTn dur="500"/>
                                        <p:tgtEl>
                                          <p:spTgt spid="61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13">
                                            <p:txEl>
                                              <p:pRg end="2" st="2"/>
                                            </p:txEl>
                                          </p:spTgt>
                                        </p:tgtEl>
                                        <p:attrNameLst>
                                          <p:attrName>style.visibility</p:attrName>
                                        </p:attrNameLst>
                                      </p:cBhvr>
                                      <p:to>
                                        <p:strVal val="visible"/>
                                      </p:to>
                                    </p:set>
                                    <p:anim calcmode="lin" valueType="num">
                                      <p:cBhvr additive="base">
                                        <p:cTn dur="500"/>
                                        <p:tgtEl>
                                          <p:spTgt spid="61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18" name="Shape 618"/>
        <p:cNvGrpSpPr/>
        <p:nvPr/>
      </p:nvGrpSpPr>
      <p:grpSpPr>
        <a:xfrm>
          <a:off x="0" y="0"/>
          <a:ext cx="0" cy="0"/>
          <a:chOff x="0" y="0"/>
          <a:chExt cx="0" cy="0"/>
        </a:xfrm>
      </p:grpSpPr>
      <p:sp>
        <p:nvSpPr>
          <p:cNvPr id="619" name="Google Shape;619;p4"/>
          <p:cNvSpPr txBox="1"/>
          <p:nvPr/>
        </p:nvSpPr>
        <p:spPr>
          <a:xfrm>
            <a:off x="462644" y="1595021"/>
            <a:ext cx="54882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Avenir"/>
              <a:ea typeface="Avenir"/>
              <a:cs typeface="Avenir"/>
              <a:sym typeface="Avenir"/>
            </a:endParaRPr>
          </a:p>
        </p:txBody>
      </p:sp>
      <p:sp>
        <p:nvSpPr>
          <p:cNvPr id="620" name="Google Shape;620;p4"/>
          <p:cNvSpPr txBox="1"/>
          <p:nvPr>
            <p:ph type="title"/>
          </p:nvPr>
        </p:nvSpPr>
        <p:spPr>
          <a:xfrm>
            <a:off x="158261" y="1585094"/>
            <a:ext cx="5882054" cy="45555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2000"/>
              <a:buFont typeface="Sorts Mill Goudy"/>
              <a:buNone/>
            </a:pPr>
            <a:r>
              <a:rPr b="1" lang="en-US" sz="2000"/>
              <a:t>Created by Paredes et al.</a:t>
            </a:r>
            <a:r>
              <a:rPr lang="en-US" sz="2000"/>
              <a:t>: Real-world experiments on 2048×2048 matrix multiplication using CUDA SGEMM kernel.</a:t>
            </a:r>
            <a:br>
              <a:rPr lang="en-US" sz="2000"/>
            </a:br>
            <a:br>
              <a:rPr lang="en-US" sz="2000"/>
            </a:br>
            <a:r>
              <a:rPr b="1" lang="en-US" sz="2000"/>
              <a:t>Size</a:t>
            </a:r>
            <a:r>
              <a:rPr lang="en-US" sz="2000"/>
              <a:t>: 241,600 parameter combinations (14 features).</a:t>
            </a:r>
            <a:br>
              <a:rPr lang="en-US" sz="2000"/>
            </a:br>
            <a:br>
              <a:rPr lang="en-US" sz="2000"/>
            </a:br>
            <a:r>
              <a:rPr b="1" lang="en-US" sz="2000"/>
              <a:t>Features</a:t>
            </a:r>
            <a:r>
              <a:rPr lang="en-US" sz="2000"/>
              <a:t>: Workgroup sizes (MWG, NWG), tiling size (KWG), local memory allocation (MDIMA, NDIMB), vector widths (VWM, VWN), strided access (STRM, STRN), shared memory caching (SA, SB.</a:t>
            </a:r>
            <a:br>
              <a:rPr lang="en-US" sz="2000"/>
            </a:br>
            <a:br>
              <a:rPr lang="en-US" sz="2000"/>
            </a:br>
            <a:r>
              <a:rPr b="1" lang="en-US" sz="2000"/>
              <a:t>Labels</a:t>
            </a:r>
            <a:r>
              <a:rPr lang="en-US" sz="2000"/>
              <a:t>: Running time (ms) measured over 4 independent runs</a:t>
            </a:r>
            <a:endParaRPr/>
          </a:p>
        </p:txBody>
      </p:sp>
      <p:sp>
        <p:nvSpPr>
          <p:cNvPr id="621" name="Google Shape;621;p4"/>
          <p:cNvSpPr txBox="1"/>
          <p:nvPr/>
        </p:nvSpPr>
        <p:spPr>
          <a:xfrm>
            <a:off x="568163" y="400049"/>
            <a:ext cx="5382695" cy="1185045"/>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800"/>
              <a:buFont typeface="Sorts Mill Goudy"/>
              <a:buNone/>
            </a:pPr>
            <a:r>
              <a:rPr lang="en-US" sz="4800" cap="none">
                <a:solidFill>
                  <a:schemeClr val="dk1"/>
                </a:solidFill>
                <a:latin typeface="Sorts Mill Goudy"/>
                <a:ea typeface="Sorts Mill Goudy"/>
                <a:cs typeface="Sorts Mill Goudy"/>
                <a:sym typeface="Sorts Mill Goudy"/>
              </a:rPr>
              <a:t>Dataset</a:t>
            </a:r>
            <a:endParaRPr sz="4800" cap="none">
              <a:solidFill>
                <a:schemeClr val="dk1"/>
              </a:solidFill>
              <a:latin typeface="Sorts Mill Goudy"/>
              <a:ea typeface="Sorts Mill Goudy"/>
              <a:cs typeface="Sorts Mill Goudy"/>
              <a:sym typeface="Sorts Mill Goudy"/>
            </a:endParaRPr>
          </a:p>
        </p:txBody>
      </p:sp>
      <p:pic>
        <p:nvPicPr>
          <p:cNvPr id="622" name="Google Shape;622;p4"/>
          <p:cNvPicPr preferRelativeResize="0"/>
          <p:nvPr>
            <p:ph idx="2" type="pic"/>
          </p:nvPr>
        </p:nvPicPr>
        <p:blipFill rotWithShape="1">
          <a:blip r:embed="rId3">
            <a:alphaModFix/>
          </a:blip>
          <a:srcRect b="0" l="-410" r="-528" t="0"/>
          <a:stretch/>
        </p:blipFill>
        <p:spPr>
          <a:xfrm>
            <a:off x="6310648" y="883454"/>
            <a:ext cx="5500222" cy="49194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27" name="Shape 627"/>
        <p:cNvGrpSpPr/>
        <p:nvPr/>
      </p:nvGrpSpPr>
      <p:grpSpPr>
        <a:xfrm>
          <a:off x="0" y="0"/>
          <a:ext cx="0" cy="0"/>
          <a:chOff x="0" y="0"/>
          <a:chExt cx="0" cy="0"/>
        </a:xfrm>
      </p:grpSpPr>
      <p:sp>
        <p:nvSpPr>
          <p:cNvPr id="628" name="Google Shape;628;p5"/>
          <p:cNvSpPr txBox="1"/>
          <p:nvPr>
            <p:ph type="title"/>
          </p:nvPr>
        </p:nvSpPr>
        <p:spPr>
          <a:xfrm>
            <a:off x="530307" y="430521"/>
            <a:ext cx="3389065" cy="184752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Sorts Mill Goudy"/>
              <a:buNone/>
            </a:pPr>
            <a:r>
              <a:rPr lang="en-US"/>
              <a:t>K-Nearest Neighbours</a:t>
            </a:r>
            <a:endParaRPr/>
          </a:p>
        </p:txBody>
      </p:sp>
      <p:sp>
        <p:nvSpPr>
          <p:cNvPr id="629" name="Google Shape;629;p5"/>
          <p:cNvSpPr txBox="1"/>
          <p:nvPr/>
        </p:nvSpPr>
        <p:spPr>
          <a:xfrm>
            <a:off x="457380" y="2979598"/>
            <a:ext cx="35349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Added </a:t>
            </a:r>
            <a:r>
              <a:rPr b="1" lang="en-US" sz="1800">
                <a:solidFill>
                  <a:schemeClr val="dk1"/>
                </a:solidFill>
                <a:latin typeface="Avenir"/>
                <a:ea typeface="Avenir"/>
                <a:cs typeface="Avenir"/>
                <a:sym typeface="Avenir"/>
              </a:rPr>
              <a:t>Execution Complexity</a:t>
            </a:r>
            <a:r>
              <a:rPr lang="en-US" sz="1800">
                <a:solidFill>
                  <a:schemeClr val="dk1"/>
                </a:solidFill>
                <a:latin typeface="Avenir"/>
                <a:ea typeface="Avenir"/>
                <a:cs typeface="Avenir"/>
                <a:sym typeface="Avenir"/>
              </a:rPr>
              <a:t> (correlation: 0.513)</a:t>
            </a:r>
            <a:endParaRPr/>
          </a:p>
        </p:txBody>
      </p:sp>
      <p:sp>
        <p:nvSpPr>
          <p:cNvPr id="630" name="Google Shape;630;p5"/>
          <p:cNvSpPr txBox="1"/>
          <p:nvPr/>
        </p:nvSpPr>
        <p:spPr>
          <a:xfrm>
            <a:off x="457381" y="4556514"/>
            <a:ext cx="353491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Feature reduction via</a:t>
            </a:r>
            <a:br>
              <a:rPr lang="en-US" sz="1800">
                <a:solidFill>
                  <a:schemeClr val="dk1"/>
                </a:solidFill>
                <a:latin typeface="Avenir"/>
                <a:ea typeface="Avenir"/>
                <a:cs typeface="Avenir"/>
                <a:sym typeface="Avenir"/>
              </a:rPr>
            </a:br>
            <a:r>
              <a:rPr b="1" lang="en-US" sz="1800">
                <a:solidFill>
                  <a:schemeClr val="dk1"/>
                </a:solidFill>
                <a:latin typeface="Avenir"/>
                <a:ea typeface="Avenir"/>
                <a:cs typeface="Avenir"/>
                <a:sym typeface="Avenir"/>
              </a:rPr>
              <a:t>Mutual Information (MI)</a:t>
            </a:r>
            <a:r>
              <a:rPr lang="en-US" sz="1800">
                <a:solidFill>
                  <a:schemeClr val="dk1"/>
                </a:solidFill>
                <a:latin typeface="Avenir"/>
                <a:ea typeface="Avenir"/>
                <a:cs typeface="Avenir"/>
                <a:sym typeface="Avenir"/>
              </a:rPr>
              <a:t> scores</a:t>
            </a:r>
            <a:endParaRPr/>
          </a:p>
        </p:txBody>
      </p:sp>
      <p:pic>
        <p:nvPicPr>
          <p:cNvPr descr="https://lh7-rt.googleusercontent.com/docsz/AD_4nXcMA65FytafG3kA9WAiH42RCr6TS4NqNikfNTR0yFQIBlwrHV2zU4PhpvfXnjpgIFLbHe_kKbMa_RU2wAklJPTY-Heq6HE3gfUI-1wAwU033PNOMG3LPmsdBabcKSf-zROgEXdAwQ?key=1yQ2bxDtHdbs2foyy2GTChZl" id="631" name="Google Shape;631;p5"/>
          <p:cNvPicPr preferRelativeResize="0"/>
          <p:nvPr/>
        </p:nvPicPr>
        <p:blipFill rotWithShape="1">
          <a:blip r:embed="rId3">
            <a:alphaModFix/>
          </a:blip>
          <a:srcRect b="0" l="0" r="0" t="0"/>
          <a:stretch/>
        </p:blipFill>
        <p:spPr>
          <a:xfrm>
            <a:off x="4716462" y="304969"/>
            <a:ext cx="7227888" cy="63742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9"/>
                                        </p:tgtEl>
                                        <p:attrNameLst>
                                          <p:attrName>style.visibility</p:attrName>
                                        </p:attrNameLst>
                                      </p:cBhvr>
                                      <p:to>
                                        <p:strVal val="visible"/>
                                      </p:to>
                                    </p:set>
                                    <p:anim calcmode="lin" valueType="num">
                                      <p:cBhvr additive="base">
                                        <p:cTn dur="500"/>
                                        <p:tgtEl>
                                          <p:spTgt spid="62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30"/>
                                        </p:tgtEl>
                                        <p:attrNameLst>
                                          <p:attrName>style.visibility</p:attrName>
                                        </p:attrNameLst>
                                      </p:cBhvr>
                                      <p:to>
                                        <p:strVal val="visible"/>
                                      </p:to>
                                    </p:set>
                                    <p:anim calcmode="lin" valueType="num">
                                      <p:cBhvr additive="base">
                                        <p:cTn dur="500"/>
                                        <p:tgtEl>
                                          <p:spTgt spid="63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629"/>
                                        </p:tgtEl>
                                        <p:attrNameLst>
                                          <p:attrName>ppt_y</p:attrName>
                                        </p:attrNameLst>
                                      </p:cBhvr>
                                      <p:tavLst>
                                        <p:tav fmla="" tm="0">
                                          <p:val>
                                            <p:strVal val="#ppt_y"/>
                                          </p:val>
                                        </p:tav>
                                        <p:tav fmla="" tm="100000">
                                          <p:val>
                                            <p:strVal val="#ppt_y+1"/>
                                          </p:val>
                                        </p:tav>
                                      </p:tavLst>
                                    </p:anim>
                                    <p:set>
                                      <p:cBhvr>
                                        <p:cTn dur="1" fill="hold">
                                          <p:stCondLst>
                                            <p:cond delay="500"/>
                                          </p:stCondLst>
                                        </p:cTn>
                                        <p:tgtEl>
                                          <p:spTgt spid="629"/>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500"/>
                                        <p:tgtEl>
                                          <p:spTgt spid="630"/>
                                        </p:tgtEl>
                                        <p:attrNameLst>
                                          <p:attrName>ppt_y</p:attrName>
                                        </p:attrNameLst>
                                      </p:cBhvr>
                                      <p:tavLst>
                                        <p:tav fmla="" tm="0">
                                          <p:val>
                                            <p:strVal val="#ppt_y"/>
                                          </p:val>
                                        </p:tav>
                                        <p:tav fmla="" tm="100000">
                                          <p:val>
                                            <p:strVal val="#ppt_y+1"/>
                                          </p:val>
                                        </p:tav>
                                      </p:tavLst>
                                    </p:anim>
                                    <p:set>
                                      <p:cBhvr>
                                        <p:cTn dur="1" fill="hold">
                                          <p:stCondLst>
                                            <p:cond delay="500"/>
                                          </p:stCondLst>
                                        </p:cTn>
                                        <p:tgtEl>
                                          <p:spTgt spid="6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36" name="Shape 636"/>
        <p:cNvGrpSpPr/>
        <p:nvPr/>
      </p:nvGrpSpPr>
      <p:grpSpPr>
        <a:xfrm>
          <a:off x="0" y="0"/>
          <a:ext cx="0" cy="0"/>
          <a:chOff x="0" y="0"/>
          <a:chExt cx="0" cy="0"/>
        </a:xfrm>
      </p:grpSpPr>
      <p:sp>
        <p:nvSpPr>
          <p:cNvPr id="637" name="Google Shape;637;p6"/>
          <p:cNvSpPr txBox="1"/>
          <p:nvPr>
            <p:ph type="title"/>
          </p:nvPr>
        </p:nvSpPr>
        <p:spPr>
          <a:xfrm>
            <a:off x="530307" y="430521"/>
            <a:ext cx="3389065" cy="184752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Sorts Mill Goudy"/>
              <a:buNone/>
            </a:pPr>
            <a:r>
              <a:rPr lang="en-US"/>
              <a:t>K-Nearest Neighbours</a:t>
            </a:r>
            <a:endParaRPr/>
          </a:p>
        </p:txBody>
      </p:sp>
      <p:pic>
        <p:nvPicPr>
          <p:cNvPr id="638" name="Google Shape;638;p6"/>
          <p:cNvPicPr preferRelativeResize="0"/>
          <p:nvPr/>
        </p:nvPicPr>
        <p:blipFill rotWithShape="1">
          <a:blip r:embed="rId3">
            <a:alphaModFix/>
          </a:blip>
          <a:srcRect b="0" l="0" r="0" t="0"/>
          <a:stretch/>
        </p:blipFill>
        <p:spPr>
          <a:xfrm>
            <a:off x="4622368" y="1226034"/>
            <a:ext cx="7261691" cy="4517541"/>
          </a:xfrm>
          <a:prstGeom prst="rect">
            <a:avLst/>
          </a:prstGeom>
          <a:noFill/>
          <a:ln>
            <a:noFill/>
          </a:ln>
        </p:spPr>
      </p:pic>
      <p:sp>
        <p:nvSpPr>
          <p:cNvPr id="639" name="Google Shape;639;p6"/>
          <p:cNvSpPr txBox="1"/>
          <p:nvPr/>
        </p:nvSpPr>
        <p:spPr>
          <a:xfrm>
            <a:off x="530307" y="2857500"/>
            <a:ext cx="2390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Avenir"/>
                <a:ea typeface="Avenir"/>
                <a:cs typeface="Avenir"/>
                <a:sym typeface="Avenir"/>
              </a:rPr>
              <a:t>Grid Search Results</a:t>
            </a:r>
            <a:endParaRPr b="1" i="1" sz="1800">
              <a:solidFill>
                <a:schemeClr val="dk1"/>
              </a:solidFill>
              <a:latin typeface="Avenir"/>
              <a:ea typeface="Avenir"/>
              <a:cs typeface="Avenir"/>
              <a:sym typeface="Avenir"/>
            </a:endParaRPr>
          </a:p>
        </p:txBody>
      </p:sp>
      <p:sp>
        <p:nvSpPr>
          <p:cNvPr id="640" name="Google Shape;640;p6"/>
          <p:cNvSpPr txBox="1"/>
          <p:nvPr/>
        </p:nvSpPr>
        <p:spPr>
          <a:xfrm>
            <a:off x="530306" y="3470664"/>
            <a:ext cx="22291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Weights</a:t>
            </a:r>
            <a:r>
              <a:rPr lang="en-US" sz="1800">
                <a:solidFill>
                  <a:schemeClr val="dk1"/>
                </a:solidFill>
                <a:latin typeface="Avenir"/>
                <a:ea typeface="Avenir"/>
                <a:cs typeface="Avenir"/>
                <a:sym typeface="Avenir"/>
              </a:rPr>
              <a:t>: "distance”</a:t>
            </a:r>
            <a:endParaRPr sz="1800">
              <a:solidFill>
                <a:schemeClr val="dk1"/>
              </a:solidFill>
              <a:latin typeface="Avenir"/>
              <a:ea typeface="Avenir"/>
              <a:cs typeface="Avenir"/>
              <a:sym typeface="Avenir"/>
            </a:endParaRPr>
          </a:p>
        </p:txBody>
      </p:sp>
      <p:sp>
        <p:nvSpPr>
          <p:cNvPr id="641" name="Google Shape;641;p6"/>
          <p:cNvSpPr txBox="1"/>
          <p:nvPr/>
        </p:nvSpPr>
        <p:spPr>
          <a:xfrm>
            <a:off x="530306" y="4083828"/>
            <a:ext cx="30059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Metric</a:t>
            </a:r>
            <a:r>
              <a:rPr lang="en-US" sz="1800">
                <a:solidFill>
                  <a:schemeClr val="dk1"/>
                </a:solidFill>
                <a:latin typeface="Avenir"/>
                <a:ea typeface="Avenir"/>
                <a:cs typeface="Avenir"/>
                <a:sym typeface="Avenir"/>
              </a:rPr>
              <a:t>: Manhattan distance</a:t>
            </a:r>
            <a:endParaRPr/>
          </a:p>
        </p:txBody>
      </p:sp>
      <p:sp>
        <p:nvSpPr>
          <p:cNvPr id="642" name="Google Shape;642;p6"/>
          <p:cNvSpPr txBox="1"/>
          <p:nvPr/>
        </p:nvSpPr>
        <p:spPr>
          <a:xfrm>
            <a:off x="530306" y="4696992"/>
            <a:ext cx="17107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venir"/>
                <a:ea typeface="Avenir"/>
                <a:cs typeface="Avenir"/>
                <a:sym typeface="Avenir"/>
              </a:rPr>
              <a:t>Neighbors</a:t>
            </a:r>
            <a:r>
              <a:rPr lang="en-US" sz="1800">
                <a:solidFill>
                  <a:schemeClr val="dk1"/>
                </a:solidFill>
                <a:latin typeface="Avenir"/>
                <a:ea typeface="Avenir"/>
                <a:cs typeface="Avenir"/>
                <a:sym typeface="Avenir"/>
              </a:rPr>
              <a:t>: 26</a:t>
            </a:r>
            <a:endParaRPr sz="1800">
              <a:solidFill>
                <a:schemeClr val="dk1"/>
              </a:solidFill>
              <a:latin typeface="Avenir"/>
              <a:ea typeface="Avenir"/>
              <a:cs typeface="Avenir"/>
              <a:sym typeface="Avenir"/>
            </a:endParaRPr>
          </a:p>
        </p:txBody>
      </p:sp>
      <p:sp>
        <p:nvSpPr>
          <p:cNvPr id="643" name="Google Shape;643;p6"/>
          <p:cNvSpPr/>
          <p:nvPr/>
        </p:nvSpPr>
        <p:spPr>
          <a:xfrm>
            <a:off x="530306" y="5374243"/>
            <a:ext cx="16786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venir"/>
                <a:ea typeface="Avenir"/>
                <a:cs typeface="Avenir"/>
                <a:sym typeface="Avenir"/>
              </a:rPr>
              <a:t>(R² = </a:t>
            </a:r>
            <a:r>
              <a:rPr b="1" lang="en-US" sz="1800">
                <a:solidFill>
                  <a:schemeClr val="dk1"/>
                </a:solidFill>
                <a:latin typeface="Avenir"/>
                <a:ea typeface="Avenir"/>
                <a:cs typeface="Avenir"/>
                <a:sym typeface="Avenir"/>
              </a:rPr>
              <a:t>0.99287</a:t>
            </a:r>
            <a:r>
              <a:rPr lang="en-US" sz="1800">
                <a:solidFill>
                  <a:schemeClr val="dk1"/>
                </a:solidFill>
                <a:latin typeface="Avenir"/>
                <a:ea typeface="Avenir"/>
                <a:cs typeface="Avenir"/>
                <a:sym typeface="Avenir"/>
              </a:rPr>
              <a:t>)</a:t>
            </a:r>
            <a:endParaRPr sz="1800">
              <a:solidFill>
                <a:schemeClr val="dk1"/>
              </a:solidFill>
              <a:latin typeface="Avenir"/>
              <a:ea typeface="Avenir"/>
              <a:cs typeface="Avenir"/>
              <a:sym typeface="Aveni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9"/>
                                        </p:tgtEl>
                                        <p:attrNameLst>
                                          <p:attrName>style.visibility</p:attrName>
                                        </p:attrNameLst>
                                      </p:cBhvr>
                                      <p:to>
                                        <p:strVal val="visible"/>
                                      </p:to>
                                    </p:set>
                                    <p:anim calcmode="lin" valueType="num">
                                      <p:cBhvr additive="base">
                                        <p:cTn dur="500"/>
                                        <p:tgtEl>
                                          <p:spTgt spid="6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0"/>
                                        </p:tgtEl>
                                        <p:attrNameLst>
                                          <p:attrName>style.visibility</p:attrName>
                                        </p:attrNameLst>
                                      </p:cBhvr>
                                      <p:to>
                                        <p:strVal val="visible"/>
                                      </p:to>
                                    </p:set>
                                    <p:anim calcmode="lin" valueType="num">
                                      <p:cBhvr additive="base">
                                        <p:cTn dur="500"/>
                                        <p:tgtEl>
                                          <p:spTgt spid="6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1"/>
                                        </p:tgtEl>
                                        <p:attrNameLst>
                                          <p:attrName>style.visibility</p:attrName>
                                        </p:attrNameLst>
                                      </p:cBhvr>
                                      <p:to>
                                        <p:strVal val="visible"/>
                                      </p:to>
                                    </p:set>
                                    <p:anim calcmode="lin" valueType="num">
                                      <p:cBhvr additive="base">
                                        <p:cTn dur="500"/>
                                        <p:tgtEl>
                                          <p:spTgt spid="6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2"/>
                                        </p:tgtEl>
                                        <p:attrNameLst>
                                          <p:attrName>style.visibility</p:attrName>
                                        </p:attrNameLst>
                                      </p:cBhvr>
                                      <p:to>
                                        <p:strVal val="visible"/>
                                      </p:to>
                                    </p:set>
                                    <p:anim calcmode="lin" valueType="num">
                                      <p:cBhvr additive="base">
                                        <p:cTn dur="500"/>
                                        <p:tgtEl>
                                          <p:spTgt spid="6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3"/>
                                        </p:tgtEl>
                                        <p:attrNameLst>
                                          <p:attrName>style.visibility</p:attrName>
                                        </p:attrNameLst>
                                      </p:cBhvr>
                                      <p:to>
                                        <p:strVal val="visible"/>
                                      </p:to>
                                    </p:set>
                                    <p:anim calcmode="lin" valueType="num">
                                      <p:cBhvr additive="base">
                                        <p:cTn dur="500"/>
                                        <p:tgtEl>
                                          <p:spTgt spid="6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8" name="Shape 648"/>
        <p:cNvGrpSpPr/>
        <p:nvPr/>
      </p:nvGrpSpPr>
      <p:grpSpPr>
        <a:xfrm>
          <a:off x="0" y="0"/>
          <a:ext cx="0" cy="0"/>
          <a:chOff x="0" y="0"/>
          <a:chExt cx="0" cy="0"/>
        </a:xfrm>
      </p:grpSpPr>
      <p:sp>
        <p:nvSpPr>
          <p:cNvPr id="649" name="Google Shape;649;g323a27f1356_1_2"/>
          <p:cNvSpPr txBox="1"/>
          <p:nvPr>
            <p:ph type="title"/>
          </p:nvPr>
        </p:nvSpPr>
        <p:spPr>
          <a:xfrm>
            <a:off x="530307" y="430521"/>
            <a:ext cx="3389100" cy="18474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Sorts Mill Goudy"/>
              <a:buNone/>
            </a:pPr>
            <a:r>
              <a:rPr lang="en-US"/>
              <a:t>Linear VS Polynomial Regression</a:t>
            </a:r>
            <a:endParaRPr/>
          </a:p>
        </p:txBody>
      </p:sp>
      <p:sp>
        <p:nvSpPr>
          <p:cNvPr id="650" name="Google Shape;650;g323a27f1356_1_2"/>
          <p:cNvSpPr txBox="1"/>
          <p:nvPr/>
        </p:nvSpPr>
        <p:spPr>
          <a:xfrm>
            <a:off x="1" y="2857500"/>
            <a:ext cx="4294800" cy="16317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b="1" lang="en-US" sz="2000">
                <a:solidFill>
                  <a:schemeClr val="dk1"/>
                </a:solidFill>
                <a:latin typeface="Avenir"/>
                <a:ea typeface="Avenir"/>
                <a:cs typeface="Avenir"/>
                <a:sym typeface="Avenir"/>
              </a:rPr>
              <a:t>LR </a:t>
            </a:r>
            <a:r>
              <a:rPr b="1" lang="en-US" sz="2000">
                <a:solidFill>
                  <a:schemeClr val="dk1"/>
                </a:solidFill>
                <a:latin typeface="Avenir"/>
                <a:ea typeface="Avenir"/>
                <a:cs typeface="Avenir"/>
                <a:sym typeface="Avenir"/>
              </a:rPr>
              <a:t>model achieved a MSE of 0.5576 and a R² score of 0.5578, explaining about 55.8% of the variance, indicating the system's behaviour may not be linear.</a:t>
            </a:r>
            <a:endParaRPr b="1" sz="2000">
              <a:solidFill>
                <a:schemeClr val="dk1"/>
              </a:solidFill>
              <a:latin typeface="Avenir"/>
              <a:ea typeface="Avenir"/>
              <a:cs typeface="Avenir"/>
              <a:sym typeface="Avenir"/>
            </a:endParaRPr>
          </a:p>
        </p:txBody>
      </p:sp>
      <p:sp>
        <p:nvSpPr>
          <p:cNvPr id="651" name="Google Shape;651;g323a27f1356_1_2"/>
          <p:cNvSpPr txBox="1"/>
          <p:nvPr/>
        </p:nvSpPr>
        <p:spPr>
          <a:xfrm>
            <a:off x="1" y="4689725"/>
            <a:ext cx="42948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000">
                <a:solidFill>
                  <a:schemeClr val="dk1"/>
                </a:solidFill>
                <a:latin typeface="Avenir"/>
                <a:ea typeface="Avenir"/>
                <a:cs typeface="Avenir"/>
                <a:sym typeface="Avenir"/>
              </a:rPr>
              <a:t>After </a:t>
            </a:r>
            <a:r>
              <a:rPr b="1" lang="en-US" sz="2000">
                <a:solidFill>
                  <a:schemeClr val="dk1"/>
                </a:solidFill>
                <a:latin typeface="Avenir"/>
                <a:ea typeface="Avenir"/>
                <a:cs typeface="Avenir"/>
                <a:sym typeface="Avenir"/>
              </a:rPr>
              <a:t>increasing</a:t>
            </a:r>
            <a:r>
              <a:rPr b="1" lang="en-US" sz="2000">
                <a:solidFill>
                  <a:schemeClr val="dk1"/>
                </a:solidFill>
                <a:latin typeface="Avenir"/>
                <a:ea typeface="Avenir"/>
                <a:cs typeface="Avenir"/>
                <a:sym typeface="Avenir"/>
              </a:rPr>
              <a:t> the degree of the polynomial and testing again,</a:t>
            </a:r>
            <a:endParaRPr b="1" sz="2000">
              <a:solidFill>
                <a:schemeClr val="dk1"/>
              </a:solidFill>
              <a:latin typeface="Avenir"/>
              <a:ea typeface="Avenir"/>
              <a:cs typeface="Avenir"/>
              <a:sym typeface="Avenir"/>
            </a:endParaRPr>
          </a:p>
          <a:p>
            <a:pPr indent="0" lvl="0" marL="0" rtl="0" algn="ctr">
              <a:spcBef>
                <a:spcPts val="0"/>
              </a:spcBef>
              <a:spcAft>
                <a:spcPts val="0"/>
              </a:spcAft>
              <a:buClr>
                <a:schemeClr val="dk1"/>
              </a:buClr>
              <a:buSzPts val="1100"/>
              <a:buFont typeface="Arial"/>
              <a:buNone/>
            </a:pPr>
            <a:r>
              <a:rPr b="1" lang="en-US" sz="2000">
                <a:solidFill>
                  <a:schemeClr val="dk1"/>
                </a:solidFill>
                <a:latin typeface="Avenir"/>
                <a:ea typeface="Avenir"/>
                <a:cs typeface="Avenir"/>
                <a:sym typeface="Avenir"/>
              </a:rPr>
              <a:t>MSE 0.149411 and R² 0.881506</a:t>
            </a:r>
            <a:endParaRPr b="1" sz="2000">
              <a:solidFill>
                <a:schemeClr val="dk1"/>
              </a:solidFill>
              <a:latin typeface="Avenir"/>
              <a:ea typeface="Avenir"/>
              <a:cs typeface="Avenir"/>
              <a:sym typeface="Avenir"/>
            </a:endParaRPr>
          </a:p>
        </p:txBody>
      </p:sp>
      <p:sp>
        <p:nvSpPr>
          <p:cNvPr id="652" name="Google Shape;652;g323a27f1356_1_2"/>
          <p:cNvSpPr/>
          <p:nvPr/>
        </p:nvSpPr>
        <p:spPr>
          <a:xfrm>
            <a:off x="5214325" y="1917200"/>
            <a:ext cx="5898000" cy="85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sp>
        <p:nvSpPr>
          <p:cNvPr id="653" name="Google Shape;653;g323a27f1356_1_2"/>
          <p:cNvSpPr/>
          <p:nvPr/>
        </p:nvSpPr>
        <p:spPr>
          <a:xfrm>
            <a:off x="5653950" y="3707625"/>
            <a:ext cx="5116500" cy="132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pic>
        <p:nvPicPr>
          <p:cNvPr id="654" name="Google Shape;654;g323a27f1356_1_2"/>
          <p:cNvPicPr preferRelativeResize="0"/>
          <p:nvPr/>
        </p:nvPicPr>
        <p:blipFill rotWithShape="1">
          <a:blip r:embed="rId3">
            <a:alphaModFix/>
          </a:blip>
          <a:srcRect b="0" l="0" r="53231" t="52827"/>
          <a:stretch/>
        </p:blipFill>
        <p:spPr>
          <a:xfrm>
            <a:off x="5312375" y="2021295"/>
            <a:ext cx="5701901" cy="646500"/>
          </a:xfrm>
          <a:prstGeom prst="rect">
            <a:avLst/>
          </a:prstGeom>
          <a:noFill/>
          <a:ln cap="flat" cmpd="sng" w="76200">
            <a:solidFill>
              <a:srgbClr val="DAE3E3"/>
            </a:solidFill>
            <a:prstDash val="solid"/>
            <a:round/>
            <a:headEnd len="sm" w="sm" type="none"/>
            <a:tailEnd len="sm" w="sm" type="none"/>
          </a:ln>
        </p:spPr>
      </p:pic>
      <p:pic>
        <p:nvPicPr>
          <p:cNvPr id="655" name="Google Shape;655;g323a27f1356_1_2"/>
          <p:cNvPicPr preferRelativeResize="0"/>
          <p:nvPr/>
        </p:nvPicPr>
        <p:blipFill rotWithShape="1">
          <a:blip r:embed="rId4">
            <a:alphaModFix/>
          </a:blip>
          <a:srcRect b="-7" l="0" r="0" t="23302"/>
          <a:stretch/>
        </p:blipFill>
        <p:spPr>
          <a:xfrm>
            <a:off x="5766638" y="3781649"/>
            <a:ext cx="4891125" cy="1175575"/>
          </a:xfrm>
          <a:prstGeom prst="rect">
            <a:avLst/>
          </a:prstGeom>
          <a:noFill/>
          <a:ln cap="flat" cmpd="sng" w="76200">
            <a:solidFill>
              <a:srgbClr val="DAE3E3"/>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650"/>
                                        </p:tgtEl>
                                        <p:attrNameLst>
                                          <p:attrName>style.visibility</p:attrName>
                                        </p:attrNameLst>
                                      </p:cBhvr>
                                      <p:to>
                                        <p:strVal val="visible"/>
                                      </p:to>
                                    </p:set>
                                    <p:anim calcmode="lin" valueType="num">
                                      <p:cBhvr additive="base">
                                        <p:cTn dur="500"/>
                                        <p:tgtEl>
                                          <p:spTgt spid="650"/>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000"/>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651"/>
                                        </p:tgtEl>
                                        <p:attrNameLst>
                                          <p:attrName>style.visibility</p:attrName>
                                        </p:attrNameLst>
                                      </p:cBhvr>
                                      <p:to>
                                        <p:strVal val="visible"/>
                                      </p:to>
                                    </p:set>
                                    <p:anim calcmode="lin" valueType="num">
                                      <p:cBhvr additive="base">
                                        <p:cTn dur="1000"/>
                                        <p:tgtEl>
                                          <p:spTgt spid="651"/>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0" name="Shape 660"/>
        <p:cNvGrpSpPr/>
        <p:nvPr/>
      </p:nvGrpSpPr>
      <p:grpSpPr>
        <a:xfrm>
          <a:off x="0" y="0"/>
          <a:ext cx="0" cy="0"/>
          <a:chOff x="0" y="0"/>
          <a:chExt cx="0" cy="0"/>
        </a:xfrm>
      </p:grpSpPr>
      <p:sp>
        <p:nvSpPr>
          <p:cNvPr id="661" name="Google Shape;661;g323a27f1356_1_20"/>
          <p:cNvSpPr txBox="1"/>
          <p:nvPr>
            <p:ph type="title"/>
          </p:nvPr>
        </p:nvSpPr>
        <p:spPr>
          <a:xfrm>
            <a:off x="530300" y="646226"/>
            <a:ext cx="3389100" cy="1631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Sorts Mill Goudy"/>
              <a:buNone/>
            </a:pPr>
            <a:r>
              <a:rPr lang="en-US"/>
              <a:t>P</a:t>
            </a:r>
            <a:r>
              <a:rPr lang="en-US"/>
              <a:t>olynomial Regression with Cross-Validation</a:t>
            </a:r>
            <a:endParaRPr/>
          </a:p>
        </p:txBody>
      </p:sp>
      <p:sp>
        <p:nvSpPr>
          <p:cNvPr id="662" name="Google Shape;662;g323a27f1356_1_20"/>
          <p:cNvSpPr txBox="1"/>
          <p:nvPr/>
        </p:nvSpPr>
        <p:spPr>
          <a:xfrm>
            <a:off x="76200" y="3030150"/>
            <a:ext cx="4206300" cy="1323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b="1" lang="en-US" sz="2000">
                <a:solidFill>
                  <a:schemeClr val="dk1"/>
                </a:solidFill>
                <a:latin typeface="Avenir"/>
                <a:ea typeface="Avenir"/>
                <a:cs typeface="Avenir"/>
                <a:sym typeface="Avenir"/>
              </a:rPr>
              <a:t>Cross-validation did not improve the results of the test data, indicating an issue with the model used</a:t>
            </a:r>
            <a:endParaRPr b="1" sz="2000">
              <a:solidFill>
                <a:schemeClr val="dk1"/>
              </a:solidFill>
              <a:latin typeface="Avenir"/>
              <a:ea typeface="Avenir"/>
              <a:cs typeface="Avenir"/>
              <a:sym typeface="Avenir"/>
            </a:endParaRPr>
          </a:p>
        </p:txBody>
      </p:sp>
      <p:sp>
        <p:nvSpPr>
          <p:cNvPr id="663" name="Google Shape;663;g323a27f1356_1_20"/>
          <p:cNvSpPr/>
          <p:nvPr/>
        </p:nvSpPr>
        <p:spPr>
          <a:xfrm>
            <a:off x="4822350" y="2767200"/>
            <a:ext cx="7005000" cy="132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pic>
        <p:nvPicPr>
          <p:cNvPr id="664" name="Google Shape;664;g323a27f1356_1_20"/>
          <p:cNvPicPr preferRelativeResize="0"/>
          <p:nvPr/>
        </p:nvPicPr>
        <p:blipFill>
          <a:blip r:embed="rId3">
            <a:alphaModFix/>
          </a:blip>
          <a:stretch>
            <a:fillRect/>
          </a:stretch>
        </p:blipFill>
        <p:spPr>
          <a:xfrm>
            <a:off x="4920176" y="2879362"/>
            <a:ext cx="6809350" cy="109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662"/>
                                        </p:tgtEl>
                                        <p:attrNameLst>
                                          <p:attrName>style.visibility</p:attrName>
                                        </p:attrNameLst>
                                      </p:cBhvr>
                                      <p:to>
                                        <p:strVal val="visible"/>
                                      </p:to>
                                    </p:set>
                                    <p:anim calcmode="lin" valueType="num">
                                      <p:cBhvr additive="base">
                                        <p:cTn dur="500"/>
                                        <p:tgtEl>
                                          <p:spTgt spid="662"/>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69" name="Shape 669"/>
        <p:cNvGrpSpPr/>
        <p:nvPr/>
      </p:nvGrpSpPr>
      <p:grpSpPr>
        <a:xfrm>
          <a:off x="0" y="0"/>
          <a:ext cx="0" cy="0"/>
          <a:chOff x="0" y="0"/>
          <a:chExt cx="0" cy="0"/>
        </a:xfrm>
      </p:grpSpPr>
      <p:sp>
        <p:nvSpPr>
          <p:cNvPr id="670" name="Google Shape;670;p7"/>
          <p:cNvSpPr txBox="1"/>
          <p:nvPr>
            <p:ph type="title"/>
          </p:nvPr>
        </p:nvSpPr>
        <p:spPr>
          <a:xfrm>
            <a:off x="513675" y="754075"/>
            <a:ext cx="3389100" cy="12000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Sorts Mill Goudy"/>
              <a:buNone/>
            </a:pPr>
            <a:r>
              <a:rPr lang="en-US"/>
              <a:t>Decision Tree (DT)</a:t>
            </a:r>
            <a:endParaRPr/>
          </a:p>
        </p:txBody>
      </p:sp>
      <p:sp>
        <p:nvSpPr>
          <p:cNvPr id="671" name="Google Shape;671;p7"/>
          <p:cNvSpPr txBox="1"/>
          <p:nvPr>
            <p:ph idx="1" type="body"/>
          </p:nvPr>
        </p:nvSpPr>
        <p:spPr>
          <a:xfrm>
            <a:off x="142575" y="2672013"/>
            <a:ext cx="4131300" cy="1748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None/>
            </a:pPr>
            <a:r>
              <a:rPr b="1" lang="en-US"/>
              <a:t>Tree of depth 10 appears to perform reasonably well,  model with some small degree of inaccuracy regarding the scattered points.</a:t>
            </a:r>
            <a:endParaRPr/>
          </a:p>
        </p:txBody>
      </p:sp>
      <p:sp>
        <p:nvSpPr>
          <p:cNvPr id="672" name="Google Shape;672;p7"/>
          <p:cNvSpPr/>
          <p:nvPr/>
        </p:nvSpPr>
        <p:spPr>
          <a:xfrm>
            <a:off x="4907800" y="898525"/>
            <a:ext cx="7038900" cy="472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pic>
        <p:nvPicPr>
          <p:cNvPr id="673" name="Google Shape;673;p7"/>
          <p:cNvPicPr preferRelativeResize="0"/>
          <p:nvPr/>
        </p:nvPicPr>
        <p:blipFill>
          <a:blip r:embed="rId3">
            <a:alphaModFix/>
          </a:blip>
          <a:stretch>
            <a:fillRect/>
          </a:stretch>
        </p:blipFill>
        <p:spPr>
          <a:xfrm>
            <a:off x="5084138" y="1064979"/>
            <a:ext cx="6686224" cy="4390584"/>
          </a:xfrm>
          <a:prstGeom prst="rect">
            <a:avLst/>
          </a:prstGeom>
          <a:noFill/>
          <a:ln>
            <a:noFill/>
          </a:ln>
        </p:spPr>
      </p:pic>
      <p:pic>
        <p:nvPicPr>
          <p:cNvPr id="674" name="Google Shape;674;p7"/>
          <p:cNvPicPr preferRelativeResize="0"/>
          <p:nvPr/>
        </p:nvPicPr>
        <p:blipFill>
          <a:blip r:embed="rId4">
            <a:alphaModFix/>
          </a:blip>
          <a:stretch>
            <a:fillRect/>
          </a:stretch>
        </p:blipFill>
        <p:spPr>
          <a:xfrm>
            <a:off x="285899" y="4481175"/>
            <a:ext cx="3703425" cy="916325"/>
          </a:xfrm>
          <a:prstGeom prst="rect">
            <a:avLst/>
          </a:prstGeom>
          <a:noFill/>
          <a:ln cap="flat" cmpd="sng" w="19050">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671"/>
                                        </p:tgtEl>
                                        <p:attrNameLst>
                                          <p:attrName>style.visibility</p:attrName>
                                        </p:attrNameLst>
                                      </p:cBhvr>
                                      <p:to>
                                        <p:strVal val="visible"/>
                                      </p:to>
                                    </p:set>
                                    <p:anim calcmode="lin" valueType="num">
                                      <p:cBhvr additive="base">
                                        <p:cTn dur="1000"/>
                                        <p:tgtEl>
                                          <p:spTgt spid="671"/>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0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000"/>
                                        <p:tgtEl>
                                          <p:spTgt spid="67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ostyVTI">
  <a:themeElements>
    <a:clrScheme name="Frosty">
      <a:dk1>
        <a:srgbClr val="000000"/>
      </a:dk1>
      <a:lt1>
        <a:srgbClr val="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2023-12-10T15:14:12Z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