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BJ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6C3A5-8282-7DE7-AB48-FB5D966F6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2EDDBA-D578-C829-B3A1-8BA176A3A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C8D489-80BF-AC01-D97D-D959EDAE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6347-EA2A-4F41-875A-AF10ED095DE7}" type="datetimeFigureOut">
              <a:rPr lang="fr-BJ" smtClean="0"/>
              <a:t>16/01/2023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C5187A-07A3-DC33-6902-ABA716C7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29AB7-B1D6-7896-50B0-63A36BCA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8AF-9B6A-4559-8181-CBCD78B21026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74412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FC285-01EC-1425-5327-AE799C15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7DBB78-FFBF-CF33-7E82-810D5AB3E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84EAD1-9B7E-5ADC-9C70-05F0386D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6347-EA2A-4F41-875A-AF10ED095DE7}" type="datetimeFigureOut">
              <a:rPr lang="fr-BJ" smtClean="0"/>
              <a:t>16/01/2023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56143A-1C98-A901-B992-E5F35BBF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2F9245-6348-D8E4-5ACE-546191C6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8AF-9B6A-4559-8181-CBCD78B21026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7421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DCC1C6-D4D8-CA3C-14A3-7E1324D7E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C53CF3-E474-B73D-0CA3-69306F214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00AB8-762C-A73C-4C03-1F6C5651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6347-EA2A-4F41-875A-AF10ED095DE7}" type="datetimeFigureOut">
              <a:rPr lang="fr-BJ" smtClean="0"/>
              <a:t>16/01/2023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56B1B-B293-EE3A-073F-E010C89E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D7387A-D832-91AC-C33A-2ED0338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8AF-9B6A-4559-8181-CBCD78B21026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74026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6BBE7-FA70-B40B-22DA-9326F7A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21C4F2-826D-7118-FD55-0858D0C3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F10CC5-B75A-F074-6A7A-53EDCDF2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6347-EA2A-4F41-875A-AF10ED095DE7}" type="datetimeFigureOut">
              <a:rPr lang="fr-BJ" smtClean="0"/>
              <a:t>16/01/2023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49CD8A-ABCD-BC39-E7FA-E3A117C2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DBF0A-8DA1-6903-A4F2-32653040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8AF-9B6A-4559-8181-CBCD78B21026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68382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2093F-F832-BE59-5F0F-9439BE29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DE5130-8934-5379-4E8A-2CE9DA2C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E20C7C-A1D6-2D88-83C5-CC1E9AFA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6347-EA2A-4F41-875A-AF10ED095DE7}" type="datetimeFigureOut">
              <a:rPr lang="fr-BJ" smtClean="0"/>
              <a:t>16/01/2023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8F6F0D-4320-4106-C828-16CF2C07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6360E-10E5-0AB5-1C6C-31053F07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8AF-9B6A-4559-8181-CBCD78B21026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17863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078DE-B8A8-2065-C023-08E1EA0C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D23158-40E1-59FB-B398-54A23623A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43820A-F6CE-CBCC-35A9-3C2FFE8A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BABCE5-52A5-15C7-47E1-8586EBEA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6347-EA2A-4F41-875A-AF10ED095DE7}" type="datetimeFigureOut">
              <a:rPr lang="fr-BJ" smtClean="0"/>
              <a:t>16/01/2023</a:t>
            </a:fld>
            <a:endParaRPr lang="fr-BJ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7920D4-13B2-BBEE-F386-6BCE1E3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FB428C-B13F-FF73-FFD1-6A5607AD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8AF-9B6A-4559-8181-CBCD78B21026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24296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F2B95-A268-C588-E825-9B6096D6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D9C440-2A92-35EA-1D67-EAE9CB2CA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798E56-8AF3-FAC0-2A68-1AA0E0B4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603138-9F65-2F27-A1EE-620ECE165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D6083B-3491-4D7C-7243-1F2D4165E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25497D-842D-4637-71F1-F7B13449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6347-EA2A-4F41-875A-AF10ED095DE7}" type="datetimeFigureOut">
              <a:rPr lang="fr-BJ" smtClean="0"/>
              <a:t>16/01/2023</a:t>
            </a:fld>
            <a:endParaRPr lang="fr-BJ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309485-7FC4-B9AA-3E93-0AA1E1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3442A7-46D8-7064-060C-1E00A948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8AF-9B6A-4559-8181-CBCD78B21026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27930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9E5AA-022D-AD29-FC10-4C63B996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07908E-F5BA-96EC-E49D-D3CD0694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6347-EA2A-4F41-875A-AF10ED095DE7}" type="datetimeFigureOut">
              <a:rPr lang="fr-BJ" smtClean="0"/>
              <a:t>16/01/2023</a:t>
            </a:fld>
            <a:endParaRPr lang="fr-BJ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A9427A-BA2E-75B1-63A3-4D115BD4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5FCE55-7813-1F11-A10A-EF48A4C4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8AF-9B6A-4559-8181-CBCD78B21026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9354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8E6BA2-BE30-4083-D5C0-EB0DDC05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6347-EA2A-4F41-875A-AF10ED095DE7}" type="datetimeFigureOut">
              <a:rPr lang="fr-BJ" smtClean="0"/>
              <a:t>16/01/2023</a:t>
            </a:fld>
            <a:endParaRPr lang="fr-BJ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B5AE4F-0170-1C76-11FC-509482B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3CFBC7-F252-8C3B-BF25-7D6A75A1F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8AF-9B6A-4559-8181-CBCD78B21026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51829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48603-51D3-B9A8-799E-5217868B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F8A56C-4612-11C4-5AE4-C093DF87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B8358A-8C9F-EAC2-C27A-1A1DF0B52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A1BAF-1976-01D1-8230-02D7356A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6347-EA2A-4F41-875A-AF10ED095DE7}" type="datetimeFigureOut">
              <a:rPr lang="fr-BJ" smtClean="0"/>
              <a:t>16/01/2023</a:t>
            </a:fld>
            <a:endParaRPr lang="fr-BJ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D728CA-1B17-6CAE-AA37-2BE8918F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5A30BB-7514-0428-392F-8E6CE4B6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8AF-9B6A-4559-8181-CBCD78B21026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8685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73377-7908-BE69-0A81-C1AD2D66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962075-1EBA-C6A9-1657-8C3AED974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J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988FB6-C215-3329-B563-ECB47D251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C3D790-CEBF-ACD4-2200-B5B46D0F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6347-EA2A-4F41-875A-AF10ED095DE7}" type="datetimeFigureOut">
              <a:rPr lang="fr-BJ" smtClean="0"/>
              <a:t>16/01/2023</a:t>
            </a:fld>
            <a:endParaRPr lang="fr-BJ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ECD7A5-F091-1EAB-28C0-C1F4EC56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F4E0FF-EFAC-34B5-6B91-272E0692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C8AF-9B6A-4559-8181-CBCD78B21026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151380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0F7B45-1EA2-6A12-06F5-4668782D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277140-7D54-6747-0BAE-12F61276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912EC7-7BEC-D84B-2E4F-6F460B4EA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46347-EA2A-4F41-875A-AF10ED095DE7}" type="datetimeFigureOut">
              <a:rPr lang="fr-BJ" smtClean="0"/>
              <a:t>16/01/2023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856DF8-1089-B425-80E6-0BCBA3FBC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16F270-3D2C-F623-94EE-539257E80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C8AF-9B6A-4559-8181-CBCD78B21026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30631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BJ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59FA323-912D-DBB5-0253-8BA9DADFBB49}"/>
              </a:ext>
            </a:extLst>
          </p:cNvPr>
          <p:cNvSpPr txBox="1"/>
          <p:nvPr/>
        </p:nvSpPr>
        <p:spPr>
          <a:xfrm>
            <a:off x="311499" y="683288"/>
            <a:ext cx="14670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HOME</a:t>
            </a:r>
            <a:endParaRPr lang="fr-BJ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3ED509-73A8-CA31-0ABE-9369D94D0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r="19121"/>
          <a:stretch/>
        </p:blipFill>
        <p:spPr>
          <a:xfrm>
            <a:off x="2137719" y="1673"/>
            <a:ext cx="7722974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7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59FA323-912D-DBB5-0253-8BA9DADFBB49}"/>
              </a:ext>
            </a:extLst>
          </p:cNvPr>
          <p:cNvSpPr txBox="1"/>
          <p:nvPr/>
        </p:nvSpPr>
        <p:spPr>
          <a:xfrm>
            <a:off x="311499" y="683288"/>
            <a:ext cx="146705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CONTACT Mobile</a:t>
            </a:r>
            <a:endParaRPr lang="fr-BJ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496B123-BF83-3894-7661-1AC9EFE7F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0" r="33984"/>
          <a:stretch/>
        </p:blipFill>
        <p:spPr>
          <a:xfrm>
            <a:off x="3989196" y="0"/>
            <a:ext cx="4059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9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59FA323-912D-DBB5-0253-8BA9DADFBB49}"/>
              </a:ext>
            </a:extLst>
          </p:cNvPr>
          <p:cNvSpPr txBox="1"/>
          <p:nvPr/>
        </p:nvSpPr>
        <p:spPr>
          <a:xfrm>
            <a:off x="311499" y="683288"/>
            <a:ext cx="146705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HOME</a:t>
            </a:r>
          </a:p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Mobile</a:t>
            </a:r>
            <a:endParaRPr lang="fr-BJ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3E08C3-C3CF-477D-0D7A-36BE3439D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0" r="32665"/>
          <a:stretch/>
        </p:blipFill>
        <p:spPr>
          <a:xfrm>
            <a:off x="3868614" y="0"/>
            <a:ext cx="4340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2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59FA323-912D-DBB5-0253-8BA9DADFBB49}"/>
              </a:ext>
            </a:extLst>
          </p:cNvPr>
          <p:cNvSpPr txBox="1"/>
          <p:nvPr/>
        </p:nvSpPr>
        <p:spPr>
          <a:xfrm>
            <a:off x="311499" y="683288"/>
            <a:ext cx="146705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ABOUT</a:t>
            </a:r>
          </a:p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Me</a:t>
            </a:r>
            <a:endParaRPr lang="fr-BJ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92E3F0-0756-E93F-F056-7B557223A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1" r="16429"/>
          <a:stretch/>
        </p:blipFill>
        <p:spPr>
          <a:xfrm>
            <a:off x="1999622" y="0"/>
            <a:ext cx="8189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1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59FA323-912D-DBB5-0253-8BA9DADFBB49}"/>
              </a:ext>
            </a:extLst>
          </p:cNvPr>
          <p:cNvSpPr txBox="1"/>
          <p:nvPr/>
        </p:nvSpPr>
        <p:spPr>
          <a:xfrm>
            <a:off x="311499" y="683288"/>
            <a:ext cx="146705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ABOUT</a:t>
            </a:r>
          </a:p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Me (suite)</a:t>
            </a:r>
            <a:endParaRPr lang="fr-BJ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B19E89-3307-CB2B-EC07-320FCF9BD5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6" r="17747"/>
          <a:stretch/>
        </p:blipFill>
        <p:spPr>
          <a:xfrm>
            <a:off x="2019718" y="0"/>
            <a:ext cx="8008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6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59FA323-912D-DBB5-0253-8BA9DADFBB49}"/>
              </a:ext>
            </a:extLst>
          </p:cNvPr>
          <p:cNvSpPr txBox="1"/>
          <p:nvPr/>
        </p:nvSpPr>
        <p:spPr>
          <a:xfrm>
            <a:off x="311499" y="683288"/>
            <a:ext cx="146705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ABOUT</a:t>
            </a:r>
          </a:p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Me Mobile</a:t>
            </a:r>
            <a:endParaRPr lang="fr-BJ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A96EB7-5AE1-A906-5EE6-A7123162D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1" r="36291"/>
          <a:stretch/>
        </p:blipFill>
        <p:spPr>
          <a:xfrm>
            <a:off x="4371033" y="0"/>
            <a:ext cx="3396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5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59FA323-912D-DBB5-0253-8BA9DADFBB49}"/>
              </a:ext>
            </a:extLst>
          </p:cNvPr>
          <p:cNvSpPr txBox="1"/>
          <p:nvPr/>
        </p:nvSpPr>
        <p:spPr>
          <a:xfrm>
            <a:off x="311499" y="683288"/>
            <a:ext cx="14670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RESUME</a:t>
            </a:r>
            <a:endParaRPr lang="fr-BJ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84A785-B265-4AA2-23D5-DFDDCA101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8" r="16758"/>
          <a:stretch/>
        </p:blipFill>
        <p:spPr>
          <a:xfrm>
            <a:off x="2069960" y="0"/>
            <a:ext cx="8078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2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59FA323-912D-DBB5-0253-8BA9DADFBB49}"/>
              </a:ext>
            </a:extLst>
          </p:cNvPr>
          <p:cNvSpPr txBox="1"/>
          <p:nvPr/>
        </p:nvSpPr>
        <p:spPr>
          <a:xfrm>
            <a:off x="311499" y="683288"/>
            <a:ext cx="146705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>
                    <a:lumMod val="75000"/>
                  </a:schemeClr>
                </a:solidFill>
              </a:rPr>
              <a:t>PORTFOLIO</a:t>
            </a:r>
            <a:endParaRPr lang="fr-BJ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629EC2-CD27-7EB3-97C6-3902C241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1" r="18077"/>
          <a:stretch/>
        </p:blipFill>
        <p:spPr>
          <a:xfrm>
            <a:off x="2039815" y="0"/>
            <a:ext cx="7948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59FA323-912D-DBB5-0253-8BA9DADFBB49}"/>
              </a:ext>
            </a:extLst>
          </p:cNvPr>
          <p:cNvSpPr txBox="1"/>
          <p:nvPr/>
        </p:nvSpPr>
        <p:spPr>
          <a:xfrm>
            <a:off x="311499" y="683288"/>
            <a:ext cx="14670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BLOG</a:t>
            </a:r>
            <a:endParaRPr lang="fr-BJ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B73096-A7AA-4004-CDE8-DBA124405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1" r="17665"/>
          <a:stretch/>
        </p:blipFill>
        <p:spPr>
          <a:xfrm>
            <a:off x="2039814" y="0"/>
            <a:ext cx="7998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9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59FA323-912D-DBB5-0253-8BA9DADFBB49}"/>
              </a:ext>
            </a:extLst>
          </p:cNvPr>
          <p:cNvSpPr txBox="1"/>
          <p:nvPr/>
        </p:nvSpPr>
        <p:spPr>
          <a:xfrm>
            <a:off x="311499" y="683288"/>
            <a:ext cx="146705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5">
                    <a:lumMod val="75000"/>
                  </a:schemeClr>
                </a:solidFill>
              </a:rPr>
              <a:t>CONTACT</a:t>
            </a:r>
            <a:endParaRPr lang="fr-BJ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F02DE5-C26A-3DCA-9F4E-E32B3A45B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9" r="17006"/>
          <a:stretch/>
        </p:blipFill>
        <p:spPr>
          <a:xfrm>
            <a:off x="1949380" y="0"/>
            <a:ext cx="8169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6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</Words>
  <Application>Microsoft Office PowerPoint</Application>
  <PresentationFormat>Grand écran</PresentationFormat>
  <Paragraphs>14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SAHLAM</dc:creator>
  <cp:lastModifiedBy>SAHLAM</cp:lastModifiedBy>
  <cp:revision>2</cp:revision>
  <dcterms:created xsi:type="dcterms:W3CDTF">2023-01-15T12:42:08Z</dcterms:created>
  <dcterms:modified xsi:type="dcterms:W3CDTF">2023-01-16T20:16:06Z</dcterms:modified>
</cp:coreProperties>
</file>