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45" d="100"/>
          <a:sy n="145" d="100"/>
        </p:scale>
        <p:origin x="-3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DF91-5F40-BE45-A719-79051574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AF789-8E01-9748-9359-9FF4959F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E7C6-3F3C-604C-ADEE-8074C48A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59D4-F282-2A41-B307-CE81D2EB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69AB-B8D5-454E-8A0F-8B1295D9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E0AC-C3B9-B640-950F-999609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34F4E-3024-4D4E-A19F-0B3A655A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037D-7A6A-8547-96E6-91C0B7ED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A6F7-1768-264C-8AA2-8348EB7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A8B0-9140-6D4E-AB04-AA0EAD9F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6836A-392E-8A43-817C-AB73FA4BC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A634-86E2-524D-AE5E-D8BBACB6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F2B0-1EE0-4D4C-ADF2-032D5F82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5400-B9DB-E54F-A282-26F2D540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0971-7ED1-C545-968B-78B07216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A1C7-B64F-2B46-A3AA-F1F795DF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0E52-4823-6146-B7BE-697E4F6D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E8DC-A72A-EE49-A52F-19D210B3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88BC-9A7F-8D47-89D4-A3D20547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A6AA-2727-0B40-AC31-DB001785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4989-2CA2-804C-9DF7-AE21E53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AB6C-23F4-5D4F-84CC-659476D3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0CE5-E744-314A-B1BF-DBBCD8F6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B2C1-D988-094C-A757-20B6C55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3841-9796-D646-B23B-4411E69C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93E-1D90-134B-A83D-F7B4B0A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440C-C2F6-0546-B09E-F336160C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90E6-169C-8743-B783-F412C992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B504-4F1B-474C-97BE-CD86806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3ACD-BD83-D84D-AE40-089E795B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68F1-EE58-7740-9C79-4AC021E9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0AF9-4934-5B42-AC5B-0766013B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7218-FD41-184F-95F3-6F7F6412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EEC54-55CA-E947-B2B7-6BAF38DF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A2647-424F-6541-9BE4-B6697606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E6CF0-CFE5-7649-B3B0-2E008C37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B9BAB-7AE7-EB49-A653-55174333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07D5-75AE-704C-BF10-15820DA2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8E1C5-4B4E-4248-969B-838B543B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D281-226C-2648-B5A6-EC5B5CF1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24E6E-6695-634A-9154-7B8D4776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BAA3A-E4B9-5F41-8A68-D2122D6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FA366-D7C5-4C4F-83CA-7F4AAF0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95670-DCAB-8541-BA0E-B459AEA3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30B3F-93CB-9340-8040-4C554BEB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6C41-9A6D-D04E-8AF5-CA56764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0591-91C0-2546-BBAA-98B67CA8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2D1-5A39-3547-927A-E2BD58A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16C4-86D5-124B-A440-D673E9C8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8D28-A3AA-8B47-95C2-70DE05C9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1FA-F6D5-CD4C-897C-0DCD4DF0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6F88-ADAA-8F4A-9D9E-C1B08DAC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D2C5-935C-C249-B375-A62F7A19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F0B4-8C1D-5E4D-B284-D8669ECE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E952D-445A-6B45-B364-74737D58A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7225-A6BE-604D-A07D-F3992A6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42EB-C443-F246-B5AD-A7BF7704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E7D01-BC6C-0648-8449-DFE53AC3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8AA45-C2D2-4346-ADE1-11FAD26E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44BA-AF71-B149-AA19-7CEE2C2C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A7D6-69AB-B846-B6D2-ACE7D39F6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AB9F-7732-494F-8E49-BB66BD457A5A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9840-F25E-4046-A874-9859F39E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2136-1041-9248-97F1-25CB4889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AD79-4182-5B49-B43D-1C5C83DD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D9ED-5484-0242-989A-54E57D60D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6972F-EA0E-4C41-B50A-7E951AA9F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A461F-6D66-3841-A8E5-FF5BC3774164}"/>
              </a:ext>
            </a:extLst>
          </p:cNvPr>
          <p:cNvSpPr/>
          <p:nvPr/>
        </p:nvSpPr>
        <p:spPr>
          <a:xfrm>
            <a:off x="3414713" y="1470660"/>
            <a:ext cx="1896427" cy="24612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&lt;&lt;system&gt;&gt;</a:t>
            </a:r>
          </a:p>
          <a:p>
            <a:pPr algn="ctr"/>
            <a:r>
              <a:rPr lang="en-US" dirty="0"/>
              <a:t>Provider-Publisher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AA7BB-4434-734F-8F44-ACE386A2CC51}"/>
              </a:ext>
            </a:extLst>
          </p:cNvPr>
          <p:cNvSpPr/>
          <p:nvPr/>
        </p:nvSpPr>
        <p:spPr>
          <a:xfrm>
            <a:off x="5284764" y="1672641"/>
            <a:ext cx="104775" cy="152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15133-E0AA-454E-A43E-D6FFA9AEF5D3}"/>
              </a:ext>
            </a:extLst>
          </p:cNvPr>
          <p:cNvCxnSpPr/>
          <p:nvPr/>
        </p:nvCxnSpPr>
        <p:spPr>
          <a:xfrm>
            <a:off x="5398331" y="1733699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4910281-0099-DA4B-AA0B-CBC44EBD2B17}"/>
              </a:ext>
            </a:extLst>
          </p:cNvPr>
          <p:cNvSpPr/>
          <p:nvPr/>
        </p:nvSpPr>
        <p:spPr>
          <a:xfrm>
            <a:off x="5563430" y="1663311"/>
            <a:ext cx="161925" cy="152397"/>
          </a:xfrm>
          <a:prstGeom prst="arc">
            <a:avLst>
              <a:gd name="adj1" fmla="val 5526824"/>
              <a:gd name="adj2" fmla="val 5501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E0CC1-717D-E34C-AE0A-532B6F8DAFCD}"/>
              </a:ext>
            </a:extLst>
          </p:cNvPr>
          <p:cNvSpPr/>
          <p:nvPr/>
        </p:nvSpPr>
        <p:spPr>
          <a:xfrm>
            <a:off x="5275776" y="2960077"/>
            <a:ext cx="104775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D1DD0-1CCB-264F-89EE-0AD813717654}"/>
              </a:ext>
            </a:extLst>
          </p:cNvPr>
          <p:cNvCxnSpPr/>
          <p:nvPr/>
        </p:nvCxnSpPr>
        <p:spPr>
          <a:xfrm>
            <a:off x="5380551" y="3029927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E7247776-A410-2640-B643-1430BA905BC4}"/>
              </a:ext>
            </a:extLst>
          </p:cNvPr>
          <p:cNvSpPr/>
          <p:nvPr/>
        </p:nvSpPr>
        <p:spPr>
          <a:xfrm>
            <a:off x="5545651" y="2968332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B6152-B441-2043-8F8B-9F39683259EA}"/>
              </a:ext>
            </a:extLst>
          </p:cNvPr>
          <p:cNvSpPr/>
          <p:nvPr/>
        </p:nvSpPr>
        <p:spPr>
          <a:xfrm>
            <a:off x="5275776" y="2705442"/>
            <a:ext cx="104775" cy="15240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942937-51E2-2E42-9D35-7839C0F63059}"/>
              </a:ext>
            </a:extLst>
          </p:cNvPr>
          <p:cNvCxnSpPr/>
          <p:nvPr/>
        </p:nvCxnSpPr>
        <p:spPr>
          <a:xfrm>
            <a:off x="5380551" y="2775292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525B0FB-9FB7-3B4C-88F8-8741CBAF2583}"/>
              </a:ext>
            </a:extLst>
          </p:cNvPr>
          <p:cNvSpPr/>
          <p:nvPr/>
        </p:nvSpPr>
        <p:spPr>
          <a:xfrm>
            <a:off x="5545651" y="2713697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BB158EB4-201B-FC4B-AE2D-76D45F97A026}"/>
              </a:ext>
            </a:extLst>
          </p:cNvPr>
          <p:cNvSpPr txBox="1"/>
          <p:nvPr/>
        </p:nvSpPr>
        <p:spPr>
          <a:xfrm>
            <a:off x="5560256" y="2659087"/>
            <a:ext cx="12668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ServiceRegistry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DC302-9467-524E-A779-A2B3EDEB9145}"/>
              </a:ext>
            </a:extLst>
          </p:cNvPr>
          <p:cNvSpPr/>
          <p:nvPr/>
        </p:nvSpPr>
        <p:spPr>
          <a:xfrm>
            <a:off x="5275776" y="2450807"/>
            <a:ext cx="104775" cy="152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DD7B6D-7293-144E-AB7A-C37603BBA05D}"/>
              </a:ext>
            </a:extLst>
          </p:cNvPr>
          <p:cNvCxnSpPr/>
          <p:nvPr/>
        </p:nvCxnSpPr>
        <p:spPr>
          <a:xfrm>
            <a:off x="5380551" y="2520657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026DEB99-95FD-6B4B-AB49-5AB40C5D69A0}"/>
              </a:ext>
            </a:extLst>
          </p:cNvPr>
          <p:cNvSpPr/>
          <p:nvPr/>
        </p:nvSpPr>
        <p:spPr>
          <a:xfrm>
            <a:off x="5545651" y="2459062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527D2E0-272A-E146-BB96-A581EB1CB96E}"/>
              </a:ext>
            </a:extLst>
          </p:cNvPr>
          <p:cNvSpPr txBox="1"/>
          <p:nvPr/>
        </p:nvSpPr>
        <p:spPr>
          <a:xfrm>
            <a:off x="5542476" y="2888469"/>
            <a:ext cx="153831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AuthorizationService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0A8073DB-0023-EF47-A149-877341BBE345}"/>
              </a:ext>
            </a:extLst>
          </p:cNvPr>
          <p:cNvSpPr txBox="1"/>
          <p:nvPr/>
        </p:nvSpPr>
        <p:spPr>
          <a:xfrm>
            <a:off x="5574861" y="2391508"/>
            <a:ext cx="14319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OrchestratorService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F422D1-320B-3A41-9762-6F32E5909865}"/>
              </a:ext>
            </a:extLst>
          </p:cNvPr>
          <p:cNvSpPr/>
          <p:nvPr/>
        </p:nvSpPr>
        <p:spPr>
          <a:xfrm>
            <a:off x="5272797" y="3197322"/>
            <a:ext cx="104775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0992F-BF88-F840-BC41-A126C83F0DF8}"/>
              </a:ext>
            </a:extLst>
          </p:cNvPr>
          <p:cNvCxnSpPr/>
          <p:nvPr/>
        </p:nvCxnSpPr>
        <p:spPr>
          <a:xfrm>
            <a:off x="5395156" y="3267172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712DB3C-A7D4-654B-AEEA-4CD039E5C97B}"/>
              </a:ext>
            </a:extLst>
          </p:cNvPr>
          <p:cNvSpPr/>
          <p:nvPr/>
        </p:nvSpPr>
        <p:spPr>
          <a:xfrm>
            <a:off x="5560256" y="3205577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6CFC19-0949-D34A-A89F-05C67DF2A968}"/>
              </a:ext>
            </a:extLst>
          </p:cNvPr>
          <p:cNvSpPr/>
          <p:nvPr/>
        </p:nvSpPr>
        <p:spPr>
          <a:xfrm>
            <a:off x="5272797" y="3417814"/>
            <a:ext cx="104775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B927DD-ED39-B440-8446-1F3578098383}"/>
              </a:ext>
            </a:extLst>
          </p:cNvPr>
          <p:cNvCxnSpPr/>
          <p:nvPr/>
        </p:nvCxnSpPr>
        <p:spPr>
          <a:xfrm>
            <a:off x="5377572" y="3487664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95475146-8458-664E-B647-E506FC1EF875}"/>
              </a:ext>
            </a:extLst>
          </p:cNvPr>
          <p:cNvSpPr/>
          <p:nvPr/>
        </p:nvSpPr>
        <p:spPr>
          <a:xfrm>
            <a:off x="5542672" y="3426069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39CFDC38-F150-5D41-ADED-4800CFA808F2}"/>
              </a:ext>
            </a:extLst>
          </p:cNvPr>
          <p:cNvSpPr txBox="1"/>
          <p:nvPr/>
        </p:nvSpPr>
        <p:spPr>
          <a:xfrm>
            <a:off x="5560060" y="3124543"/>
            <a:ext cx="153831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CreateEvent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C1AB3066-2094-A646-87EB-4F8E2B50593B}"/>
              </a:ext>
            </a:extLst>
          </p:cNvPr>
          <p:cNvSpPr txBox="1"/>
          <p:nvPr/>
        </p:nvSpPr>
        <p:spPr>
          <a:xfrm>
            <a:off x="5574861" y="3327645"/>
            <a:ext cx="153831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PublishEvent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73BB84E0-67A9-3342-8052-4BB596881E1C}"/>
              </a:ext>
            </a:extLst>
          </p:cNvPr>
          <p:cNvSpPr txBox="1"/>
          <p:nvPr/>
        </p:nvSpPr>
        <p:spPr>
          <a:xfrm>
            <a:off x="5655800" y="1580053"/>
            <a:ext cx="14319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27AC8-24CB-384B-8734-00B5631611D3}"/>
              </a:ext>
            </a:extLst>
          </p:cNvPr>
          <p:cNvSpPr txBox="1"/>
          <p:nvPr/>
        </p:nvSpPr>
        <p:spPr>
          <a:xfrm>
            <a:off x="3875420" y="158261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091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A461F-6D66-3841-A8E5-FF5BC3774164}"/>
              </a:ext>
            </a:extLst>
          </p:cNvPr>
          <p:cNvSpPr/>
          <p:nvPr/>
        </p:nvSpPr>
        <p:spPr>
          <a:xfrm>
            <a:off x="3414713" y="1470660"/>
            <a:ext cx="1896427" cy="24612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&lt;&lt;system&gt;&gt;</a:t>
            </a:r>
          </a:p>
          <a:p>
            <a:pPr algn="ctr"/>
            <a:r>
              <a:rPr lang="en-US" dirty="0"/>
              <a:t>Consumer-Subscriber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AA7BB-4434-734F-8F44-ACE386A2CC51}"/>
              </a:ext>
            </a:extLst>
          </p:cNvPr>
          <p:cNvSpPr/>
          <p:nvPr/>
        </p:nvSpPr>
        <p:spPr>
          <a:xfrm>
            <a:off x="5284764" y="1672641"/>
            <a:ext cx="104775" cy="152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15133-E0AA-454E-A43E-D6FFA9AEF5D3}"/>
              </a:ext>
            </a:extLst>
          </p:cNvPr>
          <p:cNvCxnSpPr/>
          <p:nvPr/>
        </p:nvCxnSpPr>
        <p:spPr>
          <a:xfrm>
            <a:off x="5398331" y="1733699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4910281-0099-DA4B-AA0B-CBC44EBD2B17}"/>
              </a:ext>
            </a:extLst>
          </p:cNvPr>
          <p:cNvSpPr/>
          <p:nvPr/>
        </p:nvSpPr>
        <p:spPr>
          <a:xfrm>
            <a:off x="5563430" y="1663311"/>
            <a:ext cx="161925" cy="152397"/>
          </a:xfrm>
          <a:prstGeom prst="arc">
            <a:avLst>
              <a:gd name="adj1" fmla="val 5526824"/>
              <a:gd name="adj2" fmla="val 5501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E0CC1-717D-E34C-AE0A-532B6F8DAFCD}"/>
              </a:ext>
            </a:extLst>
          </p:cNvPr>
          <p:cNvSpPr/>
          <p:nvPr/>
        </p:nvSpPr>
        <p:spPr>
          <a:xfrm>
            <a:off x="5275776" y="2960077"/>
            <a:ext cx="104775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D1DD0-1CCB-264F-89EE-0AD813717654}"/>
              </a:ext>
            </a:extLst>
          </p:cNvPr>
          <p:cNvCxnSpPr/>
          <p:nvPr/>
        </p:nvCxnSpPr>
        <p:spPr>
          <a:xfrm>
            <a:off x="5380551" y="3029927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E7247776-A410-2640-B643-1430BA905BC4}"/>
              </a:ext>
            </a:extLst>
          </p:cNvPr>
          <p:cNvSpPr/>
          <p:nvPr/>
        </p:nvSpPr>
        <p:spPr>
          <a:xfrm>
            <a:off x="5545651" y="2968332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B6152-B441-2043-8F8B-9F39683259EA}"/>
              </a:ext>
            </a:extLst>
          </p:cNvPr>
          <p:cNvSpPr/>
          <p:nvPr/>
        </p:nvSpPr>
        <p:spPr>
          <a:xfrm>
            <a:off x="5275776" y="2705442"/>
            <a:ext cx="104775" cy="152400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942937-51E2-2E42-9D35-7839C0F63059}"/>
              </a:ext>
            </a:extLst>
          </p:cNvPr>
          <p:cNvCxnSpPr/>
          <p:nvPr/>
        </p:nvCxnSpPr>
        <p:spPr>
          <a:xfrm>
            <a:off x="5380551" y="2775292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D525B0FB-9FB7-3B4C-88F8-8741CBAF2583}"/>
              </a:ext>
            </a:extLst>
          </p:cNvPr>
          <p:cNvSpPr/>
          <p:nvPr/>
        </p:nvSpPr>
        <p:spPr>
          <a:xfrm>
            <a:off x="5545651" y="2713697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BB158EB4-201B-FC4B-AE2D-76D45F97A026}"/>
              </a:ext>
            </a:extLst>
          </p:cNvPr>
          <p:cNvSpPr txBox="1"/>
          <p:nvPr/>
        </p:nvSpPr>
        <p:spPr>
          <a:xfrm>
            <a:off x="5560256" y="2659087"/>
            <a:ext cx="12668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ServiceRegistry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DC302-9467-524E-A779-A2B3EDEB9145}"/>
              </a:ext>
            </a:extLst>
          </p:cNvPr>
          <p:cNvSpPr/>
          <p:nvPr/>
        </p:nvSpPr>
        <p:spPr>
          <a:xfrm>
            <a:off x="5275776" y="2450807"/>
            <a:ext cx="104775" cy="1524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DD7B6D-7293-144E-AB7A-C37603BBA05D}"/>
              </a:ext>
            </a:extLst>
          </p:cNvPr>
          <p:cNvCxnSpPr/>
          <p:nvPr/>
        </p:nvCxnSpPr>
        <p:spPr>
          <a:xfrm>
            <a:off x="5380551" y="2520657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026DEB99-95FD-6B4B-AB49-5AB40C5D69A0}"/>
              </a:ext>
            </a:extLst>
          </p:cNvPr>
          <p:cNvSpPr/>
          <p:nvPr/>
        </p:nvSpPr>
        <p:spPr>
          <a:xfrm>
            <a:off x="5545651" y="2459062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527D2E0-272A-E146-BB96-A581EB1CB96E}"/>
              </a:ext>
            </a:extLst>
          </p:cNvPr>
          <p:cNvSpPr txBox="1"/>
          <p:nvPr/>
        </p:nvSpPr>
        <p:spPr>
          <a:xfrm>
            <a:off x="5542476" y="2888469"/>
            <a:ext cx="153831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AuthorizationService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0A8073DB-0023-EF47-A149-877341BBE345}"/>
              </a:ext>
            </a:extLst>
          </p:cNvPr>
          <p:cNvSpPr txBox="1"/>
          <p:nvPr/>
        </p:nvSpPr>
        <p:spPr>
          <a:xfrm>
            <a:off x="5574861" y="2391508"/>
            <a:ext cx="14319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OrchestratorService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F422D1-320B-3A41-9762-6F32E5909865}"/>
              </a:ext>
            </a:extLst>
          </p:cNvPr>
          <p:cNvSpPr/>
          <p:nvPr/>
        </p:nvSpPr>
        <p:spPr>
          <a:xfrm>
            <a:off x="5272797" y="3197322"/>
            <a:ext cx="104775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0992F-BF88-F840-BC41-A126C83F0DF8}"/>
              </a:ext>
            </a:extLst>
          </p:cNvPr>
          <p:cNvCxnSpPr/>
          <p:nvPr/>
        </p:nvCxnSpPr>
        <p:spPr>
          <a:xfrm>
            <a:off x="5395156" y="3267172"/>
            <a:ext cx="1619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712DB3C-A7D4-654B-AEEA-4CD039E5C97B}"/>
              </a:ext>
            </a:extLst>
          </p:cNvPr>
          <p:cNvSpPr/>
          <p:nvPr/>
        </p:nvSpPr>
        <p:spPr>
          <a:xfrm>
            <a:off x="5560256" y="3205577"/>
            <a:ext cx="139700" cy="132080"/>
          </a:xfrm>
          <a:prstGeom prst="arc">
            <a:avLst>
              <a:gd name="adj1" fmla="val 5526824"/>
              <a:gd name="adj2" fmla="val 160745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39CFDC38-F150-5D41-ADED-4800CFA808F2}"/>
              </a:ext>
            </a:extLst>
          </p:cNvPr>
          <p:cNvSpPr txBox="1"/>
          <p:nvPr/>
        </p:nvSpPr>
        <p:spPr>
          <a:xfrm>
            <a:off x="5560060" y="3124543"/>
            <a:ext cx="1538311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SubscribeEvent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73BB84E0-67A9-3342-8052-4BB596881E1C}"/>
              </a:ext>
            </a:extLst>
          </p:cNvPr>
          <p:cNvSpPr txBox="1"/>
          <p:nvPr/>
        </p:nvSpPr>
        <p:spPr>
          <a:xfrm>
            <a:off x="5655800" y="1580053"/>
            <a:ext cx="1431925" cy="3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notify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27AC8-24CB-384B-8734-00B5631611D3}"/>
              </a:ext>
            </a:extLst>
          </p:cNvPr>
          <p:cNvSpPr txBox="1"/>
          <p:nvPr/>
        </p:nvSpPr>
        <p:spPr>
          <a:xfrm>
            <a:off x="3875420" y="15826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32372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 ABDULLAH</dc:creator>
  <cp:lastModifiedBy>AZIZ ABDULLAH</cp:lastModifiedBy>
  <cp:revision>4</cp:revision>
  <dcterms:created xsi:type="dcterms:W3CDTF">2020-02-02T16:44:15Z</dcterms:created>
  <dcterms:modified xsi:type="dcterms:W3CDTF">2020-02-02T18:57:16Z</dcterms:modified>
</cp:coreProperties>
</file>