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699de3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699de3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699de3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699de3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699de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699de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71c558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71c558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71c5588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71c5588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699de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699de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699de3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699de3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71c558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71c558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699de3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699de3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699de3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699de3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00" y="64800"/>
            <a:ext cx="5956223" cy="50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" y="66575"/>
            <a:ext cx="8417052" cy="50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occurrence has a steady increase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there are dips, the numbers are quite high still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725" y="2056875"/>
            <a:ext cx="3497198" cy="3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50" y="381950"/>
            <a:ext cx="5605998" cy="4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50" y="75238"/>
            <a:ext cx="5907701" cy="499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75" y="505025"/>
            <a:ext cx="5125977" cy="442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view the most dangerous cities adjusted based on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also be adjusted by clicking a state on the map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674" y="2164324"/>
            <a:ext cx="4522698" cy="2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" y="1060169"/>
            <a:ext cx="9143998" cy="327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62" y="99275"/>
            <a:ext cx="6593275" cy="494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600" y="133125"/>
            <a:ext cx="5548774" cy="481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