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3" r:id="rId15"/>
    <p:sldId id="275" r:id="rId16"/>
    <p:sldId id="274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76" r:id="rId2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4.svg"/><Relationship Id="rId1" Type="http://schemas.openxmlformats.org/officeDocument/2006/relationships/image" Target="../media/image20.png"/><Relationship Id="rId6" Type="http://schemas.openxmlformats.org/officeDocument/2006/relationships/image" Target="../media/image58.svg"/><Relationship Id="rId5" Type="http://schemas.openxmlformats.org/officeDocument/2006/relationships/image" Target="../media/image22.png"/><Relationship Id="rId4" Type="http://schemas.openxmlformats.org/officeDocument/2006/relationships/image" Target="../media/image5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62.svg"/><Relationship Id="rId1" Type="http://schemas.openxmlformats.org/officeDocument/2006/relationships/image" Target="../media/image24.png"/><Relationship Id="rId6" Type="http://schemas.openxmlformats.org/officeDocument/2006/relationships/image" Target="../media/image66.svg"/><Relationship Id="rId5" Type="http://schemas.openxmlformats.org/officeDocument/2006/relationships/image" Target="../media/image26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28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0.svg"/><Relationship Id="rId1" Type="http://schemas.openxmlformats.org/officeDocument/2006/relationships/image" Target="../media/image37.png"/><Relationship Id="rId6" Type="http://schemas.openxmlformats.org/officeDocument/2006/relationships/image" Target="../media/image84.svg"/><Relationship Id="rId5" Type="http://schemas.openxmlformats.org/officeDocument/2006/relationships/image" Target="../media/image39.png"/><Relationship Id="rId4" Type="http://schemas.openxmlformats.org/officeDocument/2006/relationships/image" Target="../media/image8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svg"/><Relationship Id="rId1" Type="http://schemas.openxmlformats.org/officeDocument/2006/relationships/image" Target="../media/image10.png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13.png"/><Relationship Id="rId6" Type="http://schemas.openxmlformats.org/officeDocument/2006/relationships/image" Target="../media/image29.svg"/><Relationship Id="rId5" Type="http://schemas.openxmlformats.org/officeDocument/2006/relationships/image" Target="../media/image15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32.svg"/><Relationship Id="rId1" Type="http://schemas.openxmlformats.org/officeDocument/2006/relationships/image" Target="../media/image16.png"/><Relationship Id="rId6" Type="http://schemas.openxmlformats.org/officeDocument/2006/relationships/image" Target="../media/image36.svg"/><Relationship Id="rId5" Type="http://schemas.openxmlformats.org/officeDocument/2006/relationships/image" Target="../media/image18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4.svg"/><Relationship Id="rId1" Type="http://schemas.openxmlformats.org/officeDocument/2006/relationships/image" Target="../media/image20.png"/><Relationship Id="rId6" Type="http://schemas.openxmlformats.org/officeDocument/2006/relationships/image" Target="../media/image58.svg"/><Relationship Id="rId5" Type="http://schemas.openxmlformats.org/officeDocument/2006/relationships/image" Target="../media/image22.png"/><Relationship Id="rId4" Type="http://schemas.openxmlformats.org/officeDocument/2006/relationships/image" Target="../media/image5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62.svg"/><Relationship Id="rId1" Type="http://schemas.openxmlformats.org/officeDocument/2006/relationships/image" Target="../media/image24.png"/><Relationship Id="rId6" Type="http://schemas.openxmlformats.org/officeDocument/2006/relationships/image" Target="../media/image66.svg"/><Relationship Id="rId5" Type="http://schemas.openxmlformats.org/officeDocument/2006/relationships/image" Target="../media/image26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28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0.svg"/><Relationship Id="rId1" Type="http://schemas.openxmlformats.org/officeDocument/2006/relationships/image" Target="../media/image37.png"/><Relationship Id="rId6" Type="http://schemas.openxmlformats.org/officeDocument/2006/relationships/image" Target="../media/image84.svg"/><Relationship Id="rId5" Type="http://schemas.openxmlformats.org/officeDocument/2006/relationships/image" Target="../media/image39.png"/><Relationship Id="rId4" Type="http://schemas.openxmlformats.org/officeDocument/2006/relationships/image" Target="../media/image8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svg"/><Relationship Id="rId1" Type="http://schemas.openxmlformats.org/officeDocument/2006/relationships/image" Target="../media/image10.png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13.png"/><Relationship Id="rId6" Type="http://schemas.openxmlformats.org/officeDocument/2006/relationships/image" Target="../media/image29.svg"/><Relationship Id="rId5" Type="http://schemas.openxmlformats.org/officeDocument/2006/relationships/image" Target="../media/image15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32.svg"/><Relationship Id="rId1" Type="http://schemas.openxmlformats.org/officeDocument/2006/relationships/image" Target="../media/image16.png"/><Relationship Id="rId6" Type="http://schemas.openxmlformats.org/officeDocument/2006/relationships/image" Target="../media/image36.svg"/><Relationship Id="rId5" Type="http://schemas.openxmlformats.org/officeDocument/2006/relationships/image" Target="../media/image18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18FA8-D49A-4CB6-98CB-7B4BF3EA4B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B3FA6D1-962F-48F7-943A-B6969FD79B92}">
      <dgm:prSet/>
      <dgm:spPr/>
      <dgm:t>
        <a:bodyPr/>
        <a:lstStyle/>
        <a:p>
          <a:r>
            <a:rPr lang="fr-FR"/>
            <a:t>L’identité, les identités, l’identité numérique</a:t>
          </a:r>
          <a:endParaRPr lang="en-US"/>
        </a:p>
      </dgm:t>
    </dgm:pt>
    <dgm:pt modelId="{19EDAB14-B2A7-4460-A7C6-78848AFC0FA7}" type="parTrans" cxnId="{77A611A3-7206-44B4-83B8-CE2757F7E3C8}">
      <dgm:prSet/>
      <dgm:spPr/>
      <dgm:t>
        <a:bodyPr/>
        <a:lstStyle/>
        <a:p>
          <a:endParaRPr lang="en-US"/>
        </a:p>
      </dgm:t>
    </dgm:pt>
    <dgm:pt modelId="{1FC443DB-1616-463A-A674-830B3B0C1F9C}" type="sibTrans" cxnId="{77A611A3-7206-44B4-83B8-CE2757F7E3C8}">
      <dgm:prSet/>
      <dgm:spPr/>
      <dgm:t>
        <a:bodyPr/>
        <a:lstStyle/>
        <a:p>
          <a:endParaRPr lang="en-US"/>
        </a:p>
      </dgm:t>
    </dgm:pt>
    <dgm:pt modelId="{131BB64C-4752-47AC-8EA0-F13A5930C364}">
      <dgm:prSet/>
      <dgm:spPr/>
      <dgm:t>
        <a:bodyPr/>
        <a:lstStyle/>
        <a:p>
          <a:r>
            <a:rPr lang="fr-FR" dirty="0"/>
            <a:t>Gérer son identité numérique</a:t>
          </a:r>
          <a:endParaRPr lang="en-US" dirty="0"/>
        </a:p>
      </dgm:t>
    </dgm:pt>
    <dgm:pt modelId="{5485C577-1D94-40D1-A182-E9C9C26A9C6B}" type="parTrans" cxnId="{0F1FC733-A19C-455E-B991-B81CA6AAE906}">
      <dgm:prSet/>
      <dgm:spPr/>
      <dgm:t>
        <a:bodyPr/>
        <a:lstStyle/>
        <a:p>
          <a:endParaRPr lang="en-US"/>
        </a:p>
      </dgm:t>
    </dgm:pt>
    <dgm:pt modelId="{0D189691-37C0-4984-8CD4-9B0DE5018291}" type="sibTrans" cxnId="{0F1FC733-A19C-455E-B991-B81CA6AAE906}">
      <dgm:prSet/>
      <dgm:spPr/>
      <dgm:t>
        <a:bodyPr/>
        <a:lstStyle/>
        <a:p>
          <a:endParaRPr lang="en-US"/>
        </a:p>
      </dgm:t>
    </dgm:pt>
    <dgm:pt modelId="{16EFED95-1E63-4C56-AEF8-95E3D4085232}">
      <dgm:prSet/>
      <dgm:spPr/>
      <dgm:t>
        <a:bodyPr/>
        <a:lstStyle/>
        <a:p>
          <a:r>
            <a:rPr lang="en-US" dirty="0" err="1"/>
            <a:t>Quels</a:t>
          </a:r>
          <a:r>
            <a:rPr lang="en-US" dirty="0"/>
            <a:t> reseaux pour faire quoi ?</a:t>
          </a:r>
        </a:p>
      </dgm:t>
    </dgm:pt>
    <dgm:pt modelId="{80E8E8BE-86B2-446A-B064-A67159012071}" type="parTrans" cxnId="{ACFD2155-CF58-42C5-9CB5-9A14E610CB01}">
      <dgm:prSet/>
      <dgm:spPr/>
      <dgm:t>
        <a:bodyPr/>
        <a:lstStyle/>
        <a:p>
          <a:endParaRPr lang="en-US"/>
        </a:p>
      </dgm:t>
    </dgm:pt>
    <dgm:pt modelId="{279E97F6-9E51-4E6C-BB78-B5D726DF57B9}" type="sibTrans" cxnId="{ACFD2155-CF58-42C5-9CB5-9A14E610CB01}">
      <dgm:prSet/>
      <dgm:spPr/>
      <dgm:t>
        <a:bodyPr/>
        <a:lstStyle/>
        <a:p>
          <a:endParaRPr lang="en-US"/>
        </a:p>
      </dgm:t>
    </dgm:pt>
    <dgm:pt modelId="{74CB2958-2804-490C-9F6E-FB62C83E416C}" type="pres">
      <dgm:prSet presAssocID="{2B018FA8-D49A-4CB6-98CB-7B4BF3EA4B7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F305B1-BB4A-4117-A828-3B8F473258B6}" type="pres">
      <dgm:prSet presAssocID="{1B3FA6D1-962F-48F7-943A-B6969FD79B92}" presName="compNode" presStyleCnt="0"/>
      <dgm:spPr/>
    </dgm:pt>
    <dgm:pt modelId="{551B4BBE-44AF-4E7A-A1AE-EDFD5524EF2B}" type="pres">
      <dgm:prSet presAssocID="{1B3FA6D1-962F-48F7-943A-B6969FD79B92}" presName="bgRect" presStyleLbl="bgShp" presStyleIdx="0" presStyleCnt="3"/>
      <dgm:spPr/>
    </dgm:pt>
    <dgm:pt modelId="{237A0AA0-BF96-49FA-A659-568B075C6721}" type="pres">
      <dgm:prSet presAssocID="{1B3FA6D1-962F-48F7-943A-B6969FD79B92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92BED45D-B657-4A53-8F6A-A842C8DBCC47}" type="pres">
      <dgm:prSet presAssocID="{1B3FA6D1-962F-48F7-943A-B6969FD79B92}" presName="spaceRect" presStyleCnt="0"/>
      <dgm:spPr/>
    </dgm:pt>
    <dgm:pt modelId="{036626B6-4130-4DD4-B01C-D54B94448CAB}" type="pres">
      <dgm:prSet presAssocID="{1B3FA6D1-962F-48F7-943A-B6969FD79B9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D6A2AD1-7DAA-474E-A016-11CE4C12C77E}" type="pres">
      <dgm:prSet presAssocID="{1FC443DB-1616-463A-A674-830B3B0C1F9C}" presName="sibTrans" presStyleCnt="0"/>
      <dgm:spPr/>
    </dgm:pt>
    <dgm:pt modelId="{0C744D77-482B-42F7-BCC8-42A3190F9FB6}" type="pres">
      <dgm:prSet presAssocID="{131BB64C-4752-47AC-8EA0-F13A5930C364}" presName="compNode" presStyleCnt="0"/>
      <dgm:spPr/>
    </dgm:pt>
    <dgm:pt modelId="{8923EE68-159F-4B48-887C-49AC42E852AA}" type="pres">
      <dgm:prSet presAssocID="{131BB64C-4752-47AC-8EA0-F13A5930C364}" presName="bgRect" presStyleLbl="bgShp" presStyleIdx="1" presStyleCnt="3"/>
      <dgm:spPr/>
    </dgm:pt>
    <dgm:pt modelId="{9E99BC4B-CC3E-488B-A746-909AD7E5E707}" type="pres">
      <dgm:prSet presAssocID="{131BB64C-4752-47AC-8EA0-F13A5930C36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D9613AD2-E8CE-40B7-AB29-EC2F62A1D990}" type="pres">
      <dgm:prSet presAssocID="{131BB64C-4752-47AC-8EA0-F13A5930C364}" presName="spaceRect" presStyleCnt="0"/>
      <dgm:spPr/>
    </dgm:pt>
    <dgm:pt modelId="{1A3462E4-922E-4FD8-8651-612DB6DB1BAA}" type="pres">
      <dgm:prSet presAssocID="{131BB64C-4752-47AC-8EA0-F13A5930C364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B3A101E9-9A15-48EB-A4C3-BD200FF047CF}" type="pres">
      <dgm:prSet presAssocID="{0D189691-37C0-4984-8CD4-9B0DE5018291}" presName="sibTrans" presStyleCnt="0"/>
      <dgm:spPr/>
    </dgm:pt>
    <dgm:pt modelId="{242395B0-C366-4AE5-90B4-401721D4290D}" type="pres">
      <dgm:prSet presAssocID="{16EFED95-1E63-4C56-AEF8-95E3D4085232}" presName="compNode" presStyleCnt="0"/>
      <dgm:spPr/>
    </dgm:pt>
    <dgm:pt modelId="{27B15878-3F14-47A3-97D0-560C2638CD07}" type="pres">
      <dgm:prSet presAssocID="{16EFED95-1E63-4C56-AEF8-95E3D4085232}" presName="bgRect" presStyleLbl="bgShp" presStyleIdx="2" presStyleCnt="3"/>
      <dgm:spPr/>
    </dgm:pt>
    <dgm:pt modelId="{A5BF84A1-63DB-4D68-83B3-E745942B04E2}" type="pres">
      <dgm:prSet presAssocID="{16EFED95-1E63-4C56-AEF8-95E3D408523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IDBadge"/>
        </a:ext>
      </dgm:extLst>
    </dgm:pt>
    <dgm:pt modelId="{41E98262-8A10-45D3-9BCF-9ECEF7932C44}" type="pres">
      <dgm:prSet presAssocID="{16EFED95-1E63-4C56-AEF8-95E3D4085232}" presName="spaceRect" presStyleCnt="0"/>
      <dgm:spPr/>
    </dgm:pt>
    <dgm:pt modelId="{6F9D5014-C744-4C51-BA1A-EACAAE6DF62B}" type="pres">
      <dgm:prSet presAssocID="{16EFED95-1E63-4C56-AEF8-95E3D408523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0F1FC733-A19C-455E-B991-B81CA6AAE906}" srcId="{2B018FA8-D49A-4CB6-98CB-7B4BF3EA4B71}" destId="{131BB64C-4752-47AC-8EA0-F13A5930C364}" srcOrd="1" destOrd="0" parTransId="{5485C577-1D94-40D1-A182-E9C9C26A9C6B}" sibTransId="{0D189691-37C0-4984-8CD4-9B0DE5018291}"/>
    <dgm:cxn modelId="{B015D905-AA43-4A18-942D-E1B5781EFBD6}" type="presOf" srcId="{16EFED95-1E63-4C56-AEF8-95E3D4085232}" destId="{6F9D5014-C744-4C51-BA1A-EACAAE6DF62B}" srcOrd="0" destOrd="0" presId="urn:microsoft.com/office/officeart/2018/2/layout/IconVerticalSolidList"/>
    <dgm:cxn modelId="{77A611A3-7206-44B4-83B8-CE2757F7E3C8}" srcId="{2B018FA8-D49A-4CB6-98CB-7B4BF3EA4B71}" destId="{1B3FA6D1-962F-48F7-943A-B6969FD79B92}" srcOrd="0" destOrd="0" parTransId="{19EDAB14-B2A7-4460-A7C6-78848AFC0FA7}" sibTransId="{1FC443DB-1616-463A-A674-830B3B0C1F9C}"/>
    <dgm:cxn modelId="{7AE8BA8F-66D7-4021-B6A0-AB5B3C71010D}" type="presOf" srcId="{131BB64C-4752-47AC-8EA0-F13A5930C364}" destId="{1A3462E4-922E-4FD8-8651-612DB6DB1BAA}" srcOrd="0" destOrd="0" presId="urn:microsoft.com/office/officeart/2018/2/layout/IconVerticalSolidList"/>
    <dgm:cxn modelId="{88A262BB-AC76-4677-88EF-75491B7341B4}" type="presOf" srcId="{2B018FA8-D49A-4CB6-98CB-7B4BF3EA4B71}" destId="{74CB2958-2804-490C-9F6E-FB62C83E416C}" srcOrd="0" destOrd="0" presId="urn:microsoft.com/office/officeart/2018/2/layout/IconVerticalSolidList"/>
    <dgm:cxn modelId="{1C4F003F-514B-4D8B-AAB7-989CA3CECB40}" type="presOf" srcId="{1B3FA6D1-962F-48F7-943A-B6969FD79B92}" destId="{036626B6-4130-4DD4-B01C-D54B94448CAB}" srcOrd="0" destOrd="0" presId="urn:microsoft.com/office/officeart/2018/2/layout/IconVerticalSolidList"/>
    <dgm:cxn modelId="{ACFD2155-CF58-42C5-9CB5-9A14E610CB01}" srcId="{2B018FA8-D49A-4CB6-98CB-7B4BF3EA4B71}" destId="{16EFED95-1E63-4C56-AEF8-95E3D4085232}" srcOrd="2" destOrd="0" parTransId="{80E8E8BE-86B2-446A-B064-A67159012071}" sibTransId="{279E97F6-9E51-4E6C-BB78-B5D726DF57B9}"/>
    <dgm:cxn modelId="{99D05A39-1B87-4967-AF12-9E4CF32DDF0D}" type="presParOf" srcId="{74CB2958-2804-490C-9F6E-FB62C83E416C}" destId="{16F305B1-BB4A-4117-A828-3B8F473258B6}" srcOrd="0" destOrd="0" presId="urn:microsoft.com/office/officeart/2018/2/layout/IconVerticalSolidList"/>
    <dgm:cxn modelId="{E3A5B3EB-F3AE-4783-AA20-23739FDD3A95}" type="presParOf" srcId="{16F305B1-BB4A-4117-A828-3B8F473258B6}" destId="{551B4BBE-44AF-4E7A-A1AE-EDFD5524EF2B}" srcOrd="0" destOrd="0" presId="urn:microsoft.com/office/officeart/2018/2/layout/IconVerticalSolidList"/>
    <dgm:cxn modelId="{3DF52AB7-2C82-448E-9709-C2BC6D1ACBC0}" type="presParOf" srcId="{16F305B1-BB4A-4117-A828-3B8F473258B6}" destId="{237A0AA0-BF96-49FA-A659-568B075C6721}" srcOrd="1" destOrd="0" presId="urn:microsoft.com/office/officeart/2018/2/layout/IconVerticalSolidList"/>
    <dgm:cxn modelId="{F68E5160-19E1-4813-9C65-317FAB6A1632}" type="presParOf" srcId="{16F305B1-BB4A-4117-A828-3B8F473258B6}" destId="{92BED45D-B657-4A53-8F6A-A842C8DBCC47}" srcOrd="2" destOrd="0" presId="urn:microsoft.com/office/officeart/2018/2/layout/IconVerticalSolidList"/>
    <dgm:cxn modelId="{40601FE1-6483-4970-8C1F-E6F55318041A}" type="presParOf" srcId="{16F305B1-BB4A-4117-A828-3B8F473258B6}" destId="{036626B6-4130-4DD4-B01C-D54B94448CAB}" srcOrd="3" destOrd="0" presId="urn:microsoft.com/office/officeart/2018/2/layout/IconVerticalSolidList"/>
    <dgm:cxn modelId="{72BE7C8F-F005-4F56-A784-4ADD8E937EE6}" type="presParOf" srcId="{74CB2958-2804-490C-9F6E-FB62C83E416C}" destId="{5D6A2AD1-7DAA-474E-A016-11CE4C12C77E}" srcOrd="1" destOrd="0" presId="urn:microsoft.com/office/officeart/2018/2/layout/IconVerticalSolidList"/>
    <dgm:cxn modelId="{36770B68-7870-4488-8F68-6FF9424F7810}" type="presParOf" srcId="{74CB2958-2804-490C-9F6E-FB62C83E416C}" destId="{0C744D77-482B-42F7-BCC8-42A3190F9FB6}" srcOrd="2" destOrd="0" presId="urn:microsoft.com/office/officeart/2018/2/layout/IconVerticalSolidList"/>
    <dgm:cxn modelId="{189FC5C3-C6CA-4657-9C70-BE5FE82981FC}" type="presParOf" srcId="{0C744D77-482B-42F7-BCC8-42A3190F9FB6}" destId="{8923EE68-159F-4B48-887C-49AC42E852AA}" srcOrd="0" destOrd="0" presId="urn:microsoft.com/office/officeart/2018/2/layout/IconVerticalSolidList"/>
    <dgm:cxn modelId="{A437F55B-60D1-478C-919E-3B50961159C7}" type="presParOf" srcId="{0C744D77-482B-42F7-BCC8-42A3190F9FB6}" destId="{9E99BC4B-CC3E-488B-A746-909AD7E5E707}" srcOrd="1" destOrd="0" presId="urn:microsoft.com/office/officeart/2018/2/layout/IconVerticalSolidList"/>
    <dgm:cxn modelId="{1E4DF33E-6D0A-4F8B-8753-E779B1BA0EE3}" type="presParOf" srcId="{0C744D77-482B-42F7-BCC8-42A3190F9FB6}" destId="{D9613AD2-E8CE-40B7-AB29-EC2F62A1D990}" srcOrd="2" destOrd="0" presId="urn:microsoft.com/office/officeart/2018/2/layout/IconVerticalSolidList"/>
    <dgm:cxn modelId="{16F5ADE9-CA19-449A-AFD9-19981E3976CB}" type="presParOf" srcId="{0C744D77-482B-42F7-BCC8-42A3190F9FB6}" destId="{1A3462E4-922E-4FD8-8651-612DB6DB1BAA}" srcOrd="3" destOrd="0" presId="urn:microsoft.com/office/officeart/2018/2/layout/IconVerticalSolidList"/>
    <dgm:cxn modelId="{4A9A277B-AD0F-4812-89E9-D235EE9ABA39}" type="presParOf" srcId="{74CB2958-2804-490C-9F6E-FB62C83E416C}" destId="{B3A101E9-9A15-48EB-A4C3-BD200FF047CF}" srcOrd="3" destOrd="0" presId="urn:microsoft.com/office/officeart/2018/2/layout/IconVerticalSolidList"/>
    <dgm:cxn modelId="{3CFF6226-E8B0-457B-97F3-A592E4B55941}" type="presParOf" srcId="{74CB2958-2804-490C-9F6E-FB62C83E416C}" destId="{242395B0-C366-4AE5-90B4-401721D4290D}" srcOrd="4" destOrd="0" presId="urn:microsoft.com/office/officeart/2018/2/layout/IconVerticalSolidList"/>
    <dgm:cxn modelId="{9DE0B500-4336-4BB2-8764-ABAF107B0C55}" type="presParOf" srcId="{242395B0-C366-4AE5-90B4-401721D4290D}" destId="{27B15878-3F14-47A3-97D0-560C2638CD07}" srcOrd="0" destOrd="0" presId="urn:microsoft.com/office/officeart/2018/2/layout/IconVerticalSolidList"/>
    <dgm:cxn modelId="{34F0D43B-A671-4D7E-97B7-0E82CB02B650}" type="presParOf" srcId="{242395B0-C366-4AE5-90B4-401721D4290D}" destId="{A5BF84A1-63DB-4D68-83B3-E745942B04E2}" srcOrd="1" destOrd="0" presId="urn:microsoft.com/office/officeart/2018/2/layout/IconVerticalSolidList"/>
    <dgm:cxn modelId="{41F46B3E-1EB4-4017-8886-B1CDF7BAD597}" type="presParOf" srcId="{242395B0-C366-4AE5-90B4-401721D4290D}" destId="{41E98262-8A10-45D3-9BCF-9ECEF7932C44}" srcOrd="2" destOrd="0" presId="urn:microsoft.com/office/officeart/2018/2/layout/IconVerticalSolidList"/>
    <dgm:cxn modelId="{464EA838-0BE3-439D-AC4D-932EE7E1782C}" type="presParOf" srcId="{242395B0-C366-4AE5-90B4-401721D4290D}" destId="{6F9D5014-C744-4C51-BA1A-EACAAE6DF6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BD0FE5-4876-4727-AF3B-95AEB71ECF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D4BB87-F9B6-4F22-9EA7-D265E1794B4F}">
      <dgm:prSet/>
      <dgm:spPr/>
      <dgm:t>
        <a:bodyPr/>
        <a:lstStyle/>
        <a:p>
          <a:r>
            <a:rPr lang="fr-FR"/>
            <a:t>Il est plus simple, plus rapide et moins cher, de faire une recherche sur internet que de recruter des détectives ;</a:t>
          </a:r>
          <a:endParaRPr lang="en-US"/>
        </a:p>
      </dgm:t>
    </dgm:pt>
    <dgm:pt modelId="{716512D5-B544-4774-835E-663F3F064D63}" type="parTrans" cxnId="{9A3695A1-E479-408E-9604-69CD60A96991}">
      <dgm:prSet/>
      <dgm:spPr/>
      <dgm:t>
        <a:bodyPr/>
        <a:lstStyle/>
        <a:p>
          <a:endParaRPr lang="en-US"/>
        </a:p>
      </dgm:t>
    </dgm:pt>
    <dgm:pt modelId="{E2CAA90E-84A0-4181-8BFA-F7CBC05F6FD5}" type="sibTrans" cxnId="{9A3695A1-E479-408E-9604-69CD60A96991}">
      <dgm:prSet/>
      <dgm:spPr/>
      <dgm:t>
        <a:bodyPr/>
        <a:lstStyle/>
        <a:p>
          <a:endParaRPr lang="en-US"/>
        </a:p>
      </dgm:t>
    </dgm:pt>
    <dgm:pt modelId="{EA640DFF-3534-4336-A2A7-126B3F724D7C}">
      <dgm:prSet/>
      <dgm:spPr/>
      <dgm:t>
        <a:bodyPr/>
        <a:lstStyle/>
        <a:p>
          <a:r>
            <a:rPr lang="fr-FR"/>
            <a:t>Les chargés de recrutement enquêtent régulièrement sur l’identité numérique des candidats</a:t>
          </a:r>
          <a:endParaRPr lang="en-US"/>
        </a:p>
      </dgm:t>
    </dgm:pt>
    <dgm:pt modelId="{06C22C2A-EBBF-44BD-97A1-377BF6849ACF}" type="parTrans" cxnId="{83EA408A-B094-42CF-97D0-BBE63C479655}">
      <dgm:prSet/>
      <dgm:spPr/>
      <dgm:t>
        <a:bodyPr/>
        <a:lstStyle/>
        <a:p>
          <a:endParaRPr lang="en-US"/>
        </a:p>
      </dgm:t>
    </dgm:pt>
    <dgm:pt modelId="{80A53EB3-DA00-40AE-A961-59F86BF5B6DE}" type="sibTrans" cxnId="{83EA408A-B094-42CF-97D0-BBE63C479655}">
      <dgm:prSet/>
      <dgm:spPr/>
      <dgm:t>
        <a:bodyPr/>
        <a:lstStyle/>
        <a:p>
          <a:endParaRPr lang="en-US"/>
        </a:p>
      </dgm:t>
    </dgm:pt>
    <dgm:pt modelId="{71CB8FAC-BD54-42AC-A65F-6079DED71310}">
      <dgm:prSet/>
      <dgm:spPr/>
      <dgm:t>
        <a:bodyPr/>
        <a:lstStyle/>
        <a:p>
          <a:r>
            <a:rPr lang="fr-FR"/>
            <a:t>Certaines de nos activités n’ont pas été ou ne sont pas très légales (suivants la perception de certaines personnes dont l’opinion compte)</a:t>
          </a:r>
          <a:endParaRPr lang="en-US"/>
        </a:p>
      </dgm:t>
    </dgm:pt>
    <dgm:pt modelId="{BBCD641C-66EE-46DA-9703-5EB36AAB6200}" type="parTrans" cxnId="{2D1BA29D-A4E5-443F-A47F-6170135C6534}">
      <dgm:prSet/>
      <dgm:spPr/>
      <dgm:t>
        <a:bodyPr/>
        <a:lstStyle/>
        <a:p>
          <a:endParaRPr lang="en-US"/>
        </a:p>
      </dgm:t>
    </dgm:pt>
    <dgm:pt modelId="{FF062142-6B45-4CF4-97CC-289BFCDF4465}" type="sibTrans" cxnId="{2D1BA29D-A4E5-443F-A47F-6170135C6534}">
      <dgm:prSet/>
      <dgm:spPr/>
      <dgm:t>
        <a:bodyPr/>
        <a:lstStyle/>
        <a:p>
          <a:endParaRPr lang="en-US"/>
        </a:p>
      </dgm:t>
    </dgm:pt>
    <dgm:pt modelId="{83F756D7-8382-40BD-BA3E-2E5F1062EDDF}" type="pres">
      <dgm:prSet presAssocID="{83BD0FE5-4876-4727-AF3B-95AEB71ECF4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676B6D-1420-43FF-ACE7-342027AF9D22}" type="pres">
      <dgm:prSet presAssocID="{9AD4BB87-F9B6-4F22-9EA7-D265E1794B4F}" presName="compNode" presStyleCnt="0"/>
      <dgm:spPr/>
    </dgm:pt>
    <dgm:pt modelId="{D1ECB6D6-4227-44C2-816A-290025F35CCC}" type="pres">
      <dgm:prSet presAssocID="{9AD4BB87-F9B6-4F22-9EA7-D265E1794B4F}" presName="bgRect" presStyleLbl="bgShp" presStyleIdx="0" presStyleCnt="3"/>
      <dgm:spPr/>
    </dgm:pt>
    <dgm:pt modelId="{351467BF-3D10-4E90-8FF5-461E72CEC919}" type="pres">
      <dgm:prSet presAssocID="{9AD4BB87-F9B6-4F22-9EA7-D265E1794B4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B87AC104-02F1-413E-9BCE-EBDE19C375EC}" type="pres">
      <dgm:prSet presAssocID="{9AD4BB87-F9B6-4F22-9EA7-D265E1794B4F}" presName="spaceRect" presStyleCnt="0"/>
      <dgm:spPr/>
    </dgm:pt>
    <dgm:pt modelId="{B34BE656-2B5E-47A1-99EE-1B959B023B5E}" type="pres">
      <dgm:prSet presAssocID="{9AD4BB87-F9B6-4F22-9EA7-D265E1794B4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5566BA4-ED39-4F41-9E94-CD474F8A451D}" type="pres">
      <dgm:prSet presAssocID="{E2CAA90E-84A0-4181-8BFA-F7CBC05F6FD5}" presName="sibTrans" presStyleCnt="0"/>
      <dgm:spPr/>
    </dgm:pt>
    <dgm:pt modelId="{D2A5061A-182A-4E6E-9696-0868CA00E456}" type="pres">
      <dgm:prSet presAssocID="{EA640DFF-3534-4336-A2A7-126B3F724D7C}" presName="compNode" presStyleCnt="0"/>
      <dgm:spPr/>
    </dgm:pt>
    <dgm:pt modelId="{E765DA6A-CAA8-442E-AB92-EC4A1F8B2B0B}" type="pres">
      <dgm:prSet presAssocID="{EA640DFF-3534-4336-A2A7-126B3F724D7C}" presName="bgRect" presStyleLbl="bgShp" presStyleIdx="1" presStyleCnt="3"/>
      <dgm:spPr/>
    </dgm:pt>
    <dgm:pt modelId="{F6507A6E-2953-4494-B3A0-DE2B6713FFDB}" type="pres">
      <dgm:prSet presAssocID="{EA640DFF-3534-4336-A2A7-126B3F724D7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78EC740A-C42D-4C94-812D-74DD2A5631CB}" type="pres">
      <dgm:prSet presAssocID="{EA640DFF-3534-4336-A2A7-126B3F724D7C}" presName="spaceRect" presStyleCnt="0"/>
      <dgm:spPr/>
    </dgm:pt>
    <dgm:pt modelId="{83F502FE-0A67-413B-9719-AD19DAE0409F}" type="pres">
      <dgm:prSet presAssocID="{EA640DFF-3534-4336-A2A7-126B3F724D7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CC9FEE2-5DEE-4E2F-AF68-D5BC3ED63A4B}" type="pres">
      <dgm:prSet presAssocID="{80A53EB3-DA00-40AE-A961-59F86BF5B6DE}" presName="sibTrans" presStyleCnt="0"/>
      <dgm:spPr/>
    </dgm:pt>
    <dgm:pt modelId="{950A7585-93E3-4A8C-A783-DEEAF333DD6F}" type="pres">
      <dgm:prSet presAssocID="{71CB8FAC-BD54-42AC-A65F-6079DED71310}" presName="compNode" presStyleCnt="0"/>
      <dgm:spPr/>
    </dgm:pt>
    <dgm:pt modelId="{0D49D869-6E45-43D2-A932-5E8C70D29895}" type="pres">
      <dgm:prSet presAssocID="{71CB8FAC-BD54-42AC-A65F-6079DED71310}" presName="bgRect" presStyleLbl="bgShp" presStyleIdx="2" presStyleCnt="3"/>
      <dgm:spPr/>
    </dgm:pt>
    <dgm:pt modelId="{234791D8-A2B9-41E5-99B7-7D2E954ED18B}" type="pres">
      <dgm:prSet presAssocID="{71CB8FAC-BD54-42AC-A65F-6079DED7131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lear"/>
        </a:ext>
      </dgm:extLst>
    </dgm:pt>
    <dgm:pt modelId="{EC947CA9-9A81-4794-9453-8EB5090FC07B}" type="pres">
      <dgm:prSet presAssocID="{71CB8FAC-BD54-42AC-A65F-6079DED71310}" presName="spaceRect" presStyleCnt="0"/>
      <dgm:spPr/>
    </dgm:pt>
    <dgm:pt modelId="{685CDB1A-A4CC-4EB7-AC97-AF3A19974466}" type="pres">
      <dgm:prSet presAssocID="{71CB8FAC-BD54-42AC-A65F-6079DED71310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9A3695A1-E479-408E-9604-69CD60A96991}" srcId="{83BD0FE5-4876-4727-AF3B-95AEB71ECF4D}" destId="{9AD4BB87-F9B6-4F22-9EA7-D265E1794B4F}" srcOrd="0" destOrd="0" parTransId="{716512D5-B544-4774-835E-663F3F064D63}" sibTransId="{E2CAA90E-84A0-4181-8BFA-F7CBC05F6FD5}"/>
    <dgm:cxn modelId="{28B18265-7D56-4300-8422-88E107261167}" type="presOf" srcId="{71CB8FAC-BD54-42AC-A65F-6079DED71310}" destId="{685CDB1A-A4CC-4EB7-AC97-AF3A19974466}" srcOrd="0" destOrd="0" presId="urn:microsoft.com/office/officeart/2018/2/layout/IconVerticalSolidList"/>
    <dgm:cxn modelId="{40B39CEF-380F-459C-9614-DDBA58245A1F}" type="presOf" srcId="{83BD0FE5-4876-4727-AF3B-95AEB71ECF4D}" destId="{83F756D7-8382-40BD-BA3E-2E5F1062EDDF}" srcOrd="0" destOrd="0" presId="urn:microsoft.com/office/officeart/2018/2/layout/IconVerticalSolidList"/>
    <dgm:cxn modelId="{83EA408A-B094-42CF-97D0-BBE63C479655}" srcId="{83BD0FE5-4876-4727-AF3B-95AEB71ECF4D}" destId="{EA640DFF-3534-4336-A2A7-126B3F724D7C}" srcOrd="1" destOrd="0" parTransId="{06C22C2A-EBBF-44BD-97A1-377BF6849ACF}" sibTransId="{80A53EB3-DA00-40AE-A961-59F86BF5B6DE}"/>
    <dgm:cxn modelId="{D091E6D3-401D-4C4D-AE71-9564D8C2310C}" type="presOf" srcId="{EA640DFF-3534-4336-A2A7-126B3F724D7C}" destId="{83F502FE-0A67-413B-9719-AD19DAE0409F}" srcOrd="0" destOrd="0" presId="urn:microsoft.com/office/officeart/2018/2/layout/IconVerticalSolidList"/>
    <dgm:cxn modelId="{025F2BB2-A3BE-4E89-A54E-4AD3D96ABE18}" type="presOf" srcId="{9AD4BB87-F9B6-4F22-9EA7-D265E1794B4F}" destId="{B34BE656-2B5E-47A1-99EE-1B959B023B5E}" srcOrd="0" destOrd="0" presId="urn:microsoft.com/office/officeart/2018/2/layout/IconVerticalSolidList"/>
    <dgm:cxn modelId="{2D1BA29D-A4E5-443F-A47F-6170135C6534}" srcId="{83BD0FE5-4876-4727-AF3B-95AEB71ECF4D}" destId="{71CB8FAC-BD54-42AC-A65F-6079DED71310}" srcOrd="2" destOrd="0" parTransId="{BBCD641C-66EE-46DA-9703-5EB36AAB6200}" sibTransId="{FF062142-6B45-4CF4-97CC-289BFCDF4465}"/>
    <dgm:cxn modelId="{961CFD11-E889-466E-9C9C-69E1F249256D}" type="presParOf" srcId="{83F756D7-8382-40BD-BA3E-2E5F1062EDDF}" destId="{D2676B6D-1420-43FF-ACE7-342027AF9D22}" srcOrd="0" destOrd="0" presId="urn:microsoft.com/office/officeart/2018/2/layout/IconVerticalSolidList"/>
    <dgm:cxn modelId="{15B20394-B76F-49D4-AF75-19D1A6A89EE3}" type="presParOf" srcId="{D2676B6D-1420-43FF-ACE7-342027AF9D22}" destId="{D1ECB6D6-4227-44C2-816A-290025F35CCC}" srcOrd="0" destOrd="0" presId="urn:microsoft.com/office/officeart/2018/2/layout/IconVerticalSolidList"/>
    <dgm:cxn modelId="{CA60D937-B636-4BCE-9513-74138EC22F6A}" type="presParOf" srcId="{D2676B6D-1420-43FF-ACE7-342027AF9D22}" destId="{351467BF-3D10-4E90-8FF5-461E72CEC919}" srcOrd="1" destOrd="0" presId="urn:microsoft.com/office/officeart/2018/2/layout/IconVerticalSolidList"/>
    <dgm:cxn modelId="{13BE6B59-61D6-4480-A60D-DE3D972A49C0}" type="presParOf" srcId="{D2676B6D-1420-43FF-ACE7-342027AF9D22}" destId="{B87AC104-02F1-413E-9BCE-EBDE19C375EC}" srcOrd="2" destOrd="0" presId="urn:microsoft.com/office/officeart/2018/2/layout/IconVerticalSolidList"/>
    <dgm:cxn modelId="{09FFFACC-F758-44A2-B09B-4EAB48FC2EB5}" type="presParOf" srcId="{D2676B6D-1420-43FF-ACE7-342027AF9D22}" destId="{B34BE656-2B5E-47A1-99EE-1B959B023B5E}" srcOrd="3" destOrd="0" presId="urn:microsoft.com/office/officeart/2018/2/layout/IconVerticalSolidList"/>
    <dgm:cxn modelId="{08AD5BEE-D669-4E35-BBEA-B156B0E2D7A5}" type="presParOf" srcId="{83F756D7-8382-40BD-BA3E-2E5F1062EDDF}" destId="{C5566BA4-ED39-4F41-9E94-CD474F8A451D}" srcOrd="1" destOrd="0" presId="urn:microsoft.com/office/officeart/2018/2/layout/IconVerticalSolidList"/>
    <dgm:cxn modelId="{4102960A-164A-4655-991B-20ACE233B781}" type="presParOf" srcId="{83F756D7-8382-40BD-BA3E-2E5F1062EDDF}" destId="{D2A5061A-182A-4E6E-9696-0868CA00E456}" srcOrd="2" destOrd="0" presId="urn:microsoft.com/office/officeart/2018/2/layout/IconVerticalSolidList"/>
    <dgm:cxn modelId="{3BD32930-8C34-4D09-9E73-DC2924F02574}" type="presParOf" srcId="{D2A5061A-182A-4E6E-9696-0868CA00E456}" destId="{E765DA6A-CAA8-442E-AB92-EC4A1F8B2B0B}" srcOrd="0" destOrd="0" presId="urn:microsoft.com/office/officeart/2018/2/layout/IconVerticalSolidList"/>
    <dgm:cxn modelId="{9C6C56F9-2CB2-4970-A6A9-5C434F9ACADC}" type="presParOf" srcId="{D2A5061A-182A-4E6E-9696-0868CA00E456}" destId="{F6507A6E-2953-4494-B3A0-DE2B6713FFDB}" srcOrd="1" destOrd="0" presId="urn:microsoft.com/office/officeart/2018/2/layout/IconVerticalSolidList"/>
    <dgm:cxn modelId="{A311F8D9-AB51-43A8-9BE0-DD7E5F7DA76B}" type="presParOf" srcId="{D2A5061A-182A-4E6E-9696-0868CA00E456}" destId="{78EC740A-C42D-4C94-812D-74DD2A5631CB}" srcOrd="2" destOrd="0" presId="urn:microsoft.com/office/officeart/2018/2/layout/IconVerticalSolidList"/>
    <dgm:cxn modelId="{415962A1-9B60-4385-A380-D71B49842F5C}" type="presParOf" srcId="{D2A5061A-182A-4E6E-9696-0868CA00E456}" destId="{83F502FE-0A67-413B-9719-AD19DAE0409F}" srcOrd="3" destOrd="0" presId="urn:microsoft.com/office/officeart/2018/2/layout/IconVerticalSolidList"/>
    <dgm:cxn modelId="{DB7C62AF-170F-40D5-A0DA-31F70A5FC4D8}" type="presParOf" srcId="{83F756D7-8382-40BD-BA3E-2E5F1062EDDF}" destId="{CCC9FEE2-5DEE-4E2F-AF68-D5BC3ED63A4B}" srcOrd="3" destOrd="0" presId="urn:microsoft.com/office/officeart/2018/2/layout/IconVerticalSolidList"/>
    <dgm:cxn modelId="{49AF2251-B382-4092-B33A-EEE042444FBB}" type="presParOf" srcId="{83F756D7-8382-40BD-BA3E-2E5F1062EDDF}" destId="{950A7585-93E3-4A8C-A783-DEEAF333DD6F}" srcOrd="4" destOrd="0" presId="urn:microsoft.com/office/officeart/2018/2/layout/IconVerticalSolidList"/>
    <dgm:cxn modelId="{F90DF710-C265-4263-90E5-5F5884C81FED}" type="presParOf" srcId="{950A7585-93E3-4A8C-A783-DEEAF333DD6F}" destId="{0D49D869-6E45-43D2-A932-5E8C70D29895}" srcOrd="0" destOrd="0" presId="urn:microsoft.com/office/officeart/2018/2/layout/IconVerticalSolidList"/>
    <dgm:cxn modelId="{8E580D41-CE4F-4953-8770-F0EFA8820257}" type="presParOf" srcId="{950A7585-93E3-4A8C-A783-DEEAF333DD6F}" destId="{234791D8-A2B9-41E5-99B7-7D2E954ED18B}" srcOrd="1" destOrd="0" presId="urn:microsoft.com/office/officeart/2018/2/layout/IconVerticalSolidList"/>
    <dgm:cxn modelId="{08BE954C-AD6C-483A-9364-89F6F36A44CB}" type="presParOf" srcId="{950A7585-93E3-4A8C-A783-DEEAF333DD6F}" destId="{EC947CA9-9A81-4794-9453-8EB5090FC07B}" srcOrd="2" destOrd="0" presId="urn:microsoft.com/office/officeart/2018/2/layout/IconVerticalSolidList"/>
    <dgm:cxn modelId="{8DD816A1-25B2-498C-96BF-2C9CC9A64FFB}" type="presParOf" srcId="{950A7585-93E3-4A8C-A783-DEEAF333DD6F}" destId="{685CDB1A-A4CC-4EB7-AC97-AF3A199744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9BD19-1E01-417E-82C5-00E6E069F6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717264-B71E-4588-AB42-2EFD7BE5D2F5}">
      <dgm:prSet/>
      <dgm:spPr/>
      <dgm:t>
        <a:bodyPr/>
        <a:lstStyle/>
        <a:p>
          <a:r>
            <a:rPr lang="fr-FR"/>
            <a:t>Créer du lien</a:t>
          </a:r>
          <a:endParaRPr lang="en-US"/>
        </a:p>
      </dgm:t>
    </dgm:pt>
    <dgm:pt modelId="{CC64A158-F89C-4BBF-A6F1-D933C5B3EE8C}" type="parTrans" cxnId="{D1A97C53-477E-4147-BD30-DCEDBEF29F35}">
      <dgm:prSet/>
      <dgm:spPr/>
      <dgm:t>
        <a:bodyPr/>
        <a:lstStyle/>
        <a:p>
          <a:endParaRPr lang="en-US"/>
        </a:p>
      </dgm:t>
    </dgm:pt>
    <dgm:pt modelId="{CC5053A9-1075-4EB6-906A-09CB0EB8E198}" type="sibTrans" cxnId="{D1A97C53-477E-4147-BD30-DCEDBEF29F35}">
      <dgm:prSet/>
      <dgm:spPr/>
      <dgm:t>
        <a:bodyPr/>
        <a:lstStyle/>
        <a:p>
          <a:endParaRPr lang="en-US"/>
        </a:p>
      </dgm:t>
    </dgm:pt>
    <dgm:pt modelId="{36BC99CD-5F15-4F58-9B4C-52FAA5C1F63B}">
      <dgm:prSet/>
      <dgm:spPr/>
      <dgm:t>
        <a:bodyPr/>
        <a:lstStyle/>
        <a:p>
          <a:r>
            <a:rPr lang="fr-FR"/>
            <a:t>Maintenir un contact</a:t>
          </a:r>
          <a:endParaRPr lang="en-US"/>
        </a:p>
      </dgm:t>
    </dgm:pt>
    <dgm:pt modelId="{CD0110DA-353B-45F1-ADE2-66BCE390C8B1}" type="parTrans" cxnId="{4A2AA3B3-99C0-4055-85F3-E2F30DA98C31}">
      <dgm:prSet/>
      <dgm:spPr/>
      <dgm:t>
        <a:bodyPr/>
        <a:lstStyle/>
        <a:p>
          <a:endParaRPr lang="en-US"/>
        </a:p>
      </dgm:t>
    </dgm:pt>
    <dgm:pt modelId="{214FEDF2-82AD-4EBA-B9D7-62EFF5D46AC0}" type="sibTrans" cxnId="{4A2AA3B3-99C0-4055-85F3-E2F30DA98C31}">
      <dgm:prSet/>
      <dgm:spPr/>
      <dgm:t>
        <a:bodyPr/>
        <a:lstStyle/>
        <a:p>
          <a:endParaRPr lang="en-US"/>
        </a:p>
      </dgm:t>
    </dgm:pt>
    <dgm:pt modelId="{38DB8194-19FA-49C8-B7A9-F357B19AF5DE}">
      <dgm:prSet/>
      <dgm:spPr/>
      <dgm:t>
        <a:bodyPr/>
        <a:lstStyle/>
        <a:p>
          <a:r>
            <a:rPr lang="fr-FR"/>
            <a:t>Créer un réseau potentiel de diffusion</a:t>
          </a:r>
          <a:endParaRPr lang="en-US"/>
        </a:p>
      </dgm:t>
    </dgm:pt>
    <dgm:pt modelId="{CA67A4BF-74E6-4D8D-A938-59D926B47554}" type="parTrans" cxnId="{2F30B152-45EE-4E50-B5B6-8F812CC10C7F}">
      <dgm:prSet/>
      <dgm:spPr/>
      <dgm:t>
        <a:bodyPr/>
        <a:lstStyle/>
        <a:p>
          <a:endParaRPr lang="en-US"/>
        </a:p>
      </dgm:t>
    </dgm:pt>
    <dgm:pt modelId="{CB3523A3-DEA8-46E7-A942-12087EDA8A8D}" type="sibTrans" cxnId="{2F30B152-45EE-4E50-B5B6-8F812CC10C7F}">
      <dgm:prSet/>
      <dgm:spPr/>
      <dgm:t>
        <a:bodyPr/>
        <a:lstStyle/>
        <a:p>
          <a:endParaRPr lang="en-US"/>
        </a:p>
      </dgm:t>
    </dgm:pt>
    <dgm:pt modelId="{D949FAA8-B2B2-475D-8C3D-AE04EF7C2069}">
      <dgm:prSet/>
      <dgm:spPr/>
      <dgm:t>
        <a:bodyPr/>
        <a:lstStyle/>
        <a:p>
          <a:r>
            <a:rPr lang="fr-FR"/>
            <a:t>Communiquer à moindre cout</a:t>
          </a:r>
          <a:endParaRPr lang="en-US"/>
        </a:p>
      </dgm:t>
    </dgm:pt>
    <dgm:pt modelId="{D05766B2-8982-43EE-B639-3C4464CDDCA9}" type="parTrans" cxnId="{C4F9D816-1827-4467-9ABB-A09FB819DA69}">
      <dgm:prSet/>
      <dgm:spPr/>
      <dgm:t>
        <a:bodyPr/>
        <a:lstStyle/>
        <a:p>
          <a:endParaRPr lang="en-US"/>
        </a:p>
      </dgm:t>
    </dgm:pt>
    <dgm:pt modelId="{4A2A081E-C11A-4EED-8B0C-98BFBFC09A62}" type="sibTrans" cxnId="{C4F9D816-1827-4467-9ABB-A09FB819DA69}">
      <dgm:prSet/>
      <dgm:spPr/>
      <dgm:t>
        <a:bodyPr/>
        <a:lstStyle/>
        <a:p>
          <a:endParaRPr lang="en-US"/>
        </a:p>
      </dgm:t>
    </dgm:pt>
    <dgm:pt modelId="{E9865D06-76A5-46FF-BE06-D49A8DE369FB}">
      <dgm:prSet/>
      <dgm:spPr/>
      <dgm:t>
        <a:bodyPr/>
        <a:lstStyle/>
        <a:p>
          <a:r>
            <a:rPr lang="fr-FR"/>
            <a:t>Profiter de la viralité pour influencer</a:t>
          </a:r>
          <a:endParaRPr lang="en-US"/>
        </a:p>
      </dgm:t>
    </dgm:pt>
    <dgm:pt modelId="{9D46122B-6A9A-48D8-A4BC-5B97470BB7EC}" type="parTrans" cxnId="{C733D33D-373C-46FA-92D6-4ACE811FDBA1}">
      <dgm:prSet/>
      <dgm:spPr/>
      <dgm:t>
        <a:bodyPr/>
        <a:lstStyle/>
        <a:p>
          <a:endParaRPr lang="en-US"/>
        </a:p>
      </dgm:t>
    </dgm:pt>
    <dgm:pt modelId="{E219C9FB-DABB-4587-BD30-B685BCC64253}" type="sibTrans" cxnId="{C733D33D-373C-46FA-92D6-4ACE811FDBA1}">
      <dgm:prSet/>
      <dgm:spPr/>
      <dgm:t>
        <a:bodyPr/>
        <a:lstStyle/>
        <a:p>
          <a:endParaRPr lang="en-US"/>
        </a:p>
      </dgm:t>
    </dgm:pt>
    <dgm:pt modelId="{C6F46DAE-A2CF-4377-A47F-42822EE609DA}" type="pres">
      <dgm:prSet presAssocID="{8F99BD19-1E01-417E-82C5-00E6E069F60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EB6A3-C38B-45E2-A919-35A61D663892}" type="pres">
      <dgm:prSet presAssocID="{33717264-B71E-4588-AB42-2EFD7BE5D2F5}" presName="compNode" presStyleCnt="0"/>
      <dgm:spPr/>
    </dgm:pt>
    <dgm:pt modelId="{9A2E4DC7-5FC0-48E9-9E80-EBF9CC352C47}" type="pres">
      <dgm:prSet presAssocID="{33717264-B71E-4588-AB42-2EFD7BE5D2F5}" presName="bgRect" presStyleLbl="bgShp" presStyleIdx="0" presStyleCnt="5"/>
      <dgm:spPr/>
    </dgm:pt>
    <dgm:pt modelId="{432CDB70-0664-4CDC-9361-D2A6567753EE}" type="pres">
      <dgm:prSet presAssocID="{33717264-B71E-4588-AB42-2EFD7BE5D2F5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toryboard"/>
        </a:ext>
      </dgm:extLst>
    </dgm:pt>
    <dgm:pt modelId="{09278267-DEDE-4A2E-A56E-98E0698B589C}" type="pres">
      <dgm:prSet presAssocID="{33717264-B71E-4588-AB42-2EFD7BE5D2F5}" presName="spaceRect" presStyleCnt="0"/>
      <dgm:spPr/>
    </dgm:pt>
    <dgm:pt modelId="{B1D7C882-83CF-4770-B1BB-8D5080CE3162}" type="pres">
      <dgm:prSet presAssocID="{33717264-B71E-4588-AB42-2EFD7BE5D2F5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9BC4742-C81D-4975-85CA-EC201458040D}" type="pres">
      <dgm:prSet presAssocID="{CC5053A9-1075-4EB6-906A-09CB0EB8E198}" presName="sibTrans" presStyleCnt="0"/>
      <dgm:spPr/>
    </dgm:pt>
    <dgm:pt modelId="{DE328B38-8795-406F-89DD-BC92D2510F39}" type="pres">
      <dgm:prSet presAssocID="{36BC99CD-5F15-4F58-9B4C-52FAA5C1F63B}" presName="compNode" presStyleCnt="0"/>
      <dgm:spPr/>
    </dgm:pt>
    <dgm:pt modelId="{F0EDF4CC-D816-43E4-BF5D-5C1A69521E65}" type="pres">
      <dgm:prSet presAssocID="{36BC99CD-5F15-4F58-9B4C-52FAA5C1F63B}" presName="bgRect" presStyleLbl="bgShp" presStyleIdx="1" presStyleCnt="5"/>
      <dgm:spPr/>
    </dgm:pt>
    <dgm:pt modelId="{4EB2F449-B758-4D0D-A23C-22428EA8363C}" type="pres">
      <dgm:prSet presAssocID="{36BC99CD-5F15-4F58-9B4C-52FAA5C1F63B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ockOutline"/>
        </a:ext>
      </dgm:extLst>
    </dgm:pt>
    <dgm:pt modelId="{F6CDE42C-5F96-4B5D-B60B-F6A79674C0DB}" type="pres">
      <dgm:prSet presAssocID="{36BC99CD-5F15-4F58-9B4C-52FAA5C1F63B}" presName="spaceRect" presStyleCnt="0"/>
      <dgm:spPr/>
    </dgm:pt>
    <dgm:pt modelId="{C3EB51C3-F3DE-4C66-806B-2361C555543D}" type="pres">
      <dgm:prSet presAssocID="{36BC99CD-5F15-4F58-9B4C-52FAA5C1F63B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D0D8724B-03C1-4353-A7DB-6D4737A63F2B}" type="pres">
      <dgm:prSet presAssocID="{214FEDF2-82AD-4EBA-B9D7-62EFF5D46AC0}" presName="sibTrans" presStyleCnt="0"/>
      <dgm:spPr/>
    </dgm:pt>
    <dgm:pt modelId="{B5575F0B-0043-4CB3-9DDF-EC0FDE35C9FB}" type="pres">
      <dgm:prSet presAssocID="{38DB8194-19FA-49C8-B7A9-F357B19AF5DE}" presName="compNode" presStyleCnt="0"/>
      <dgm:spPr/>
    </dgm:pt>
    <dgm:pt modelId="{565C07FB-1345-4753-9134-BC4320AFFD5A}" type="pres">
      <dgm:prSet presAssocID="{38DB8194-19FA-49C8-B7A9-F357B19AF5DE}" presName="bgRect" presStyleLbl="bgShp" presStyleIdx="2" presStyleCnt="5"/>
      <dgm:spPr/>
    </dgm:pt>
    <dgm:pt modelId="{176B375A-A7CB-4156-A884-760F2BDBD274}" type="pres">
      <dgm:prSet presAssocID="{38DB8194-19FA-49C8-B7A9-F357B19AF5DE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edia"/>
        </a:ext>
      </dgm:extLst>
    </dgm:pt>
    <dgm:pt modelId="{82053E8A-AB10-4BBD-A13E-90B301853B75}" type="pres">
      <dgm:prSet presAssocID="{38DB8194-19FA-49C8-B7A9-F357B19AF5DE}" presName="spaceRect" presStyleCnt="0"/>
      <dgm:spPr/>
    </dgm:pt>
    <dgm:pt modelId="{DB8A4C76-6535-45A4-B352-68082D021880}" type="pres">
      <dgm:prSet presAssocID="{38DB8194-19FA-49C8-B7A9-F357B19AF5DE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DF6312E9-5E3C-40C1-9C7B-84CC96E46E81}" type="pres">
      <dgm:prSet presAssocID="{CB3523A3-DEA8-46E7-A942-12087EDA8A8D}" presName="sibTrans" presStyleCnt="0"/>
      <dgm:spPr/>
    </dgm:pt>
    <dgm:pt modelId="{E66C4923-F149-40FD-8C13-194BE4A98179}" type="pres">
      <dgm:prSet presAssocID="{D949FAA8-B2B2-475D-8C3D-AE04EF7C2069}" presName="compNode" presStyleCnt="0"/>
      <dgm:spPr/>
    </dgm:pt>
    <dgm:pt modelId="{3A1D9D8E-C417-4C15-92E7-629F5AD297F8}" type="pres">
      <dgm:prSet presAssocID="{D949FAA8-B2B2-475D-8C3D-AE04EF7C2069}" presName="bgRect" presStyleLbl="bgShp" presStyleIdx="3" presStyleCnt="5"/>
      <dgm:spPr/>
    </dgm:pt>
    <dgm:pt modelId="{1B7E0D24-9B54-488F-AD37-AF77BA5C323D}" type="pres">
      <dgm:prSet presAssocID="{D949FAA8-B2B2-475D-8C3D-AE04EF7C2069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483A70CB-7B06-412F-8648-B0F4547406C3}" type="pres">
      <dgm:prSet presAssocID="{D949FAA8-B2B2-475D-8C3D-AE04EF7C2069}" presName="spaceRect" presStyleCnt="0"/>
      <dgm:spPr/>
    </dgm:pt>
    <dgm:pt modelId="{05385910-437E-4987-AFFF-D1C69B7A5908}" type="pres">
      <dgm:prSet presAssocID="{D949FAA8-B2B2-475D-8C3D-AE04EF7C2069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0BEA0F7-E4DE-4E1A-AC5B-9F7E6BB33D6E}" type="pres">
      <dgm:prSet presAssocID="{4A2A081E-C11A-4EED-8B0C-98BFBFC09A62}" presName="sibTrans" presStyleCnt="0"/>
      <dgm:spPr/>
    </dgm:pt>
    <dgm:pt modelId="{8C5B31C4-C05D-4737-95B7-57508B870FB6}" type="pres">
      <dgm:prSet presAssocID="{E9865D06-76A5-46FF-BE06-D49A8DE369FB}" presName="compNode" presStyleCnt="0"/>
      <dgm:spPr/>
    </dgm:pt>
    <dgm:pt modelId="{DE706B44-B77A-4D81-B862-0D16FC206081}" type="pres">
      <dgm:prSet presAssocID="{E9865D06-76A5-46FF-BE06-D49A8DE369FB}" presName="bgRect" presStyleLbl="bgShp" presStyleIdx="4" presStyleCnt="5"/>
      <dgm:spPr/>
    </dgm:pt>
    <dgm:pt modelId="{7608FDC8-61CC-4733-A69B-35E8C8C24662}" type="pres">
      <dgm:prSet presAssocID="{E9865D06-76A5-46FF-BE06-D49A8DE369FB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PlayOutline"/>
        </a:ext>
      </dgm:extLst>
    </dgm:pt>
    <dgm:pt modelId="{BF959F8D-DCC1-45A8-BBAB-632DECD25493}" type="pres">
      <dgm:prSet presAssocID="{E9865D06-76A5-46FF-BE06-D49A8DE369FB}" presName="spaceRect" presStyleCnt="0"/>
      <dgm:spPr/>
    </dgm:pt>
    <dgm:pt modelId="{8DAAE4CB-87F0-49D0-80A2-87FE7A72BF95}" type="pres">
      <dgm:prSet presAssocID="{E9865D06-76A5-46FF-BE06-D49A8DE369FB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41C4D45F-EE07-455B-AD8C-22ED13338820}" type="presOf" srcId="{38DB8194-19FA-49C8-B7A9-F357B19AF5DE}" destId="{DB8A4C76-6535-45A4-B352-68082D021880}" srcOrd="0" destOrd="0" presId="urn:microsoft.com/office/officeart/2018/2/layout/IconVerticalSolidList"/>
    <dgm:cxn modelId="{D1A97C53-477E-4147-BD30-DCEDBEF29F35}" srcId="{8F99BD19-1E01-417E-82C5-00E6E069F607}" destId="{33717264-B71E-4588-AB42-2EFD7BE5D2F5}" srcOrd="0" destOrd="0" parTransId="{CC64A158-F89C-4BBF-A6F1-D933C5B3EE8C}" sibTransId="{CC5053A9-1075-4EB6-906A-09CB0EB8E198}"/>
    <dgm:cxn modelId="{8116B7DA-7B94-4DCE-A9D5-E1D5D929C51B}" type="presOf" srcId="{33717264-B71E-4588-AB42-2EFD7BE5D2F5}" destId="{B1D7C882-83CF-4770-B1BB-8D5080CE3162}" srcOrd="0" destOrd="0" presId="urn:microsoft.com/office/officeart/2018/2/layout/IconVerticalSolidList"/>
    <dgm:cxn modelId="{EE80277F-79A3-4E41-B544-96132642D890}" type="presOf" srcId="{8F99BD19-1E01-417E-82C5-00E6E069F607}" destId="{C6F46DAE-A2CF-4377-A47F-42822EE609DA}" srcOrd="0" destOrd="0" presId="urn:microsoft.com/office/officeart/2018/2/layout/IconVerticalSolidList"/>
    <dgm:cxn modelId="{F03E3186-82C8-44C9-A54F-1052A82137BE}" type="presOf" srcId="{E9865D06-76A5-46FF-BE06-D49A8DE369FB}" destId="{8DAAE4CB-87F0-49D0-80A2-87FE7A72BF95}" srcOrd="0" destOrd="0" presId="urn:microsoft.com/office/officeart/2018/2/layout/IconVerticalSolidList"/>
    <dgm:cxn modelId="{C733D33D-373C-46FA-92D6-4ACE811FDBA1}" srcId="{8F99BD19-1E01-417E-82C5-00E6E069F607}" destId="{E9865D06-76A5-46FF-BE06-D49A8DE369FB}" srcOrd="4" destOrd="0" parTransId="{9D46122B-6A9A-48D8-A4BC-5B97470BB7EC}" sibTransId="{E219C9FB-DABB-4587-BD30-B685BCC64253}"/>
    <dgm:cxn modelId="{94A57693-2602-41AD-ACCD-85818F327D31}" type="presOf" srcId="{D949FAA8-B2B2-475D-8C3D-AE04EF7C2069}" destId="{05385910-437E-4987-AFFF-D1C69B7A5908}" srcOrd="0" destOrd="0" presId="urn:microsoft.com/office/officeart/2018/2/layout/IconVerticalSolidList"/>
    <dgm:cxn modelId="{4A2AA3B3-99C0-4055-85F3-E2F30DA98C31}" srcId="{8F99BD19-1E01-417E-82C5-00E6E069F607}" destId="{36BC99CD-5F15-4F58-9B4C-52FAA5C1F63B}" srcOrd="1" destOrd="0" parTransId="{CD0110DA-353B-45F1-ADE2-66BCE390C8B1}" sibTransId="{214FEDF2-82AD-4EBA-B9D7-62EFF5D46AC0}"/>
    <dgm:cxn modelId="{C4F9D816-1827-4467-9ABB-A09FB819DA69}" srcId="{8F99BD19-1E01-417E-82C5-00E6E069F607}" destId="{D949FAA8-B2B2-475D-8C3D-AE04EF7C2069}" srcOrd="3" destOrd="0" parTransId="{D05766B2-8982-43EE-B639-3C4464CDDCA9}" sibTransId="{4A2A081E-C11A-4EED-8B0C-98BFBFC09A62}"/>
    <dgm:cxn modelId="{2F30B152-45EE-4E50-B5B6-8F812CC10C7F}" srcId="{8F99BD19-1E01-417E-82C5-00E6E069F607}" destId="{38DB8194-19FA-49C8-B7A9-F357B19AF5DE}" srcOrd="2" destOrd="0" parTransId="{CA67A4BF-74E6-4D8D-A938-59D926B47554}" sibTransId="{CB3523A3-DEA8-46E7-A942-12087EDA8A8D}"/>
    <dgm:cxn modelId="{98C7EE59-2CE9-4C90-BD0E-AB080B343BCC}" type="presOf" srcId="{36BC99CD-5F15-4F58-9B4C-52FAA5C1F63B}" destId="{C3EB51C3-F3DE-4C66-806B-2361C555543D}" srcOrd="0" destOrd="0" presId="urn:microsoft.com/office/officeart/2018/2/layout/IconVerticalSolidList"/>
    <dgm:cxn modelId="{C22A380A-3DDE-4010-BCF9-BE72281878B8}" type="presParOf" srcId="{C6F46DAE-A2CF-4377-A47F-42822EE609DA}" destId="{234EB6A3-C38B-45E2-A919-35A61D663892}" srcOrd="0" destOrd="0" presId="urn:microsoft.com/office/officeart/2018/2/layout/IconVerticalSolidList"/>
    <dgm:cxn modelId="{F2995CC1-80DF-42A4-8C1F-9F143EF253D3}" type="presParOf" srcId="{234EB6A3-C38B-45E2-A919-35A61D663892}" destId="{9A2E4DC7-5FC0-48E9-9E80-EBF9CC352C47}" srcOrd="0" destOrd="0" presId="urn:microsoft.com/office/officeart/2018/2/layout/IconVerticalSolidList"/>
    <dgm:cxn modelId="{393081FF-906B-4A49-93B7-8699B711CBE5}" type="presParOf" srcId="{234EB6A3-C38B-45E2-A919-35A61D663892}" destId="{432CDB70-0664-4CDC-9361-D2A6567753EE}" srcOrd="1" destOrd="0" presId="urn:microsoft.com/office/officeart/2018/2/layout/IconVerticalSolidList"/>
    <dgm:cxn modelId="{AC6371DB-DD00-4B37-9E13-8C59CCED3B3F}" type="presParOf" srcId="{234EB6A3-C38B-45E2-A919-35A61D663892}" destId="{09278267-DEDE-4A2E-A56E-98E0698B589C}" srcOrd="2" destOrd="0" presId="urn:microsoft.com/office/officeart/2018/2/layout/IconVerticalSolidList"/>
    <dgm:cxn modelId="{328312EE-CE84-48EE-9519-4B8FC7F4FAB8}" type="presParOf" srcId="{234EB6A3-C38B-45E2-A919-35A61D663892}" destId="{B1D7C882-83CF-4770-B1BB-8D5080CE3162}" srcOrd="3" destOrd="0" presId="urn:microsoft.com/office/officeart/2018/2/layout/IconVerticalSolidList"/>
    <dgm:cxn modelId="{1D89A9D0-A8D8-43E5-A130-5C659ADE0180}" type="presParOf" srcId="{C6F46DAE-A2CF-4377-A47F-42822EE609DA}" destId="{99BC4742-C81D-4975-85CA-EC201458040D}" srcOrd="1" destOrd="0" presId="urn:microsoft.com/office/officeart/2018/2/layout/IconVerticalSolidList"/>
    <dgm:cxn modelId="{460145CE-49E5-4E80-BBCD-64BE3F8DE046}" type="presParOf" srcId="{C6F46DAE-A2CF-4377-A47F-42822EE609DA}" destId="{DE328B38-8795-406F-89DD-BC92D2510F39}" srcOrd="2" destOrd="0" presId="urn:microsoft.com/office/officeart/2018/2/layout/IconVerticalSolidList"/>
    <dgm:cxn modelId="{191D6AF8-0334-4E1A-86AD-7528D8FA6F67}" type="presParOf" srcId="{DE328B38-8795-406F-89DD-BC92D2510F39}" destId="{F0EDF4CC-D816-43E4-BF5D-5C1A69521E65}" srcOrd="0" destOrd="0" presId="urn:microsoft.com/office/officeart/2018/2/layout/IconVerticalSolidList"/>
    <dgm:cxn modelId="{B51F1A41-506D-448F-89A1-B02BD34B015A}" type="presParOf" srcId="{DE328B38-8795-406F-89DD-BC92D2510F39}" destId="{4EB2F449-B758-4D0D-A23C-22428EA8363C}" srcOrd="1" destOrd="0" presId="urn:microsoft.com/office/officeart/2018/2/layout/IconVerticalSolidList"/>
    <dgm:cxn modelId="{81C5A84B-3AEE-4EE7-8881-F0D7F3B773F8}" type="presParOf" srcId="{DE328B38-8795-406F-89DD-BC92D2510F39}" destId="{F6CDE42C-5F96-4B5D-B60B-F6A79674C0DB}" srcOrd="2" destOrd="0" presId="urn:microsoft.com/office/officeart/2018/2/layout/IconVerticalSolidList"/>
    <dgm:cxn modelId="{4BCD1C7E-285F-4D83-B2E3-2F299061AD14}" type="presParOf" srcId="{DE328B38-8795-406F-89DD-BC92D2510F39}" destId="{C3EB51C3-F3DE-4C66-806B-2361C555543D}" srcOrd="3" destOrd="0" presId="urn:microsoft.com/office/officeart/2018/2/layout/IconVerticalSolidList"/>
    <dgm:cxn modelId="{B385E831-4B7E-45F5-8BF9-A0DE22EAC967}" type="presParOf" srcId="{C6F46DAE-A2CF-4377-A47F-42822EE609DA}" destId="{D0D8724B-03C1-4353-A7DB-6D4737A63F2B}" srcOrd="3" destOrd="0" presId="urn:microsoft.com/office/officeart/2018/2/layout/IconVerticalSolidList"/>
    <dgm:cxn modelId="{D2A27129-C0C3-4755-86DE-0FD02AD696B7}" type="presParOf" srcId="{C6F46DAE-A2CF-4377-A47F-42822EE609DA}" destId="{B5575F0B-0043-4CB3-9DDF-EC0FDE35C9FB}" srcOrd="4" destOrd="0" presId="urn:microsoft.com/office/officeart/2018/2/layout/IconVerticalSolidList"/>
    <dgm:cxn modelId="{A9E1592D-60FF-4EDA-B52B-6D167A72CA26}" type="presParOf" srcId="{B5575F0B-0043-4CB3-9DDF-EC0FDE35C9FB}" destId="{565C07FB-1345-4753-9134-BC4320AFFD5A}" srcOrd="0" destOrd="0" presId="urn:microsoft.com/office/officeart/2018/2/layout/IconVerticalSolidList"/>
    <dgm:cxn modelId="{C9307052-2FA2-4589-89F7-16D0994AAD61}" type="presParOf" srcId="{B5575F0B-0043-4CB3-9DDF-EC0FDE35C9FB}" destId="{176B375A-A7CB-4156-A884-760F2BDBD274}" srcOrd="1" destOrd="0" presId="urn:microsoft.com/office/officeart/2018/2/layout/IconVerticalSolidList"/>
    <dgm:cxn modelId="{87F68C5D-03A1-4AA1-88C5-3021AFB8A082}" type="presParOf" srcId="{B5575F0B-0043-4CB3-9DDF-EC0FDE35C9FB}" destId="{82053E8A-AB10-4BBD-A13E-90B301853B75}" srcOrd="2" destOrd="0" presId="urn:microsoft.com/office/officeart/2018/2/layout/IconVerticalSolidList"/>
    <dgm:cxn modelId="{D8034275-D056-4852-8A54-5646463F14FC}" type="presParOf" srcId="{B5575F0B-0043-4CB3-9DDF-EC0FDE35C9FB}" destId="{DB8A4C76-6535-45A4-B352-68082D021880}" srcOrd="3" destOrd="0" presId="urn:microsoft.com/office/officeart/2018/2/layout/IconVerticalSolidList"/>
    <dgm:cxn modelId="{254A1C1F-4ECD-4DED-8DC3-7ADA26308905}" type="presParOf" srcId="{C6F46DAE-A2CF-4377-A47F-42822EE609DA}" destId="{DF6312E9-5E3C-40C1-9C7B-84CC96E46E81}" srcOrd="5" destOrd="0" presId="urn:microsoft.com/office/officeart/2018/2/layout/IconVerticalSolidList"/>
    <dgm:cxn modelId="{8EEA180F-10ED-4561-B400-DDD6E2E9094B}" type="presParOf" srcId="{C6F46DAE-A2CF-4377-A47F-42822EE609DA}" destId="{E66C4923-F149-40FD-8C13-194BE4A98179}" srcOrd="6" destOrd="0" presId="urn:microsoft.com/office/officeart/2018/2/layout/IconVerticalSolidList"/>
    <dgm:cxn modelId="{7AA97976-A53E-46F3-8D49-D51BBE12361B}" type="presParOf" srcId="{E66C4923-F149-40FD-8C13-194BE4A98179}" destId="{3A1D9D8E-C417-4C15-92E7-629F5AD297F8}" srcOrd="0" destOrd="0" presId="urn:microsoft.com/office/officeart/2018/2/layout/IconVerticalSolidList"/>
    <dgm:cxn modelId="{50729DDA-9768-4A96-8007-DE53D01E8D6E}" type="presParOf" srcId="{E66C4923-F149-40FD-8C13-194BE4A98179}" destId="{1B7E0D24-9B54-488F-AD37-AF77BA5C323D}" srcOrd="1" destOrd="0" presId="urn:microsoft.com/office/officeart/2018/2/layout/IconVerticalSolidList"/>
    <dgm:cxn modelId="{3C5F3B15-9F64-4494-9362-507BF21A85F4}" type="presParOf" srcId="{E66C4923-F149-40FD-8C13-194BE4A98179}" destId="{483A70CB-7B06-412F-8648-B0F4547406C3}" srcOrd="2" destOrd="0" presId="urn:microsoft.com/office/officeart/2018/2/layout/IconVerticalSolidList"/>
    <dgm:cxn modelId="{B799DA01-E50D-4A51-9FC7-9CEA0EB7083A}" type="presParOf" srcId="{E66C4923-F149-40FD-8C13-194BE4A98179}" destId="{05385910-437E-4987-AFFF-D1C69B7A5908}" srcOrd="3" destOrd="0" presId="urn:microsoft.com/office/officeart/2018/2/layout/IconVerticalSolidList"/>
    <dgm:cxn modelId="{643120B8-7F9F-406E-B1D9-F0437F4EEDB7}" type="presParOf" srcId="{C6F46DAE-A2CF-4377-A47F-42822EE609DA}" destId="{50BEA0F7-E4DE-4E1A-AC5B-9F7E6BB33D6E}" srcOrd="7" destOrd="0" presId="urn:microsoft.com/office/officeart/2018/2/layout/IconVerticalSolidList"/>
    <dgm:cxn modelId="{6EA0AF80-DE69-42AA-AE1E-94BD14B95BCB}" type="presParOf" srcId="{C6F46DAE-A2CF-4377-A47F-42822EE609DA}" destId="{8C5B31C4-C05D-4737-95B7-57508B870FB6}" srcOrd="8" destOrd="0" presId="urn:microsoft.com/office/officeart/2018/2/layout/IconVerticalSolidList"/>
    <dgm:cxn modelId="{D7460CE0-A599-4D0B-B9F4-57A1A2BBB7A9}" type="presParOf" srcId="{8C5B31C4-C05D-4737-95B7-57508B870FB6}" destId="{DE706B44-B77A-4D81-B862-0D16FC206081}" srcOrd="0" destOrd="0" presId="urn:microsoft.com/office/officeart/2018/2/layout/IconVerticalSolidList"/>
    <dgm:cxn modelId="{D1FBDB06-3A81-4DD7-9B54-E2CCBE3851B5}" type="presParOf" srcId="{8C5B31C4-C05D-4737-95B7-57508B870FB6}" destId="{7608FDC8-61CC-4733-A69B-35E8C8C24662}" srcOrd="1" destOrd="0" presId="urn:microsoft.com/office/officeart/2018/2/layout/IconVerticalSolidList"/>
    <dgm:cxn modelId="{10D3C951-2E8A-4020-9F66-0182D114AFFB}" type="presParOf" srcId="{8C5B31C4-C05D-4737-95B7-57508B870FB6}" destId="{BF959F8D-DCC1-45A8-BBAB-632DECD25493}" srcOrd="2" destOrd="0" presId="urn:microsoft.com/office/officeart/2018/2/layout/IconVerticalSolidList"/>
    <dgm:cxn modelId="{B3B79532-F4B0-4E17-9E12-07A295CEFCCD}" type="presParOf" srcId="{8C5B31C4-C05D-4737-95B7-57508B870FB6}" destId="{8DAAE4CB-87F0-49D0-80A2-87FE7A72BF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556E5C-AD44-4BAD-9B95-59E13B4B04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F0E4C1-4CA7-467A-B530-A6B90A08A755}">
      <dgm:prSet/>
      <dgm:spPr/>
      <dgm:t>
        <a:bodyPr/>
        <a:lstStyle/>
        <a:p>
          <a:r>
            <a:rPr lang="fr-FR"/>
            <a:t>Quelles sont les autres réseaux sociaux que vous connaissez ?</a:t>
          </a:r>
          <a:endParaRPr lang="en-US"/>
        </a:p>
      </dgm:t>
    </dgm:pt>
    <dgm:pt modelId="{AB7FBC11-6076-411F-AA95-0D7B3C14C438}" type="parTrans" cxnId="{AC637310-BFBD-4A3F-A3E8-FFDCDDC89398}">
      <dgm:prSet/>
      <dgm:spPr/>
      <dgm:t>
        <a:bodyPr/>
        <a:lstStyle/>
        <a:p>
          <a:endParaRPr lang="en-US"/>
        </a:p>
      </dgm:t>
    </dgm:pt>
    <dgm:pt modelId="{CD89C468-7872-40F8-8F76-892F784FF0B8}" type="sibTrans" cxnId="{AC637310-BFBD-4A3F-A3E8-FFDCDDC89398}">
      <dgm:prSet/>
      <dgm:spPr/>
      <dgm:t>
        <a:bodyPr/>
        <a:lstStyle/>
        <a:p>
          <a:endParaRPr lang="en-US"/>
        </a:p>
      </dgm:t>
    </dgm:pt>
    <dgm:pt modelId="{F9A977CA-273A-445D-B4D6-9645765C65B5}">
      <dgm:prSet/>
      <dgm:spPr/>
      <dgm:t>
        <a:bodyPr/>
        <a:lstStyle/>
        <a:p>
          <a:r>
            <a:rPr lang="fr-FR"/>
            <a:t>Quels usages en faites vous ?</a:t>
          </a:r>
          <a:endParaRPr lang="en-US"/>
        </a:p>
      </dgm:t>
    </dgm:pt>
    <dgm:pt modelId="{4BBB7ADD-BFA6-49EA-8549-33A51804B0B0}" type="parTrans" cxnId="{6EA087E9-BC07-4FE6-AC90-12CE408F9BDB}">
      <dgm:prSet/>
      <dgm:spPr/>
      <dgm:t>
        <a:bodyPr/>
        <a:lstStyle/>
        <a:p>
          <a:endParaRPr lang="en-US"/>
        </a:p>
      </dgm:t>
    </dgm:pt>
    <dgm:pt modelId="{C43AC689-3252-478C-86C0-BD2DAC416E94}" type="sibTrans" cxnId="{6EA087E9-BC07-4FE6-AC90-12CE408F9BDB}">
      <dgm:prSet/>
      <dgm:spPr/>
      <dgm:t>
        <a:bodyPr/>
        <a:lstStyle/>
        <a:p>
          <a:endParaRPr lang="en-US"/>
        </a:p>
      </dgm:t>
    </dgm:pt>
    <dgm:pt modelId="{6E3C8151-5E8F-4917-B20B-057301B02F05}">
      <dgm:prSet/>
      <dgm:spPr/>
      <dgm:t>
        <a:bodyPr/>
        <a:lstStyle/>
        <a:p>
          <a:r>
            <a:rPr lang="fr-FR"/>
            <a:t>Quelles fonctionnalités vous manquent actuellement ?</a:t>
          </a:r>
          <a:endParaRPr lang="en-US"/>
        </a:p>
      </dgm:t>
    </dgm:pt>
    <dgm:pt modelId="{F1C7BB32-2669-4D3E-9D27-BC067AE24371}" type="parTrans" cxnId="{5CBCA5AC-5B07-4367-8CC4-C121EFC096CA}">
      <dgm:prSet/>
      <dgm:spPr/>
      <dgm:t>
        <a:bodyPr/>
        <a:lstStyle/>
        <a:p>
          <a:endParaRPr lang="en-US"/>
        </a:p>
      </dgm:t>
    </dgm:pt>
    <dgm:pt modelId="{3330F8B6-4C93-4D78-96CE-7CC474060CEA}" type="sibTrans" cxnId="{5CBCA5AC-5B07-4367-8CC4-C121EFC096CA}">
      <dgm:prSet/>
      <dgm:spPr/>
      <dgm:t>
        <a:bodyPr/>
        <a:lstStyle/>
        <a:p>
          <a:endParaRPr lang="en-US"/>
        </a:p>
      </dgm:t>
    </dgm:pt>
    <dgm:pt modelId="{1F606885-8EA4-400B-BD02-0224FE0FF4B4}" type="pres">
      <dgm:prSet presAssocID="{44556E5C-AD44-4BAD-9B95-59E13B4B049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2B9142-4429-46ED-B30D-F37E26228EB9}" type="pres">
      <dgm:prSet presAssocID="{BFF0E4C1-4CA7-467A-B530-A6B90A08A755}" presName="compNode" presStyleCnt="0"/>
      <dgm:spPr/>
    </dgm:pt>
    <dgm:pt modelId="{A1813F0E-66CC-4DF2-BC36-A0A69A421614}" type="pres">
      <dgm:prSet presAssocID="{BFF0E4C1-4CA7-467A-B530-A6B90A08A755}" presName="bgRect" presStyleLbl="bgShp" presStyleIdx="0" presStyleCnt="3"/>
      <dgm:spPr/>
    </dgm:pt>
    <dgm:pt modelId="{2058CD4D-2E77-45FE-B914-0E9A77515749}" type="pres">
      <dgm:prSet presAssocID="{BFF0E4C1-4CA7-467A-B530-A6B90A08A755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94C923E-B18E-4682-9B6A-E1FEC224B55F}" type="pres">
      <dgm:prSet presAssocID="{BFF0E4C1-4CA7-467A-B530-A6B90A08A755}" presName="spaceRect" presStyleCnt="0"/>
      <dgm:spPr/>
    </dgm:pt>
    <dgm:pt modelId="{2903F3D2-C66A-49AE-8FB3-1C4422872794}" type="pres">
      <dgm:prSet presAssocID="{BFF0E4C1-4CA7-467A-B530-A6B90A08A755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B49BA0BD-68A3-4EC7-A65E-C258B69A725C}" type="pres">
      <dgm:prSet presAssocID="{CD89C468-7872-40F8-8F76-892F784FF0B8}" presName="sibTrans" presStyleCnt="0"/>
      <dgm:spPr/>
    </dgm:pt>
    <dgm:pt modelId="{39632236-38BE-4D11-87D4-82DF1E7316CB}" type="pres">
      <dgm:prSet presAssocID="{F9A977CA-273A-445D-B4D6-9645765C65B5}" presName="compNode" presStyleCnt="0"/>
      <dgm:spPr/>
    </dgm:pt>
    <dgm:pt modelId="{7F74C3A1-1B19-42DF-AEF3-1D5916294784}" type="pres">
      <dgm:prSet presAssocID="{F9A977CA-273A-445D-B4D6-9645765C65B5}" presName="bgRect" presStyleLbl="bgShp" presStyleIdx="1" presStyleCnt="3"/>
      <dgm:spPr/>
    </dgm:pt>
    <dgm:pt modelId="{A9D98EDF-062F-44C6-B6B1-01B836A1E6DE}" type="pres">
      <dgm:prSet presAssocID="{F9A977CA-273A-445D-B4D6-9645765C65B5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9DAB796E-A134-421A-A396-90A6EBF2929F}" type="pres">
      <dgm:prSet presAssocID="{F9A977CA-273A-445D-B4D6-9645765C65B5}" presName="spaceRect" presStyleCnt="0"/>
      <dgm:spPr/>
    </dgm:pt>
    <dgm:pt modelId="{19731C0C-4DF7-41D7-B359-E4F2AC7C1451}" type="pres">
      <dgm:prSet presAssocID="{F9A977CA-273A-445D-B4D6-9645765C65B5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1660E1B-5D72-4CE8-8065-20A7230680C5}" type="pres">
      <dgm:prSet presAssocID="{C43AC689-3252-478C-86C0-BD2DAC416E94}" presName="sibTrans" presStyleCnt="0"/>
      <dgm:spPr/>
    </dgm:pt>
    <dgm:pt modelId="{AE08F256-E381-42B9-A505-700CC10E4886}" type="pres">
      <dgm:prSet presAssocID="{6E3C8151-5E8F-4917-B20B-057301B02F05}" presName="compNode" presStyleCnt="0"/>
      <dgm:spPr/>
    </dgm:pt>
    <dgm:pt modelId="{DB64CD0F-2A41-4949-8557-02BCA51DCF30}" type="pres">
      <dgm:prSet presAssocID="{6E3C8151-5E8F-4917-B20B-057301B02F05}" presName="bgRect" presStyleLbl="bgShp" presStyleIdx="2" presStyleCnt="3"/>
      <dgm:spPr/>
    </dgm:pt>
    <dgm:pt modelId="{7F321CE9-8637-44D0-B4CA-495055C6C511}" type="pres">
      <dgm:prSet presAssocID="{6E3C8151-5E8F-4917-B20B-057301B02F05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FF5164-68A0-4A5D-AF4E-67D0F63F98C3}" type="pres">
      <dgm:prSet presAssocID="{6E3C8151-5E8F-4917-B20B-057301B02F05}" presName="spaceRect" presStyleCnt="0"/>
      <dgm:spPr/>
    </dgm:pt>
    <dgm:pt modelId="{380BF0D9-F770-4AFA-A3BA-CE8BEDB7E890}" type="pres">
      <dgm:prSet presAssocID="{6E3C8151-5E8F-4917-B20B-057301B02F05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AC637310-BFBD-4A3F-A3E8-FFDCDDC89398}" srcId="{44556E5C-AD44-4BAD-9B95-59E13B4B0493}" destId="{BFF0E4C1-4CA7-467A-B530-A6B90A08A755}" srcOrd="0" destOrd="0" parTransId="{AB7FBC11-6076-411F-AA95-0D7B3C14C438}" sibTransId="{CD89C468-7872-40F8-8F76-892F784FF0B8}"/>
    <dgm:cxn modelId="{EA81A4F0-993E-448A-9F17-E800DC203BB9}" type="presOf" srcId="{44556E5C-AD44-4BAD-9B95-59E13B4B0493}" destId="{1F606885-8EA4-400B-BD02-0224FE0FF4B4}" srcOrd="0" destOrd="0" presId="urn:microsoft.com/office/officeart/2018/2/layout/IconVerticalSolidList"/>
    <dgm:cxn modelId="{D938CAD7-4A75-4FA4-B785-403055D9B6F8}" type="presOf" srcId="{BFF0E4C1-4CA7-467A-B530-A6B90A08A755}" destId="{2903F3D2-C66A-49AE-8FB3-1C4422872794}" srcOrd="0" destOrd="0" presId="urn:microsoft.com/office/officeart/2018/2/layout/IconVerticalSolidList"/>
    <dgm:cxn modelId="{6EA087E9-BC07-4FE6-AC90-12CE408F9BDB}" srcId="{44556E5C-AD44-4BAD-9B95-59E13B4B0493}" destId="{F9A977CA-273A-445D-B4D6-9645765C65B5}" srcOrd="1" destOrd="0" parTransId="{4BBB7ADD-BFA6-49EA-8549-33A51804B0B0}" sibTransId="{C43AC689-3252-478C-86C0-BD2DAC416E94}"/>
    <dgm:cxn modelId="{5CBCA5AC-5B07-4367-8CC4-C121EFC096CA}" srcId="{44556E5C-AD44-4BAD-9B95-59E13B4B0493}" destId="{6E3C8151-5E8F-4917-B20B-057301B02F05}" srcOrd="2" destOrd="0" parTransId="{F1C7BB32-2669-4D3E-9D27-BC067AE24371}" sibTransId="{3330F8B6-4C93-4D78-96CE-7CC474060CEA}"/>
    <dgm:cxn modelId="{F58E5D71-395F-4459-933E-8338D0088011}" type="presOf" srcId="{F9A977CA-273A-445D-B4D6-9645765C65B5}" destId="{19731C0C-4DF7-41D7-B359-E4F2AC7C1451}" srcOrd="0" destOrd="0" presId="urn:microsoft.com/office/officeart/2018/2/layout/IconVerticalSolidList"/>
    <dgm:cxn modelId="{B5B469A2-1251-4EFD-9D8A-04517D5C26E4}" type="presOf" srcId="{6E3C8151-5E8F-4917-B20B-057301B02F05}" destId="{380BF0D9-F770-4AFA-A3BA-CE8BEDB7E890}" srcOrd="0" destOrd="0" presId="urn:microsoft.com/office/officeart/2018/2/layout/IconVerticalSolidList"/>
    <dgm:cxn modelId="{79204D28-7B43-44D1-B39F-CE9B9B5DE3FD}" type="presParOf" srcId="{1F606885-8EA4-400B-BD02-0224FE0FF4B4}" destId="{4F2B9142-4429-46ED-B30D-F37E26228EB9}" srcOrd="0" destOrd="0" presId="urn:microsoft.com/office/officeart/2018/2/layout/IconVerticalSolidList"/>
    <dgm:cxn modelId="{00E51525-2E64-4227-8F34-45C20475D7D0}" type="presParOf" srcId="{4F2B9142-4429-46ED-B30D-F37E26228EB9}" destId="{A1813F0E-66CC-4DF2-BC36-A0A69A421614}" srcOrd="0" destOrd="0" presId="urn:microsoft.com/office/officeart/2018/2/layout/IconVerticalSolidList"/>
    <dgm:cxn modelId="{4ED4ED8C-1BCC-4976-A008-5BC8311DFC34}" type="presParOf" srcId="{4F2B9142-4429-46ED-B30D-F37E26228EB9}" destId="{2058CD4D-2E77-45FE-B914-0E9A77515749}" srcOrd="1" destOrd="0" presId="urn:microsoft.com/office/officeart/2018/2/layout/IconVerticalSolidList"/>
    <dgm:cxn modelId="{231D491D-A282-41AE-A8CC-5677F2D2242E}" type="presParOf" srcId="{4F2B9142-4429-46ED-B30D-F37E26228EB9}" destId="{994C923E-B18E-4682-9B6A-E1FEC224B55F}" srcOrd="2" destOrd="0" presId="urn:microsoft.com/office/officeart/2018/2/layout/IconVerticalSolidList"/>
    <dgm:cxn modelId="{96C5736A-9BD9-47D5-BC71-71BF90ECD8A6}" type="presParOf" srcId="{4F2B9142-4429-46ED-B30D-F37E26228EB9}" destId="{2903F3D2-C66A-49AE-8FB3-1C4422872794}" srcOrd="3" destOrd="0" presId="urn:microsoft.com/office/officeart/2018/2/layout/IconVerticalSolidList"/>
    <dgm:cxn modelId="{6F022726-E2D4-4EED-8B2A-2B8999A69BCB}" type="presParOf" srcId="{1F606885-8EA4-400B-BD02-0224FE0FF4B4}" destId="{B49BA0BD-68A3-4EC7-A65E-C258B69A725C}" srcOrd="1" destOrd="0" presId="urn:microsoft.com/office/officeart/2018/2/layout/IconVerticalSolidList"/>
    <dgm:cxn modelId="{2017387D-4484-411F-B04A-27CD0C58C874}" type="presParOf" srcId="{1F606885-8EA4-400B-BD02-0224FE0FF4B4}" destId="{39632236-38BE-4D11-87D4-82DF1E7316CB}" srcOrd="2" destOrd="0" presId="urn:microsoft.com/office/officeart/2018/2/layout/IconVerticalSolidList"/>
    <dgm:cxn modelId="{C704B424-58C7-4B20-980E-C1BF60545FC0}" type="presParOf" srcId="{39632236-38BE-4D11-87D4-82DF1E7316CB}" destId="{7F74C3A1-1B19-42DF-AEF3-1D5916294784}" srcOrd="0" destOrd="0" presId="urn:microsoft.com/office/officeart/2018/2/layout/IconVerticalSolidList"/>
    <dgm:cxn modelId="{9081DFDE-B160-4B6B-A3DF-F002D1EACB50}" type="presParOf" srcId="{39632236-38BE-4D11-87D4-82DF1E7316CB}" destId="{A9D98EDF-062F-44C6-B6B1-01B836A1E6DE}" srcOrd="1" destOrd="0" presId="urn:microsoft.com/office/officeart/2018/2/layout/IconVerticalSolidList"/>
    <dgm:cxn modelId="{468C439E-A649-4C56-A9FB-DF789CDAF79B}" type="presParOf" srcId="{39632236-38BE-4D11-87D4-82DF1E7316CB}" destId="{9DAB796E-A134-421A-A396-90A6EBF2929F}" srcOrd="2" destOrd="0" presId="urn:microsoft.com/office/officeart/2018/2/layout/IconVerticalSolidList"/>
    <dgm:cxn modelId="{31268552-45A9-4853-BC81-D27D6F6C44BC}" type="presParOf" srcId="{39632236-38BE-4D11-87D4-82DF1E7316CB}" destId="{19731C0C-4DF7-41D7-B359-E4F2AC7C1451}" srcOrd="3" destOrd="0" presId="urn:microsoft.com/office/officeart/2018/2/layout/IconVerticalSolidList"/>
    <dgm:cxn modelId="{A5652B66-8596-42E3-AA98-156697FD44E5}" type="presParOf" srcId="{1F606885-8EA4-400B-BD02-0224FE0FF4B4}" destId="{51660E1B-5D72-4CE8-8065-20A7230680C5}" srcOrd="3" destOrd="0" presId="urn:microsoft.com/office/officeart/2018/2/layout/IconVerticalSolidList"/>
    <dgm:cxn modelId="{54573874-853B-4142-AA49-455B5397A905}" type="presParOf" srcId="{1F606885-8EA4-400B-BD02-0224FE0FF4B4}" destId="{AE08F256-E381-42B9-A505-700CC10E4886}" srcOrd="4" destOrd="0" presId="urn:microsoft.com/office/officeart/2018/2/layout/IconVerticalSolidList"/>
    <dgm:cxn modelId="{E093EFE9-B210-4ABA-BB9B-463E9FBD93A7}" type="presParOf" srcId="{AE08F256-E381-42B9-A505-700CC10E4886}" destId="{DB64CD0F-2A41-4949-8557-02BCA51DCF30}" srcOrd="0" destOrd="0" presId="urn:microsoft.com/office/officeart/2018/2/layout/IconVerticalSolidList"/>
    <dgm:cxn modelId="{8645C29E-85A8-45E5-95FD-DC376D55C6D1}" type="presParOf" srcId="{AE08F256-E381-42B9-A505-700CC10E4886}" destId="{7F321CE9-8637-44D0-B4CA-495055C6C511}" srcOrd="1" destOrd="0" presId="urn:microsoft.com/office/officeart/2018/2/layout/IconVerticalSolidList"/>
    <dgm:cxn modelId="{6088A198-9837-4887-91EF-BB083235CE8A}" type="presParOf" srcId="{AE08F256-E381-42B9-A505-700CC10E4886}" destId="{E7FF5164-68A0-4A5D-AF4E-67D0F63F98C3}" srcOrd="2" destOrd="0" presId="urn:microsoft.com/office/officeart/2018/2/layout/IconVerticalSolidList"/>
    <dgm:cxn modelId="{D2778943-9295-4F20-A283-5F08FEE723FC}" type="presParOf" srcId="{AE08F256-E381-42B9-A505-700CC10E4886}" destId="{380BF0D9-F770-4AFA-A3BA-CE8BEDB7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5260BF-BD45-4C01-9C1C-7BCDC46832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35FB9B-3369-4605-87D4-93719D74762D}">
      <dgm:prSet/>
      <dgm:spPr/>
      <dgm:t>
        <a:bodyPr/>
        <a:lstStyle/>
        <a:p>
          <a:r>
            <a:rPr lang="fr-FR"/>
            <a:t>Internet est la première source d’information au monde,</a:t>
          </a:r>
          <a:endParaRPr lang="en-US"/>
        </a:p>
      </dgm:t>
    </dgm:pt>
    <dgm:pt modelId="{8151A820-39D9-4676-8613-935EE0619D74}" type="parTrans" cxnId="{48E22607-CDC5-43B9-A9EE-E14092C43A11}">
      <dgm:prSet/>
      <dgm:spPr/>
      <dgm:t>
        <a:bodyPr/>
        <a:lstStyle/>
        <a:p>
          <a:endParaRPr lang="en-US"/>
        </a:p>
      </dgm:t>
    </dgm:pt>
    <dgm:pt modelId="{32814EA9-A876-4CFF-AAD0-E7941CABD0D7}" type="sibTrans" cxnId="{48E22607-CDC5-43B9-A9EE-E14092C43A11}">
      <dgm:prSet/>
      <dgm:spPr/>
      <dgm:t>
        <a:bodyPr/>
        <a:lstStyle/>
        <a:p>
          <a:endParaRPr lang="en-US"/>
        </a:p>
      </dgm:t>
    </dgm:pt>
    <dgm:pt modelId="{1A9A66A8-9ADA-4391-A361-EEF9DB0A2299}">
      <dgm:prSet/>
      <dgm:spPr/>
      <dgm:t>
        <a:bodyPr/>
        <a:lstStyle/>
        <a:p>
          <a:r>
            <a:rPr lang="fr-FR"/>
            <a:t>Les principales cotations boursières sont dans le domaine de l’économie numérique,</a:t>
          </a:r>
          <a:endParaRPr lang="en-US"/>
        </a:p>
      </dgm:t>
    </dgm:pt>
    <dgm:pt modelId="{DAFDCB2E-FAAD-4B21-97A5-3B8F9CE25BF0}" type="parTrans" cxnId="{4CFA3D5D-28D7-4008-8D61-0485C0B4E9E7}">
      <dgm:prSet/>
      <dgm:spPr/>
      <dgm:t>
        <a:bodyPr/>
        <a:lstStyle/>
        <a:p>
          <a:endParaRPr lang="en-US"/>
        </a:p>
      </dgm:t>
    </dgm:pt>
    <dgm:pt modelId="{3B1A5A30-C062-4B3F-9BD2-970362542900}" type="sibTrans" cxnId="{4CFA3D5D-28D7-4008-8D61-0485C0B4E9E7}">
      <dgm:prSet/>
      <dgm:spPr/>
      <dgm:t>
        <a:bodyPr/>
        <a:lstStyle/>
        <a:p>
          <a:endParaRPr lang="en-US"/>
        </a:p>
      </dgm:t>
    </dgm:pt>
    <dgm:pt modelId="{A3BCAD86-5A95-4ADF-A6FE-A04447CE80F5}">
      <dgm:prSet/>
      <dgm:spPr/>
      <dgm:t>
        <a:bodyPr/>
        <a:lstStyle/>
        <a:p>
          <a:r>
            <a:rPr lang="fr-FR"/>
            <a:t>90 % d’entre elles offrent des services « gratuits » ,</a:t>
          </a:r>
          <a:endParaRPr lang="en-US"/>
        </a:p>
      </dgm:t>
    </dgm:pt>
    <dgm:pt modelId="{B8BED0B4-C445-4CB0-84AB-EBB2A9E40851}" type="parTrans" cxnId="{2D448B9C-0B78-42FB-9D8C-D023DDA65C0C}">
      <dgm:prSet/>
      <dgm:spPr/>
      <dgm:t>
        <a:bodyPr/>
        <a:lstStyle/>
        <a:p>
          <a:endParaRPr lang="en-US"/>
        </a:p>
      </dgm:t>
    </dgm:pt>
    <dgm:pt modelId="{9B9CFBE7-BC1F-4A92-828E-988837C7256B}" type="sibTrans" cxnId="{2D448B9C-0B78-42FB-9D8C-D023DDA65C0C}">
      <dgm:prSet/>
      <dgm:spPr/>
      <dgm:t>
        <a:bodyPr/>
        <a:lstStyle/>
        <a:p>
          <a:endParaRPr lang="en-US"/>
        </a:p>
      </dgm:t>
    </dgm:pt>
    <dgm:pt modelId="{0F1DBC71-4E77-4BF0-9AC8-927E346C8F18}">
      <dgm:prSet/>
      <dgm:spPr/>
      <dgm:t>
        <a:bodyPr/>
        <a:lstStyle/>
        <a:p>
          <a:r>
            <a:rPr lang="fr-FR"/>
            <a:t>L’ « économie de la donnée » est la première économie au monde,</a:t>
          </a:r>
          <a:endParaRPr lang="en-US"/>
        </a:p>
      </dgm:t>
    </dgm:pt>
    <dgm:pt modelId="{FEAC58DA-B76D-4E73-B6E5-35C4554087AB}" type="parTrans" cxnId="{22910812-8850-4C2A-B289-51F7F4E6A39B}">
      <dgm:prSet/>
      <dgm:spPr/>
      <dgm:t>
        <a:bodyPr/>
        <a:lstStyle/>
        <a:p>
          <a:endParaRPr lang="en-US"/>
        </a:p>
      </dgm:t>
    </dgm:pt>
    <dgm:pt modelId="{83DB2766-133F-4894-9D79-EF3F2F298A0B}" type="sibTrans" cxnId="{22910812-8850-4C2A-B289-51F7F4E6A39B}">
      <dgm:prSet/>
      <dgm:spPr/>
      <dgm:t>
        <a:bodyPr/>
        <a:lstStyle/>
        <a:p>
          <a:endParaRPr lang="en-US"/>
        </a:p>
      </dgm:t>
    </dgm:pt>
    <dgm:pt modelId="{A49E6C2F-51BD-4911-986A-C3CC612BBDC1}">
      <dgm:prSet/>
      <dgm:spPr/>
      <dgm:t>
        <a:bodyPr/>
        <a:lstStyle/>
        <a:p>
          <a:r>
            <a:rPr lang="fr-FR"/>
            <a:t>Nous sommes de plus en plus connectés.</a:t>
          </a:r>
          <a:endParaRPr lang="en-US"/>
        </a:p>
      </dgm:t>
    </dgm:pt>
    <dgm:pt modelId="{78148947-361A-4404-998F-F1E780D43AF0}" type="parTrans" cxnId="{1AB27009-91F9-48E6-ACE9-AE37FA5A2F97}">
      <dgm:prSet/>
      <dgm:spPr/>
      <dgm:t>
        <a:bodyPr/>
        <a:lstStyle/>
        <a:p>
          <a:endParaRPr lang="en-US"/>
        </a:p>
      </dgm:t>
    </dgm:pt>
    <dgm:pt modelId="{2C96B9F6-FE58-448B-89A7-39FD34AF3856}" type="sibTrans" cxnId="{1AB27009-91F9-48E6-ACE9-AE37FA5A2F97}">
      <dgm:prSet/>
      <dgm:spPr/>
      <dgm:t>
        <a:bodyPr/>
        <a:lstStyle/>
        <a:p>
          <a:endParaRPr lang="en-US"/>
        </a:p>
      </dgm:t>
    </dgm:pt>
    <dgm:pt modelId="{E8222F90-2C3F-434C-B46B-D1560125BD13}" type="pres">
      <dgm:prSet presAssocID="{2D5260BF-BD45-4C01-9C1C-7BCDC468328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33E268C-99F7-41DF-ACE6-12F736EE49BB}" type="pres">
      <dgm:prSet presAssocID="{AA35FB9B-3369-4605-87D4-93719D74762D}" presName="compNode" presStyleCnt="0"/>
      <dgm:spPr/>
    </dgm:pt>
    <dgm:pt modelId="{60CC14F0-ECB6-4A64-8F94-820D8971F423}" type="pres">
      <dgm:prSet presAssocID="{AA35FB9B-3369-4605-87D4-93719D74762D}" presName="bgRect" presStyleLbl="bgShp" presStyleIdx="0" presStyleCnt="5"/>
      <dgm:spPr/>
    </dgm:pt>
    <dgm:pt modelId="{75D94E84-700C-4BD5-B784-DACBFDAE8E42}" type="pres">
      <dgm:prSet presAssocID="{AA35FB9B-3369-4605-87D4-93719D74762D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D7E60E8-1CDB-4FAF-A9D5-AC6CF79D9832}" type="pres">
      <dgm:prSet presAssocID="{AA35FB9B-3369-4605-87D4-93719D74762D}" presName="spaceRect" presStyleCnt="0"/>
      <dgm:spPr/>
    </dgm:pt>
    <dgm:pt modelId="{4A86D926-11AA-438A-B833-3C0995135197}" type="pres">
      <dgm:prSet presAssocID="{AA35FB9B-3369-4605-87D4-93719D74762D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42C2454-A055-40CD-95F0-FE9D5E72ACD4}" type="pres">
      <dgm:prSet presAssocID="{32814EA9-A876-4CFF-AAD0-E7941CABD0D7}" presName="sibTrans" presStyleCnt="0"/>
      <dgm:spPr/>
    </dgm:pt>
    <dgm:pt modelId="{D06510DF-4A0D-4A67-938E-BE14EBC7E51A}" type="pres">
      <dgm:prSet presAssocID="{1A9A66A8-9ADA-4391-A361-EEF9DB0A2299}" presName="compNode" presStyleCnt="0"/>
      <dgm:spPr/>
    </dgm:pt>
    <dgm:pt modelId="{CDA99A2D-554E-4D56-AE4B-C7E2E39262D3}" type="pres">
      <dgm:prSet presAssocID="{1A9A66A8-9ADA-4391-A361-EEF9DB0A2299}" presName="bgRect" presStyleLbl="bgShp" presStyleIdx="1" presStyleCnt="5"/>
      <dgm:spPr/>
    </dgm:pt>
    <dgm:pt modelId="{F8C449D3-6DC8-4EB9-A1B7-78E7DA6F3609}" type="pres">
      <dgm:prSet presAssocID="{1A9A66A8-9ADA-4391-A361-EEF9DB0A2299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RightDoubleQuote"/>
        </a:ext>
      </dgm:extLst>
    </dgm:pt>
    <dgm:pt modelId="{899DD661-A47F-4B54-873D-79C4CF7D8EBD}" type="pres">
      <dgm:prSet presAssocID="{1A9A66A8-9ADA-4391-A361-EEF9DB0A2299}" presName="spaceRect" presStyleCnt="0"/>
      <dgm:spPr/>
    </dgm:pt>
    <dgm:pt modelId="{071253A2-2F82-485B-91F4-C1F79951B939}" type="pres">
      <dgm:prSet presAssocID="{1A9A66A8-9ADA-4391-A361-EEF9DB0A2299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F217F54-7711-4DDF-B94E-145C7243B5B5}" type="pres">
      <dgm:prSet presAssocID="{3B1A5A30-C062-4B3F-9BD2-970362542900}" presName="sibTrans" presStyleCnt="0"/>
      <dgm:spPr/>
    </dgm:pt>
    <dgm:pt modelId="{85F6366E-3D39-4797-BF9C-CBC3EA7240FB}" type="pres">
      <dgm:prSet presAssocID="{A3BCAD86-5A95-4ADF-A6FE-A04447CE80F5}" presName="compNode" presStyleCnt="0"/>
      <dgm:spPr/>
    </dgm:pt>
    <dgm:pt modelId="{F4FD372E-6B56-455A-AE53-33A474F01432}" type="pres">
      <dgm:prSet presAssocID="{A3BCAD86-5A95-4ADF-A6FE-A04447CE80F5}" presName="bgRect" presStyleLbl="bgShp" presStyleIdx="2" presStyleCnt="5"/>
      <dgm:spPr/>
    </dgm:pt>
    <dgm:pt modelId="{F0DA9718-3EE2-4031-A6CD-6047F8E0FE97}" type="pres">
      <dgm:prSet presAssocID="{A3BCAD86-5A95-4ADF-A6FE-A04447CE80F5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ike"/>
        </a:ext>
      </dgm:extLst>
    </dgm:pt>
    <dgm:pt modelId="{A1D6F850-F0B7-4759-BFDB-652F306E79EB}" type="pres">
      <dgm:prSet presAssocID="{A3BCAD86-5A95-4ADF-A6FE-A04447CE80F5}" presName="spaceRect" presStyleCnt="0"/>
      <dgm:spPr/>
    </dgm:pt>
    <dgm:pt modelId="{AF658642-F70B-49B0-B5C5-DDAC61D02F0E}" type="pres">
      <dgm:prSet presAssocID="{A3BCAD86-5A95-4ADF-A6FE-A04447CE80F5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B9095511-84B5-40E1-AE2E-C77B0BA2E5A7}" type="pres">
      <dgm:prSet presAssocID="{9B9CFBE7-BC1F-4A92-828E-988837C7256B}" presName="sibTrans" presStyleCnt="0"/>
      <dgm:spPr/>
    </dgm:pt>
    <dgm:pt modelId="{2253062D-6625-4CB0-AA24-A8311EC732BF}" type="pres">
      <dgm:prSet presAssocID="{0F1DBC71-4E77-4BF0-9AC8-927E346C8F18}" presName="compNode" presStyleCnt="0"/>
      <dgm:spPr/>
    </dgm:pt>
    <dgm:pt modelId="{014CFBDC-85A0-4D0B-9014-142BADA92E8B}" type="pres">
      <dgm:prSet presAssocID="{0F1DBC71-4E77-4BF0-9AC8-927E346C8F18}" presName="bgRect" presStyleLbl="bgShp" presStyleIdx="3" presStyleCnt="5"/>
      <dgm:spPr/>
    </dgm:pt>
    <dgm:pt modelId="{05F7A0AD-7902-4ECB-BA87-30B69D4E97D0}" type="pres">
      <dgm:prSet presAssocID="{0F1DBC71-4E77-4BF0-9AC8-927E346C8F18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avings"/>
        </a:ext>
      </dgm:extLst>
    </dgm:pt>
    <dgm:pt modelId="{B8058199-D1FA-430E-8811-64C8059FE31F}" type="pres">
      <dgm:prSet presAssocID="{0F1DBC71-4E77-4BF0-9AC8-927E346C8F18}" presName="spaceRect" presStyleCnt="0"/>
      <dgm:spPr/>
    </dgm:pt>
    <dgm:pt modelId="{53E95EBC-CFF3-40F5-849E-1D9D10F4D652}" type="pres">
      <dgm:prSet presAssocID="{0F1DBC71-4E77-4BF0-9AC8-927E346C8F18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9051ED3-214A-4E6B-97DA-E5E89D10710E}" type="pres">
      <dgm:prSet presAssocID="{83DB2766-133F-4894-9D79-EF3F2F298A0B}" presName="sibTrans" presStyleCnt="0"/>
      <dgm:spPr/>
    </dgm:pt>
    <dgm:pt modelId="{15FF2CBB-FCCB-4E21-9452-07B1249AEECA}" type="pres">
      <dgm:prSet presAssocID="{A49E6C2F-51BD-4911-986A-C3CC612BBDC1}" presName="compNode" presStyleCnt="0"/>
      <dgm:spPr/>
    </dgm:pt>
    <dgm:pt modelId="{68FB3DC2-04AB-4738-8520-5DFF61DD4C12}" type="pres">
      <dgm:prSet presAssocID="{A49E6C2F-51BD-4911-986A-C3CC612BBDC1}" presName="bgRect" presStyleLbl="bgShp" presStyleIdx="4" presStyleCnt="5"/>
      <dgm:spPr/>
    </dgm:pt>
    <dgm:pt modelId="{51F46DF4-22AA-4E82-9D11-4EC13F4C2372}" type="pres">
      <dgm:prSet presAssocID="{A49E6C2F-51BD-4911-986A-C3CC612BBDC1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orderDash"/>
        </a:ext>
      </dgm:extLst>
    </dgm:pt>
    <dgm:pt modelId="{4747D0CC-D43D-4F90-B889-F6AC381F8585}" type="pres">
      <dgm:prSet presAssocID="{A49E6C2F-51BD-4911-986A-C3CC612BBDC1}" presName="spaceRect" presStyleCnt="0"/>
      <dgm:spPr/>
    </dgm:pt>
    <dgm:pt modelId="{AB4C8C99-9D87-415A-83FD-38A73B8D4E8F}" type="pres">
      <dgm:prSet presAssocID="{A49E6C2F-51BD-4911-986A-C3CC612BBDC1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7EC267A7-E5CD-4A0B-AE06-F2A6A4914638}" type="presOf" srcId="{2D5260BF-BD45-4C01-9C1C-7BCDC4683281}" destId="{E8222F90-2C3F-434C-B46B-D1560125BD13}" srcOrd="0" destOrd="0" presId="urn:microsoft.com/office/officeart/2018/2/layout/IconVerticalSolidList"/>
    <dgm:cxn modelId="{2D448B9C-0B78-42FB-9D8C-D023DDA65C0C}" srcId="{2D5260BF-BD45-4C01-9C1C-7BCDC4683281}" destId="{A3BCAD86-5A95-4ADF-A6FE-A04447CE80F5}" srcOrd="2" destOrd="0" parTransId="{B8BED0B4-C445-4CB0-84AB-EBB2A9E40851}" sibTransId="{9B9CFBE7-BC1F-4A92-828E-988837C7256B}"/>
    <dgm:cxn modelId="{48E22607-CDC5-43B9-A9EE-E14092C43A11}" srcId="{2D5260BF-BD45-4C01-9C1C-7BCDC4683281}" destId="{AA35FB9B-3369-4605-87D4-93719D74762D}" srcOrd="0" destOrd="0" parTransId="{8151A820-39D9-4676-8613-935EE0619D74}" sibTransId="{32814EA9-A876-4CFF-AAD0-E7941CABD0D7}"/>
    <dgm:cxn modelId="{0F6A6D6D-D2B7-4532-AB35-051CC0ADEDDD}" type="presOf" srcId="{1A9A66A8-9ADA-4391-A361-EEF9DB0A2299}" destId="{071253A2-2F82-485B-91F4-C1F79951B939}" srcOrd="0" destOrd="0" presId="urn:microsoft.com/office/officeart/2018/2/layout/IconVerticalSolidList"/>
    <dgm:cxn modelId="{78BA7980-CBB2-4486-BED8-A53D80DF02C7}" type="presOf" srcId="{A49E6C2F-51BD-4911-986A-C3CC612BBDC1}" destId="{AB4C8C99-9D87-415A-83FD-38A73B8D4E8F}" srcOrd="0" destOrd="0" presId="urn:microsoft.com/office/officeart/2018/2/layout/IconVerticalSolidList"/>
    <dgm:cxn modelId="{22910812-8850-4C2A-B289-51F7F4E6A39B}" srcId="{2D5260BF-BD45-4C01-9C1C-7BCDC4683281}" destId="{0F1DBC71-4E77-4BF0-9AC8-927E346C8F18}" srcOrd="3" destOrd="0" parTransId="{FEAC58DA-B76D-4E73-B6E5-35C4554087AB}" sibTransId="{83DB2766-133F-4894-9D79-EF3F2F298A0B}"/>
    <dgm:cxn modelId="{4CFA3D5D-28D7-4008-8D61-0485C0B4E9E7}" srcId="{2D5260BF-BD45-4C01-9C1C-7BCDC4683281}" destId="{1A9A66A8-9ADA-4391-A361-EEF9DB0A2299}" srcOrd="1" destOrd="0" parTransId="{DAFDCB2E-FAAD-4B21-97A5-3B8F9CE25BF0}" sibTransId="{3B1A5A30-C062-4B3F-9BD2-970362542900}"/>
    <dgm:cxn modelId="{C4705251-F661-4359-B5C1-CA03FD72AF74}" type="presOf" srcId="{0F1DBC71-4E77-4BF0-9AC8-927E346C8F18}" destId="{53E95EBC-CFF3-40F5-849E-1D9D10F4D652}" srcOrd="0" destOrd="0" presId="urn:microsoft.com/office/officeart/2018/2/layout/IconVerticalSolidList"/>
    <dgm:cxn modelId="{1AB27009-91F9-48E6-ACE9-AE37FA5A2F97}" srcId="{2D5260BF-BD45-4C01-9C1C-7BCDC4683281}" destId="{A49E6C2F-51BD-4911-986A-C3CC612BBDC1}" srcOrd="4" destOrd="0" parTransId="{78148947-361A-4404-998F-F1E780D43AF0}" sibTransId="{2C96B9F6-FE58-448B-89A7-39FD34AF3856}"/>
    <dgm:cxn modelId="{329FB6BF-4ACB-4BB6-AB08-B225EB1F7DBD}" type="presOf" srcId="{AA35FB9B-3369-4605-87D4-93719D74762D}" destId="{4A86D926-11AA-438A-B833-3C0995135197}" srcOrd="0" destOrd="0" presId="urn:microsoft.com/office/officeart/2018/2/layout/IconVerticalSolidList"/>
    <dgm:cxn modelId="{E61CFE34-4FA1-4460-87D9-43A7A8D687A4}" type="presOf" srcId="{A3BCAD86-5A95-4ADF-A6FE-A04447CE80F5}" destId="{AF658642-F70B-49B0-B5C5-DDAC61D02F0E}" srcOrd="0" destOrd="0" presId="urn:microsoft.com/office/officeart/2018/2/layout/IconVerticalSolidList"/>
    <dgm:cxn modelId="{1B3011BE-BAA0-456C-AA4B-6FCDE71BEBA5}" type="presParOf" srcId="{E8222F90-2C3F-434C-B46B-D1560125BD13}" destId="{633E268C-99F7-41DF-ACE6-12F736EE49BB}" srcOrd="0" destOrd="0" presId="urn:microsoft.com/office/officeart/2018/2/layout/IconVerticalSolidList"/>
    <dgm:cxn modelId="{FCE3415A-9F6B-4696-B02D-F5192BD03944}" type="presParOf" srcId="{633E268C-99F7-41DF-ACE6-12F736EE49BB}" destId="{60CC14F0-ECB6-4A64-8F94-820D8971F423}" srcOrd="0" destOrd="0" presId="urn:microsoft.com/office/officeart/2018/2/layout/IconVerticalSolidList"/>
    <dgm:cxn modelId="{D879AB6A-5046-4B40-968B-09B0A407307F}" type="presParOf" srcId="{633E268C-99F7-41DF-ACE6-12F736EE49BB}" destId="{75D94E84-700C-4BD5-B784-DACBFDAE8E42}" srcOrd="1" destOrd="0" presId="urn:microsoft.com/office/officeart/2018/2/layout/IconVerticalSolidList"/>
    <dgm:cxn modelId="{E516921C-C423-4B10-9D76-41976FB38D6E}" type="presParOf" srcId="{633E268C-99F7-41DF-ACE6-12F736EE49BB}" destId="{8D7E60E8-1CDB-4FAF-A9D5-AC6CF79D9832}" srcOrd="2" destOrd="0" presId="urn:microsoft.com/office/officeart/2018/2/layout/IconVerticalSolidList"/>
    <dgm:cxn modelId="{678479E6-CD74-4DA5-9917-7DB4EEDA3800}" type="presParOf" srcId="{633E268C-99F7-41DF-ACE6-12F736EE49BB}" destId="{4A86D926-11AA-438A-B833-3C0995135197}" srcOrd="3" destOrd="0" presId="urn:microsoft.com/office/officeart/2018/2/layout/IconVerticalSolidList"/>
    <dgm:cxn modelId="{028FE393-36E7-4489-9324-DD0A9069858E}" type="presParOf" srcId="{E8222F90-2C3F-434C-B46B-D1560125BD13}" destId="{642C2454-A055-40CD-95F0-FE9D5E72ACD4}" srcOrd="1" destOrd="0" presId="urn:microsoft.com/office/officeart/2018/2/layout/IconVerticalSolidList"/>
    <dgm:cxn modelId="{537762AF-A928-46B9-97B6-6D31A6654225}" type="presParOf" srcId="{E8222F90-2C3F-434C-B46B-D1560125BD13}" destId="{D06510DF-4A0D-4A67-938E-BE14EBC7E51A}" srcOrd="2" destOrd="0" presId="urn:microsoft.com/office/officeart/2018/2/layout/IconVerticalSolidList"/>
    <dgm:cxn modelId="{15BB9C8D-302A-4FA9-A23D-D7E3A12F04F5}" type="presParOf" srcId="{D06510DF-4A0D-4A67-938E-BE14EBC7E51A}" destId="{CDA99A2D-554E-4D56-AE4B-C7E2E39262D3}" srcOrd="0" destOrd="0" presId="urn:microsoft.com/office/officeart/2018/2/layout/IconVerticalSolidList"/>
    <dgm:cxn modelId="{2307948B-F4BD-4EF4-AEDA-9C15FAD81F49}" type="presParOf" srcId="{D06510DF-4A0D-4A67-938E-BE14EBC7E51A}" destId="{F8C449D3-6DC8-4EB9-A1B7-78E7DA6F3609}" srcOrd="1" destOrd="0" presId="urn:microsoft.com/office/officeart/2018/2/layout/IconVerticalSolidList"/>
    <dgm:cxn modelId="{0C70D861-4B3A-457C-83B3-A05C07C3E6E3}" type="presParOf" srcId="{D06510DF-4A0D-4A67-938E-BE14EBC7E51A}" destId="{899DD661-A47F-4B54-873D-79C4CF7D8EBD}" srcOrd="2" destOrd="0" presId="urn:microsoft.com/office/officeart/2018/2/layout/IconVerticalSolidList"/>
    <dgm:cxn modelId="{C18CAA54-3551-4EC6-BEA4-01C0E30A0769}" type="presParOf" srcId="{D06510DF-4A0D-4A67-938E-BE14EBC7E51A}" destId="{071253A2-2F82-485B-91F4-C1F79951B939}" srcOrd="3" destOrd="0" presId="urn:microsoft.com/office/officeart/2018/2/layout/IconVerticalSolidList"/>
    <dgm:cxn modelId="{69815278-7CD4-40E4-93FD-81B655FC4A1E}" type="presParOf" srcId="{E8222F90-2C3F-434C-B46B-D1560125BD13}" destId="{CF217F54-7711-4DDF-B94E-145C7243B5B5}" srcOrd="3" destOrd="0" presId="urn:microsoft.com/office/officeart/2018/2/layout/IconVerticalSolidList"/>
    <dgm:cxn modelId="{F575ADF0-95CF-4302-8C99-A7F5CCA417F8}" type="presParOf" srcId="{E8222F90-2C3F-434C-B46B-D1560125BD13}" destId="{85F6366E-3D39-4797-BF9C-CBC3EA7240FB}" srcOrd="4" destOrd="0" presId="urn:microsoft.com/office/officeart/2018/2/layout/IconVerticalSolidList"/>
    <dgm:cxn modelId="{F6C02C23-D1FF-46DE-8D5D-DB7602C0F866}" type="presParOf" srcId="{85F6366E-3D39-4797-BF9C-CBC3EA7240FB}" destId="{F4FD372E-6B56-455A-AE53-33A474F01432}" srcOrd="0" destOrd="0" presId="urn:microsoft.com/office/officeart/2018/2/layout/IconVerticalSolidList"/>
    <dgm:cxn modelId="{490CAB5D-A568-49F6-9DB5-2916A013FC27}" type="presParOf" srcId="{85F6366E-3D39-4797-BF9C-CBC3EA7240FB}" destId="{F0DA9718-3EE2-4031-A6CD-6047F8E0FE97}" srcOrd="1" destOrd="0" presId="urn:microsoft.com/office/officeart/2018/2/layout/IconVerticalSolidList"/>
    <dgm:cxn modelId="{F52DFA16-45C4-4D45-B753-7AC4DA76F08D}" type="presParOf" srcId="{85F6366E-3D39-4797-BF9C-CBC3EA7240FB}" destId="{A1D6F850-F0B7-4759-BFDB-652F306E79EB}" srcOrd="2" destOrd="0" presId="urn:microsoft.com/office/officeart/2018/2/layout/IconVerticalSolidList"/>
    <dgm:cxn modelId="{404BB51C-E95D-4DAF-922E-9145B6FC9624}" type="presParOf" srcId="{85F6366E-3D39-4797-BF9C-CBC3EA7240FB}" destId="{AF658642-F70B-49B0-B5C5-DDAC61D02F0E}" srcOrd="3" destOrd="0" presId="urn:microsoft.com/office/officeart/2018/2/layout/IconVerticalSolidList"/>
    <dgm:cxn modelId="{C4825DE7-7186-4C73-A638-E58DE84EC989}" type="presParOf" srcId="{E8222F90-2C3F-434C-B46B-D1560125BD13}" destId="{B9095511-84B5-40E1-AE2E-C77B0BA2E5A7}" srcOrd="5" destOrd="0" presId="urn:microsoft.com/office/officeart/2018/2/layout/IconVerticalSolidList"/>
    <dgm:cxn modelId="{0A86F370-059F-49A7-8F69-1877A2EC1BEC}" type="presParOf" srcId="{E8222F90-2C3F-434C-B46B-D1560125BD13}" destId="{2253062D-6625-4CB0-AA24-A8311EC732BF}" srcOrd="6" destOrd="0" presId="urn:microsoft.com/office/officeart/2018/2/layout/IconVerticalSolidList"/>
    <dgm:cxn modelId="{667861A8-BBF1-43AB-917C-2F6FF3B62C18}" type="presParOf" srcId="{2253062D-6625-4CB0-AA24-A8311EC732BF}" destId="{014CFBDC-85A0-4D0B-9014-142BADA92E8B}" srcOrd="0" destOrd="0" presId="urn:microsoft.com/office/officeart/2018/2/layout/IconVerticalSolidList"/>
    <dgm:cxn modelId="{A7A547E1-5383-4543-9FE5-245B963F44E3}" type="presParOf" srcId="{2253062D-6625-4CB0-AA24-A8311EC732BF}" destId="{05F7A0AD-7902-4ECB-BA87-30B69D4E97D0}" srcOrd="1" destOrd="0" presId="urn:microsoft.com/office/officeart/2018/2/layout/IconVerticalSolidList"/>
    <dgm:cxn modelId="{E94A37F5-9CC1-4E47-8C09-4E32CD323FBD}" type="presParOf" srcId="{2253062D-6625-4CB0-AA24-A8311EC732BF}" destId="{B8058199-D1FA-430E-8811-64C8059FE31F}" srcOrd="2" destOrd="0" presId="urn:microsoft.com/office/officeart/2018/2/layout/IconVerticalSolidList"/>
    <dgm:cxn modelId="{D1EA3CC4-A429-4444-A2FA-4F8C74713E35}" type="presParOf" srcId="{2253062D-6625-4CB0-AA24-A8311EC732BF}" destId="{53E95EBC-CFF3-40F5-849E-1D9D10F4D652}" srcOrd="3" destOrd="0" presId="urn:microsoft.com/office/officeart/2018/2/layout/IconVerticalSolidList"/>
    <dgm:cxn modelId="{1E91EEF5-E880-422C-AA52-0F94606849C5}" type="presParOf" srcId="{E8222F90-2C3F-434C-B46B-D1560125BD13}" destId="{A9051ED3-214A-4E6B-97DA-E5E89D10710E}" srcOrd="7" destOrd="0" presId="urn:microsoft.com/office/officeart/2018/2/layout/IconVerticalSolidList"/>
    <dgm:cxn modelId="{B74DDDA6-E5E3-47F8-B6D2-3C8612180C80}" type="presParOf" srcId="{E8222F90-2C3F-434C-B46B-D1560125BD13}" destId="{15FF2CBB-FCCB-4E21-9452-07B1249AEECA}" srcOrd="8" destOrd="0" presId="urn:microsoft.com/office/officeart/2018/2/layout/IconVerticalSolidList"/>
    <dgm:cxn modelId="{41F21FCF-B635-4917-BBDD-264D295C1DF7}" type="presParOf" srcId="{15FF2CBB-FCCB-4E21-9452-07B1249AEECA}" destId="{68FB3DC2-04AB-4738-8520-5DFF61DD4C12}" srcOrd="0" destOrd="0" presId="urn:microsoft.com/office/officeart/2018/2/layout/IconVerticalSolidList"/>
    <dgm:cxn modelId="{B7BCA5EB-F21C-423F-95A2-841F9CD6DD4C}" type="presParOf" srcId="{15FF2CBB-FCCB-4E21-9452-07B1249AEECA}" destId="{51F46DF4-22AA-4E82-9D11-4EC13F4C2372}" srcOrd="1" destOrd="0" presId="urn:microsoft.com/office/officeart/2018/2/layout/IconVerticalSolidList"/>
    <dgm:cxn modelId="{119AA5F1-9926-435B-B0DD-CE62FA9253FA}" type="presParOf" srcId="{15FF2CBB-FCCB-4E21-9452-07B1249AEECA}" destId="{4747D0CC-D43D-4F90-B889-F6AC381F8585}" srcOrd="2" destOrd="0" presId="urn:microsoft.com/office/officeart/2018/2/layout/IconVerticalSolidList"/>
    <dgm:cxn modelId="{32BF1A62-D6B5-418D-A29A-354EA2A5F43E}" type="presParOf" srcId="{15FF2CBB-FCCB-4E21-9452-07B1249AEECA}" destId="{AB4C8C99-9D87-415A-83FD-38A73B8D4E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E141F3-7ADF-4718-B489-B3563444E73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D1D76153-3117-44E7-A70E-9CDC14C1B2D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400" dirty="0"/>
            <a:t>ensemble identique d'éléments descriptifs (nom, prénom, date de naissance, sexe, etc.) d'individus différents (mais qui peuvent partager des goûts, des comportements…)</a:t>
          </a:r>
          <a:endParaRPr lang="en-US" sz="1400" dirty="0"/>
        </a:p>
      </dgm:t>
    </dgm:pt>
    <dgm:pt modelId="{35B00118-4220-4FD1-9AE6-B9AD1FB90438}" type="parTrans" cxnId="{A3F79C4A-79C2-4779-9CED-C32829FA5626}">
      <dgm:prSet/>
      <dgm:spPr/>
      <dgm:t>
        <a:bodyPr/>
        <a:lstStyle/>
        <a:p>
          <a:endParaRPr lang="en-US"/>
        </a:p>
      </dgm:t>
    </dgm:pt>
    <dgm:pt modelId="{C7830502-7B87-4D2F-A3DC-D157454E17F3}" type="sibTrans" cxnId="{A3F79C4A-79C2-4779-9CED-C32829FA5626}">
      <dgm:prSet/>
      <dgm:spPr/>
      <dgm:t>
        <a:bodyPr/>
        <a:lstStyle/>
        <a:p>
          <a:endParaRPr lang="en-US"/>
        </a:p>
      </dgm:t>
    </dgm:pt>
    <dgm:pt modelId="{CC73BFC6-40E8-457C-AC9B-2A958E4758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400" dirty="0"/>
            <a:t>somme des différences (forcément relatives) qui composent un individu unique</a:t>
          </a:r>
          <a:endParaRPr lang="en-US" sz="1400" dirty="0"/>
        </a:p>
      </dgm:t>
    </dgm:pt>
    <dgm:pt modelId="{9F2FBF35-E850-4E4E-B0E3-6F8864F3B76A}" type="parTrans" cxnId="{FA19D9C6-F4C6-4B4B-9667-04FCEFF6F40C}">
      <dgm:prSet/>
      <dgm:spPr/>
      <dgm:t>
        <a:bodyPr/>
        <a:lstStyle/>
        <a:p>
          <a:endParaRPr lang="en-US"/>
        </a:p>
      </dgm:t>
    </dgm:pt>
    <dgm:pt modelId="{84B22B2D-CB58-4C1E-9A3C-B505172301A1}" type="sibTrans" cxnId="{FA19D9C6-F4C6-4B4B-9667-04FCEFF6F40C}">
      <dgm:prSet/>
      <dgm:spPr/>
      <dgm:t>
        <a:bodyPr/>
        <a:lstStyle/>
        <a:p>
          <a:endParaRPr lang="en-US"/>
        </a:p>
      </dgm:t>
    </dgm:pt>
    <dgm:pt modelId="{5D0641C1-1C64-4B67-ABAF-880DF4200B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400" dirty="0"/>
            <a:t>L’identité permettant de reconnaître ou de désigner de façon certaine une personne physique ou morale</a:t>
          </a:r>
          <a:endParaRPr lang="en-US" sz="1400" dirty="0"/>
        </a:p>
      </dgm:t>
    </dgm:pt>
    <dgm:pt modelId="{6D814993-342A-4127-A726-C4CC62445B70}" type="parTrans" cxnId="{5222D9F7-1496-440F-8230-9FE886712B9E}">
      <dgm:prSet/>
      <dgm:spPr/>
      <dgm:t>
        <a:bodyPr/>
        <a:lstStyle/>
        <a:p>
          <a:endParaRPr lang="en-US"/>
        </a:p>
      </dgm:t>
    </dgm:pt>
    <dgm:pt modelId="{330C13DA-97F1-4991-818D-111D1174341F}" type="sibTrans" cxnId="{5222D9F7-1496-440F-8230-9FE886712B9E}">
      <dgm:prSet/>
      <dgm:spPr/>
      <dgm:t>
        <a:bodyPr/>
        <a:lstStyle/>
        <a:p>
          <a:endParaRPr lang="en-US"/>
        </a:p>
      </dgm:t>
    </dgm:pt>
    <dgm:pt modelId="{D3D0B3EE-01D7-4A16-8896-8B776E4A7F72}" type="pres">
      <dgm:prSet presAssocID="{65E141F3-7ADF-4718-B489-B3563444E73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D8581AE-05E1-4EFE-BEA7-9ADFE8520E2F}" type="pres">
      <dgm:prSet presAssocID="{D1D76153-3117-44E7-A70E-9CDC14C1B2DD}" presName="compNode" presStyleCnt="0"/>
      <dgm:spPr/>
    </dgm:pt>
    <dgm:pt modelId="{E2EC8A62-71B8-469A-AB65-A3D149A9B7A7}" type="pres">
      <dgm:prSet presAssocID="{D1D76153-3117-44E7-A70E-9CDC14C1B2D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C3BBA7A-63B8-40B1-97FC-D910AF4ABC2C}" type="pres">
      <dgm:prSet presAssocID="{D1D76153-3117-44E7-A70E-9CDC14C1B2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51C17689-24F8-4F82-9592-10E7DE9915DD}" type="pres">
      <dgm:prSet presAssocID="{D1D76153-3117-44E7-A70E-9CDC14C1B2DD}" presName="spaceRect" presStyleCnt="0"/>
      <dgm:spPr/>
    </dgm:pt>
    <dgm:pt modelId="{7A8ED5C0-341E-41EC-B136-9CB35E9D510E}" type="pres">
      <dgm:prSet presAssocID="{D1D76153-3117-44E7-A70E-9CDC14C1B2DD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9C0C13E-F744-4ED7-A071-ECECD7495FF7}" type="pres">
      <dgm:prSet presAssocID="{C7830502-7B87-4D2F-A3DC-D157454E17F3}" presName="sibTrans" presStyleCnt="0"/>
      <dgm:spPr/>
    </dgm:pt>
    <dgm:pt modelId="{3C9B9AE6-04E1-44C2-9400-6104C41F5B45}" type="pres">
      <dgm:prSet presAssocID="{CC73BFC6-40E8-457C-AC9B-2A958E4758C6}" presName="compNode" presStyleCnt="0"/>
      <dgm:spPr/>
    </dgm:pt>
    <dgm:pt modelId="{F4F2BBB0-2ECA-4D45-9359-6C17E5E2FA44}" type="pres">
      <dgm:prSet presAssocID="{CC73BFC6-40E8-457C-AC9B-2A958E4758C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03D730E-A6AF-4A7B-BFDE-0FEF1DB4C8E8}" type="pres">
      <dgm:prSet presAssocID="{CC73BFC6-40E8-457C-AC9B-2A958E4758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2069C6-3865-4A0D-829D-59829C28331D}" type="pres">
      <dgm:prSet presAssocID="{CC73BFC6-40E8-457C-AC9B-2A958E4758C6}" presName="spaceRect" presStyleCnt="0"/>
      <dgm:spPr/>
    </dgm:pt>
    <dgm:pt modelId="{0DB73E15-0741-4065-8004-A3E8C5BBFB1C}" type="pres">
      <dgm:prSet presAssocID="{CC73BFC6-40E8-457C-AC9B-2A958E4758C6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DE62D0A6-5D74-4149-B413-03D02FDD7790}" type="pres">
      <dgm:prSet presAssocID="{84B22B2D-CB58-4C1E-9A3C-B505172301A1}" presName="sibTrans" presStyleCnt="0"/>
      <dgm:spPr/>
    </dgm:pt>
    <dgm:pt modelId="{102F9AC5-B9CC-43DC-9A9D-59FCD340A23D}" type="pres">
      <dgm:prSet presAssocID="{5D0641C1-1C64-4B67-ABAF-880DF4200B0C}" presName="compNode" presStyleCnt="0"/>
      <dgm:spPr/>
    </dgm:pt>
    <dgm:pt modelId="{98A07FC9-4836-413E-B897-A7EF3A5065D9}" type="pres">
      <dgm:prSet presAssocID="{5D0641C1-1C64-4B67-ABAF-880DF4200B0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374C00-253F-423E-A97C-392E8B13A73F}" type="pres">
      <dgm:prSet presAssocID="{5D0641C1-1C64-4B67-ABAF-880DF4200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E073ADB-04E4-4623-8DDF-0043DEC383BB}" type="pres">
      <dgm:prSet presAssocID="{5D0641C1-1C64-4B67-ABAF-880DF4200B0C}" presName="spaceRect" presStyleCnt="0"/>
      <dgm:spPr/>
    </dgm:pt>
    <dgm:pt modelId="{7734A4A5-104C-48AC-8C64-A5DC951C25E3}" type="pres">
      <dgm:prSet presAssocID="{5D0641C1-1C64-4B67-ABAF-880DF4200B0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F79C4A-79C2-4779-9CED-C32829FA5626}" srcId="{65E141F3-7ADF-4718-B489-B3563444E73A}" destId="{D1D76153-3117-44E7-A70E-9CDC14C1B2DD}" srcOrd="0" destOrd="0" parTransId="{35B00118-4220-4FD1-9AE6-B9AD1FB90438}" sibTransId="{C7830502-7B87-4D2F-A3DC-D157454E17F3}"/>
    <dgm:cxn modelId="{3CD4F1D5-DCA3-42B1-B665-7588E63AD31B}" type="presOf" srcId="{CC73BFC6-40E8-457C-AC9B-2A958E4758C6}" destId="{0DB73E15-0741-4065-8004-A3E8C5BBFB1C}" srcOrd="0" destOrd="0" presId="urn:microsoft.com/office/officeart/2018/5/layout/IconLeafLabelList"/>
    <dgm:cxn modelId="{FA19D9C6-F4C6-4B4B-9667-04FCEFF6F40C}" srcId="{65E141F3-7ADF-4718-B489-B3563444E73A}" destId="{CC73BFC6-40E8-457C-AC9B-2A958E4758C6}" srcOrd="1" destOrd="0" parTransId="{9F2FBF35-E850-4E4E-B0E3-6F8864F3B76A}" sibTransId="{84B22B2D-CB58-4C1E-9A3C-B505172301A1}"/>
    <dgm:cxn modelId="{A4AA5990-7DB1-4C1C-A7C0-4187138F3FC0}" type="presOf" srcId="{65E141F3-7ADF-4718-B489-B3563444E73A}" destId="{D3D0B3EE-01D7-4A16-8896-8B776E4A7F72}" srcOrd="0" destOrd="0" presId="urn:microsoft.com/office/officeart/2018/5/layout/IconLeafLabelList"/>
    <dgm:cxn modelId="{5222D9F7-1496-440F-8230-9FE886712B9E}" srcId="{65E141F3-7ADF-4718-B489-B3563444E73A}" destId="{5D0641C1-1C64-4B67-ABAF-880DF4200B0C}" srcOrd="2" destOrd="0" parTransId="{6D814993-342A-4127-A726-C4CC62445B70}" sibTransId="{330C13DA-97F1-4991-818D-111D1174341F}"/>
    <dgm:cxn modelId="{84FFE962-889A-47AA-93A1-AD28A88F12F0}" type="presOf" srcId="{5D0641C1-1C64-4B67-ABAF-880DF4200B0C}" destId="{7734A4A5-104C-48AC-8C64-A5DC951C25E3}" srcOrd="0" destOrd="0" presId="urn:microsoft.com/office/officeart/2018/5/layout/IconLeafLabelList"/>
    <dgm:cxn modelId="{6E59F18A-383D-4769-A9EF-61B32D8ED559}" type="presOf" srcId="{D1D76153-3117-44E7-A70E-9CDC14C1B2DD}" destId="{7A8ED5C0-341E-41EC-B136-9CB35E9D510E}" srcOrd="0" destOrd="0" presId="urn:microsoft.com/office/officeart/2018/5/layout/IconLeafLabelList"/>
    <dgm:cxn modelId="{15837959-521B-440E-A1FD-C7F1154A4702}" type="presParOf" srcId="{D3D0B3EE-01D7-4A16-8896-8B776E4A7F72}" destId="{8D8581AE-05E1-4EFE-BEA7-9ADFE8520E2F}" srcOrd="0" destOrd="0" presId="urn:microsoft.com/office/officeart/2018/5/layout/IconLeafLabelList"/>
    <dgm:cxn modelId="{F40DC008-7D34-4896-B8CD-0829809E8785}" type="presParOf" srcId="{8D8581AE-05E1-4EFE-BEA7-9ADFE8520E2F}" destId="{E2EC8A62-71B8-469A-AB65-A3D149A9B7A7}" srcOrd="0" destOrd="0" presId="urn:microsoft.com/office/officeart/2018/5/layout/IconLeafLabelList"/>
    <dgm:cxn modelId="{F67B5A2D-46B4-4EC2-877D-78806010A883}" type="presParOf" srcId="{8D8581AE-05E1-4EFE-BEA7-9ADFE8520E2F}" destId="{6C3BBA7A-63B8-40B1-97FC-D910AF4ABC2C}" srcOrd="1" destOrd="0" presId="urn:microsoft.com/office/officeart/2018/5/layout/IconLeafLabelList"/>
    <dgm:cxn modelId="{BDC8BBFB-0F30-4989-A4C6-A9E3AA3DF46C}" type="presParOf" srcId="{8D8581AE-05E1-4EFE-BEA7-9ADFE8520E2F}" destId="{51C17689-24F8-4F82-9592-10E7DE9915DD}" srcOrd="2" destOrd="0" presId="urn:microsoft.com/office/officeart/2018/5/layout/IconLeafLabelList"/>
    <dgm:cxn modelId="{EFD8673A-B30C-4974-ACB9-764767808A5A}" type="presParOf" srcId="{8D8581AE-05E1-4EFE-BEA7-9ADFE8520E2F}" destId="{7A8ED5C0-341E-41EC-B136-9CB35E9D510E}" srcOrd="3" destOrd="0" presId="urn:microsoft.com/office/officeart/2018/5/layout/IconLeafLabelList"/>
    <dgm:cxn modelId="{A025AFBF-3F9C-4E4D-A2D5-D91DD7E10EB2}" type="presParOf" srcId="{D3D0B3EE-01D7-4A16-8896-8B776E4A7F72}" destId="{A9C0C13E-F744-4ED7-A071-ECECD7495FF7}" srcOrd="1" destOrd="0" presId="urn:microsoft.com/office/officeart/2018/5/layout/IconLeafLabelList"/>
    <dgm:cxn modelId="{A5955AB0-0EA5-4D49-BA8F-F15529657C5A}" type="presParOf" srcId="{D3D0B3EE-01D7-4A16-8896-8B776E4A7F72}" destId="{3C9B9AE6-04E1-44C2-9400-6104C41F5B45}" srcOrd="2" destOrd="0" presId="urn:microsoft.com/office/officeart/2018/5/layout/IconLeafLabelList"/>
    <dgm:cxn modelId="{4379B6AA-C722-4848-B1CB-CE2EB3A1E1B7}" type="presParOf" srcId="{3C9B9AE6-04E1-44C2-9400-6104C41F5B45}" destId="{F4F2BBB0-2ECA-4D45-9359-6C17E5E2FA44}" srcOrd="0" destOrd="0" presId="urn:microsoft.com/office/officeart/2018/5/layout/IconLeafLabelList"/>
    <dgm:cxn modelId="{DCF2BE0C-2DEA-4CF2-8373-DD3DE1503AA0}" type="presParOf" srcId="{3C9B9AE6-04E1-44C2-9400-6104C41F5B45}" destId="{003D730E-A6AF-4A7B-BFDE-0FEF1DB4C8E8}" srcOrd="1" destOrd="0" presId="urn:microsoft.com/office/officeart/2018/5/layout/IconLeafLabelList"/>
    <dgm:cxn modelId="{82818EE0-FCB7-4BA1-BE1B-81B736168526}" type="presParOf" srcId="{3C9B9AE6-04E1-44C2-9400-6104C41F5B45}" destId="{092069C6-3865-4A0D-829D-59829C28331D}" srcOrd="2" destOrd="0" presId="urn:microsoft.com/office/officeart/2018/5/layout/IconLeafLabelList"/>
    <dgm:cxn modelId="{8E1C2264-4AFD-4E07-A757-991C6BD99935}" type="presParOf" srcId="{3C9B9AE6-04E1-44C2-9400-6104C41F5B45}" destId="{0DB73E15-0741-4065-8004-A3E8C5BBFB1C}" srcOrd="3" destOrd="0" presId="urn:microsoft.com/office/officeart/2018/5/layout/IconLeafLabelList"/>
    <dgm:cxn modelId="{368AFA2B-0D90-4C02-8373-3EC97A4F911B}" type="presParOf" srcId="{D3D0B3EE-01D7-4A16-8896-8B776E4A7F72}" destId="{DE62D0A6-5D74-4149-B413-03D02FDD7790}" srcOrd="3" destOrd="0" presId="urn:microsoft.com/office/officeart/2018/5/layout/IconLeafLabelList"/>
    <dgm:cxn modelId="{812E87B1-A4EA-4C50-A211-F8D00072A929}" type="presParOf" srcId="{D3D0B3EE-01D7-4A16-8896-8B776E4A7F72}" destId="{102F9AC5-B9CC-43DC-9A9D-59FCD340A23D}" srcOrd="4" destOrd="0" presId="urn:microsoft.com/office/officeart/2018/5/layout/IconLeafLabelList"/>
    <dgm:cxn modelId="{EC8C70D1-828A-4B7A-84D1-708B5E18887B}" type="presParOf" srcId="{102F9AC5-B9CC-43DC-9A9D-59FCD340A23D}" destId="{98A07FC9-4836-413E-B897-A7EF3A5065D9}" srcOrd="0" destOrd="0" presId="urn:microsoft.com/office/officeart/2018/5/layout/IconLeafLabelList"/>
    <dgm:cxn modelId="{E0CC95F2-1E43-4568-A6DD-F76588A81FB5}" type="presParOf" srcId="{102F9AC5-B9CC-43DC-9A9D-59FCD340A23D}" destId="{29374C00-253F-423E-A97C-392E8B13A73F}" srcOrd="1" destOrd="0" presId="urn:microsoft.com/office/officeart/2018/5/layout/IconLeafLabelList"/>
    <dgm:cxn modelId="{AE90A8B6-5EA4-4E02-83FE-1CC13372CD55}" type="presParOf" srcId="{102F9AC5-B9CC-43DC-9A9D-59FCD340A23D}" destId="{3E073ADB-04E4-4623-8DDF-0043DEC383BB}" srcOrd="2" destOrd="0" presId="urn:microsoft.com/office/officeart/2018/5/layout/IconLeafLabelList"/>
    <dgm:cxn modelId="{C448BB04-3895-42D8-84BC-0434F8A73467}" type="presParOf" srcId="{102F9AC5-B9CC-43DC-9A9D-59FCD340A23D}" destId="{7734A4A5-104C-48AC-8C64-A5DC951C25E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0538D4-6A6B-49F9-AC21-8DD91070CD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37206A-51B0-470D-8C60-0BD345694441}">
      <dgm:prSet/>
      <dgm:spPr/>
      <dgm:t>
        <a:bodyPr/>
        <a:lstStyle/>
        <a:p>
          <a:r>
            <a:rPr lang="fr-FR"/>
            <a:t>Identité personnelle : garantie par l’État. Ensemble des éléments de fait et de droit relatifs une personne, légalement reconnu ou constaté, qui permet de l’individualiser de manière unique</a:t>
          </a:r>
          <a:endParaRPr lang="en-US"/>
        </a:p>
      </dgm:t>
    </dgm:pt>
    <dgm:pt modelId="{6E3A8976-012B-47DD-B5EB-E404DD68F1E8}" type="parTrans" cxnId="{5C8C9436-9C60-48B2-B65E-2160C72CA5C4}">
      <dgm:prSet/>
      <dgm:spPr/>
      <dgm:t>
        <a:bodyPr/>
        <a:lstStyle/>
        <a:p>
          <a:endParaRPr lang="en-US"/>
        </a:p>
      </dgm:t>
    </dgm:pt>
    <dgm:pt modelId="{D658EA10-DA59-465B-B102-A2A7CD78A156}" type="sibTrans" cxnId="{5C8C9436-9C60-48B2-B65E-2160C72CA5C4}">
      <dgm:prSet/>
      <dgm:spPr/>
      <dgm:t>
        <a:bodyPr/>
        <a:lstStyle/>
        <a:p>
          <a:endParaRPr lang="en-US"/>
        </a:p>
      </dgm:t>
    </dgm:pt>
    <dgm:pt modelId="{F2D11C41-3B26-45A7-A072-E27BE907909B}">
      <dgm:prSet/>
      <dgm:spPr/>
      <dgm:t>
        <a:bodyPr/>
        <a:lstStyle/>
        <a:p>
          <a:r>
            <a:rPr lang="fr-FR"/>
            <a:t>Identité sociale : statuts que l’individu partage avec les autres membres de ses groupes d’appartenance (sexe, âge, métier…)</a:t>
          </a:r>
          <a:endParaRPr lang="en-US"/>
        </a:p>
      </dgm:t>
    </dgm:pt>
    <dgm:pt modelId="{337B640E-08F0-430B-B70A-C96450DCAF8E}" type="parTrans" cxnId="{1880629C-8FF5-4B41-89A8-540BB0453DD9}">
      <dgm:prSet/>
      <dgm:spPr/>
      <dgm:t>
        <a:bodyPr/>
        <a:lstStyle/>
        <a:p>
          <a:endParaRPr lang="en-US"/>
        </a:p>
      </dgm:t>
    </dgm:pt>
    <dgm:pt modelId="{2720EBAB-9EFF-4DF0-8914-84208138E20A}" type="sibTrans" cxnId="{1880629C-8FF5-4B41-89A8-540BB0453DD9}">
      <dgm:prSet/>
      <dgm:spPr/>
      <dgm:t>
        <a:bodyPr/>
        <a:lstStyle/>
        <a:p>
          <a:endParaRPr lang="en-US"/>
        </a:p>
      </dgm:t>
    </dgm:pt>
    <dgm:pt modelId="{4E359254-2F51-4B78-AA50-F4A9E0DE8443}">
      <dgm:prSet/>
      <dgm:spPr/>
      <dgm:t>
        <a:bodyPr/>
        <a:lstStyle/>
        <a:p>
          <a:r>
            <a:rPr lang="fr-FR"/>
            <a:t>Identité culturelle : adhésion plus ou moins complète d’un individu aux normes et valeurs d’une culture</a:t>
          </a:r>
          <a:endParaRPr lang="en-US"/>
        </a:p>
      </dgm:t>
    </dgm:pt>
    <dgm:pt modelId="{315E16AC-3243-400B-A7C3-A975E1ACC89A}" type="parTrans" cxnId="{F43F5856-4B09-4F0B-A54F-D9938D18257A}">
      <dgm:prSet/>
      <dgm:spPr/>
      <dgm:t>
        <a:bodyPr/>
        <a:lstStyle/>
        <a:p>
          <a:endParaRPr lang="en-US"/>
        </a:p>
      </dgm:t>
    </dgm:pt>
    <dgm:pt modelId="{A51A2C17-B267-440F-9F37-573C37563359}" type="sibTrans" cxnId="{F43F5856-4B09-4F0B-A54F-D9938D18257A}">
      <dgm:prSet/>
      <dgm:spPr/>
      <dgm:t>
        <a:bodyPr/>
        <a:lstStyle/>
        <a:p>
          <a:endParaRPr lang="en-US"/>
        </a:p>
      </dgm:t>
    </dgm:pt>
    <dgm:pt modelId="{9274A129-833A-4D20-B7D1-BEA6460BF44B}" type="pres">
      <dgm:prSet presAssocID="{D40538D4-6A6B-49F9-AC21-8DD91070CD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54BF3B5-58B3-4C10-9B7A-2EA2526426BD}" type="pres">
      <dgm:prSet presAssocID="{B837206A-51B0-470D-8C60-0BD3456944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6FFB27-0DD4-4C8B-BEF0-A4D9B2A29CEB}" type="pres">
      <dgm:prSet presAssocID="{D658EA10-DA59-465B-B102-A2A7CD78A156}" presName="spacer" presStyleCnt="0"/>
      <dgm:spPr/>
    </dgm:pt>
    <dgm:pt modelId="{C6F7985F-5DEC-46DE-B8F5-6B437C090516}" type="pres">
      <dgm:prSet presAssocID="{F2D11C41-3B26-45A7-A072-E27BE907909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256B7B-828B-413E-B2C4-9B5ECFBC3CD4}" type="pres">
      <dgm:prSet presAssocID="{2720EBAB-9EFF-4DF0-8914-84208138E20A}" presName="spacer" presStyleCnt="0"/>
      <dgm:spPr/>
    </dgm:pt>
    <dgm:pt modelId="{11441EF8-F180-4F9C-8E08-B059CE9D9C4C}" type="pres">
      <dgm:prSet presAssocID="{4E359254-2F51-4B78-AA50-F4A9E0DE84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921CDB-CF31-4C40-914E-D2DDB2817E11}" type="presOf" srcId="{4E359254-2F51-4B78-AA50-F4A9E0DE8443}" destId="{11441EF8-F180-4F9C-8E08-B059CE9D9C4C}" srcOrd="0" destOrd="0" presId="urn:microsoft.com/office/officeart/2005/8/layout/vList2"/>
    <dgm:cxn modelId="{3FDE9F7E-7E9B-4D6F-B38A-88ED48C5B416}" type="presOf" srcId="{B837206A-51B0-470D-8C60-0BD345694441}" destId="{B54BF3B5-58B3-4C10-9B7A-2EA2526426BD}" srcOrd="0" destOrd="0" presId="urn:microsoft.com/office/officeart/2005/8/layout/vList2"/>
    <dgm:cxn modelId="{1880629C-8FF5-4B41-89A8-540BB0453DD9}" srcId="{D40538D4-6A6B-49F9-AC21-8DD91070CDB3}" destId="{F2D11C41-3B26-45A7-A072-E27BE907909B}" srcOrd="1" destOrd="0" parTransId="{337B640E-08F0-430B-B70A-C96450DCAF8E}" sibTransId="{2720EBAB-9EFF-4DF0-8914-84208138E20A}"/>
    <dgm:cxn modelId="{5C8C9436-9C60-48B2-B65E-2160C72CA5C4}" srcId="{D40538D4-6A6B-49F9-AC21-8DD91070CDB3}" destId="{B837206A-51B0-470D-8C60-0BD345694441}" srcOrd="0" destOrd="0" parTransId="{6E3A8976-012B-47DD-B5EB-E404DD68F1E8}" sibTransId="{D658EA10-DA59-465B-B102-A2A7CD78A156}"/>
    <dgm:cxn modelId="{306AFCF0-7966-4620-B7DC-F63B90DB8A8A}" type="presOf" srcId="{F2D11C41-3B26-45A7-A072-E27BE907909B}" destId="{C6F7985F-5DEC-46DE-B8F5-6B437C090516}" srcOrd="0" destOrd="0" presId="urn:microsoft.com/office/officeart/2005/8/layout/vList2"/>
    <dgm:cxn modelId="{F43F5856-4B09-4F0B-A54F-D9938D18257A}" srcId="{D40538D4-6A6B-49F9-AC21-8DD91070CDB3}" destId="{4E359254-2F51-4B78-AA50-F4A9E0DE8443}" srcOrd="2" destOrd="0" parTransId="{315E16AC-3243-400B-A7C3-A975E1ACC89A}" sibTransId="{A51A2C17-B267-440F-9F37-573C37563359}"/>
    <dgm:cxn modelId="{F9860A87-ECF5-4ED7-B3B1-337C81F606B5}" type="presOf" srcId="{D40538D4-6A6B-49F9-AC21-8DD91070CDB3}" destId="{9274A129-833A-4D20-B7D1-BEA6460BF44B}" srcOrd="0" destOrd="0" presId="urn:microsoft.com/office/officeart/2005/8/layout/vList2"/>
    <dgm:cxn modelId="{F6CAC527-3EC7-4C23-B111-0192D8DFC964}" type="presParOf" srcId="{9274A129-833A-4D20-B7D1-BEA6460BF44B}" destId="{B54BF3B5-58B3-4C10-9B7A-2EA2526426BD}" srcOrd="0" destOrd="0" presId="urn:microsoft.com/office/officeart/2005/8/layout/vList2"/>
    <dgm:cxn modelId="{ADC48362-E69B-486E-B757-F6E63A0F51F7}" type="presParOf" srcId="{9274A129-833A-4D20-B7D1-BEA6460BF44B}" destId="{B76FFB27-0DD4-4C8B-BEF0-A4D9B2A29CEB}" srcOrd="1" destOrd="0" presId="urn:microsoft.com/office/officeart/2005/8/layout/vList2"/>
    <dgm:cxn modelId="{84CDCBA6-2199-43AE-909E-55E032408DEB}" type="presParOf" srcId="{9274A129-833A-4D20-B7D1-BEA6460BF44B}" destId="{C6F7985F-5DEC-46DE-B8F5-6B437C090516}" srcOrd="2" destOrd="0" presId="urn:microsoft.com/office/officeart/2005/8/layout/vList2"/>
    <dgm:cxn modelId="{C9237459-46EA-4793-9755-03161DE0D23B}" type="presParOf" srcId="{9274A129-833A-4D20-B7D1-BEA6460BF44B}" destId="{50256B7B-828B-413E-B2C4-9B5ECFBC3CD4}" srcOrd="3" destOrd="0" presId="urn:microsoft.com/office/officeart/2005/8/layout/vList2"/>
    <dgm:cxn modelId="{0CE43265-D51B-4D15-9178-631C8E5EFA47}" type="presParOf" srcId="{9274A129-833A-4D20-B7D1-BEA6460BF44B}" destId="{11441EF8-F180-4F9C-8E08-B059CE9D9C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DC140-627D-49C7-AE84-377EAAD55C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15F590-9A00-42FA-B940-1E87F664E323}">
      <dgm:prSet/>
      <dgm:spPr/>
      <dgm:t>
        <a:bodyPr/>
        <a:lstStyle/>
        <a:p>
          <a:r>
            <a:rPr lang="fr-FR"/>
            <a:t>Personnelles : toutes les informations qui se rapportent à une personne identifiée ou identifiable</a:t>
          </a:r>
          <a:endParaRPr lang="en-US"/>
        </a:p>
      </dgm:t>
    </dgm:pt>
    <dgm:pt modelId="{DEF81798-6384-46D8-AB4D-C4E8FECEB5B0}" type="parTrans" cxnId="{A3F2E48E-E8D0-495E-8BDB-79854F67AC17}">
      <dgm:prSet/>
      <dgm:spPr/>
      <dgm:t>
        <a:bodyPr/>
        <a:lstStyle/>
        <a:p>
          <a:endParaRPr lang="en-US"/>
        </a:p>
      </dgm:t>
    </dgm:pt>
    <dgm:pt modelId="{581A97DE-10F2-43FA-BDBC-FDD7C41A25F7}" type="sibTrans" cxnId="{A3F2E48E-E8D0-495E-8BDB-79854F67AC17}">
      <dgm:prSet/>
      <dgm:spPr/>
      <dgm:t>
        <a:bodyPr/>
        <a:lstStyle/>
        <a:p>
          <a:endParaRPr lang="en-US"/>
        </a:p>
      </dgm:t>
    </dgm:pt>
    <dgm:pt modelId="{0301C54D-6E8B-4716-881B-99FD4847E1CB}">
      <dgm:prSet/>
      <dgm:spPr/>
      <dgm:t>
        <a:bodyPr/>
        <a:lstStyle/>
        <a:p>
          <a:r>
            <a:rPr lang="fr-FR"/>
            <a:t>Sensibles : données personnelles qui permettent de déterminer les origines raciales, les opinions politiques, philosophiques ou religieuses, les appartenances syndicales ou les mœurs ou la situation sanitaire d'une personne</a:t>
          </a:r>
          <a:endParaRPr lang="en-US"/>
        </a:p>
      </dgm:t>
    </dgm:pt>
    <dgm:pt modelId="{BDCB6E20-41AF-4CC8-984D-41613E3C1A3A}" type="parTrans" cxnId="{D73474CD-B7A8-43A3-98E6-9CF7BB0F9BC7}">
      <dgm:prSet/>
      <dgm:spPr/>
      <dgm:t>
        <a:bodyPr/>
        <a:lstStyle/>
        <a:p>
          <a:endParaRPr lang="en-US"/>
        </a:p>
      </dgm:t>
    </dgm:pt>
    <dgm:pt modelId="{1460D572-9C44-4754-90DB-FCE4186CA4DB}" type="sibTrans" cxnId="{D73474CD-B7A8-43A3-98E6-9CF7BB0F9BC7}">
      <dgm:prSet/>
      <dgm:spPr/>
      <dgm:t>
        <a:bodyPr/>
        <a:lstStyle/>
        <a:p>
          <a:endParaRPr lang="en-US"/>
        </a:p>
      </dgm:t>
    </dgm:pt>
    <dgm:pt modelId="{E1CFED1C-F4BA-4B39-923C-CFD4050A179B}" type="pres">
      <dgm:prSet presAssocID="{164DC140-627D-49C7-AE84-377EAAD55C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6191EA-85A3-487D-B8FF-F0139127D7FC}" type="pres">
      <dgm:prSet presAssocID="{EB15F590-9A00-42FA-B940-1E87F664E3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6BF638-7B92-4AB0-9868-69348683A1FB}" type="pres">
      <dgm:prSet presAssocID="{581A97DE-10F2-43FA-BDBC-FDD7C41A25F7}" presName="spacer" presStyleCnt="0"/>
      <dgm:spPr/>
    </dgm:pt>
    <dgm:pt modelId="{143E9E9C-B174-4C7E-B013-82BFFAEA53DA}" type="pres">
      <dgm:prSet presAssocID="{0301C54D-6E8B-4716-881B-99FD4847E1C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F2E48E-E8D0-495E-8BDB-79854F67AC17}" srcId="{164DC140-627D-49C7-AE84-377EAAD55CDF}" destId="{EB15F590-9A00-42FA-B940-1E87F664E323}" srcOrd="0" destOrd="0" parTransId="{DEF81798-6384-46D8-AB4D-C4E8FECEB5B0}" sibTransId="{581A97DE-10F2-43FA-BDBC-FDD7C41A25F7}"/>
    <dgm:cxn modelId="{D73474CD-B7A8-43A3-98E6-9CF7BB0F9BC7}" srcId="{164DC140-627D-49C7-AE84-377EAAD55CDF}" destId="{0301C54D-6E8B-4716-881B-99FD4847E1CB}" srcOrd="1" destOrd="0" parTransId="{BDCB6E20-41AF-4CC8-984D-41613E3C1A3A}" sibTransId="{1460D572-9C44-4754-90DB-FCE4186CA4DB}"/>
    <dgm:cxn modelId="{5BD72F08-EBB5-4E85-979E-0B709316D7BF}" type="presOf" srcId="{EB15F590-9A00-42FA-B940-1E87F664E323}" destId="{166191EA-85A3-487D-B8FF-F0139127D7FC}" srcOrd="0" destOrd="0" presId="urn:microsoft.com/office/officeart/2005/8/layout/vList2"/>
    <dgm:cxn modelId="{052C6D39-AAE9-460C-B585-A4175770A021}" type="presOf" srcId="{0301C54D-6E8B-4716-881B-99FD4847E1CB}" destId="{143E9E9C-B174-4C7E-B013-82BFFAEA53DA}" srcOrd="0" destOrd="0" presId="urn:microsoft.com/office/officeart/2005/8/layout/vList2"/>
    <dgm:cxn modelId="{4FC81691-3731-4035-97E5-67E76684C189}" type="presOf" srcId="{164DC140-627D-49C7-AE84-377EAAD55CDF}" destId="{E1CFED1C-F4BA-4B39-923C-CFD4050A179B}" srcOrd="0" destOrd="0" presId="urn:microsoft.com/office/officeart/2005/8/layout/vList2"/>
    <dgm:cxn modelId="{5377CB44-2C41-436E-865F-434AD345C752}" type="presParOf" srcId="{E1CFED1C-F4BA-4B39-923C-CFD4050A179B}" destId="{166191EA-85A3-487D-B8FF-F0139127D7FC}" srcOrd="0" destOrd="0" presId="urn:microsoft.com/office/officeart/2005/8/layout/vList2"/>
    <dgm:cxn modelId="{91C5BB91-86FF-4093-8441-B4E1F2F7BAA6}" type="presParOf" srcId="{E1CFED1C-F4BA-4B39-923C-CFD4050A179B}" destId="{A56BF638-7B92-4AB0-9868-69348683A1FB}" srcOrd="1" destOrd="0" presId="urn:microsoft.com/office/officeart/2005/8/layout/vList2"/>
    <dgm:cxn modelId="{766D0788-E5A6-4FA6-A763-C4AE7E3C5A5A}" type="presParOf" srcId="{E1CFED1C-F4BA-4B39-923C-CFD4050A179B}" destId="{143E9E9C-B174-4C7E-B013-82BFFAEA53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16AB3C-C78A-4AF4-A851-323B0657DD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89506B-63EA-4C5E-A2E7-DD547A96081A}">
      <dgm:prSet/>
      <dgm:spPr/>
      <dgm:t>
        <a:bodyPr/>
        <a:lstStyle/>
        <a:p>
          <a:r>
            <a:rPr lang="fr-FR"/>
            <a:t>Ensemble des informations et des données se rapportant spécifiquement à un internaute.</a:t>
          </a:r>
          <a:endParaRPr lang="en-US"/>
        </a:p>
      </dgm:t>
    </dgm:pt>
    <dgm:pt modelId="{DA209856-B643-4DEB-8220-329241A83A19}" type="parTrans" cxnId="{1D307939-5E5E-4B92-B9BA-CC31505BA583}">
      <dgm:prSet/>
      <dgm:spPr/>
      <dgm:t>
        <a:bodyPr/>
        <a:lstStyle/>
        <a:p>
          <a:endParaRPr lang="en-US"/>
        </a:p>
      </dgm:t>
    </dgm:pt>
    <dgm:pt modelId="{D526F2B5-29FC-4347-AA62-55715C613440}" type="sibTrans" cxnId="{1D307939-5E5E-4B92-B9BA-CC31505BA583}">
      <dgm:prSet/>
      <dgm:spPr/>
      <dgm:t>
        <a:bodyPr/>
        <a:lstStyle/>
        <a:p>
          <a:endParaRPr lang="en-US"/>
        </a:p>
      </dgm:t>
    </dgm:pt>
    <dgm:pt modelId="{F12A7BF4-7344-4372-A884-B4840D219D3E}">
      <dgm:prSet/>
      <dgm:spPr/>
      <dgm:t>
        <a:bodyPr/>
        <a:lstStyle/>
        <a:p>
          <a:r>
            <a:rPr lang="fr-FR"/>
            <a:t>Image que l’on peut se faire d’une personne, d’un groupe, d’une organisation, ou d’une entité à partir de l’information numérisée qui existe à son sujet.</a:t>
          </a:r>
          <a:endParaRPr lang="en-US"/>
        </a:p>
      </dgm:t>
    </dgm:pt>
    <dgm:pt modelId="{AC73504B-8B2F-4C5B-98BA-535B86E9178F}" type="parTrans" cxnId="{49F5AAB2-313E-4636-8DE2-AACF2C62C1D6}">
      <dgm:prSet/>
      <dgm:spPr/>
      <dgm:t>
        <a:bodyPr/>
        <a:lstStyle/>
        <a:p>
          <a:endParaRPr lang="en-US"/>
        </a:p>
      </dgm:t>
    </dgm:pt>
    <dgm:pt modelId="{56AC6C8B-6DCB-4B13-B007-C145C9009A52}" type="sibTrans" cxnId="{49F5AAB2-313E-4636-8DE2-AACF2C62C1D6}">
      <dgm:prSet/>
      <dgm:spPr/>
      <dgm:t>
        <a:bodyPr/>
        <a:lstStyle/>
        <a:p>
          <a:endParaRPr lang="en-US"/>
        </a:p>
      </dgm:t>
    </dgm:pt>
    <dgm:pt modelId="{0D1CBEF9-EBF6-454B-B583-6AD3308CDE29}" type="pres">
      <dgm:prSet presAssocID="{A116AB3C-C78A-4AF4-A851-323B0657DD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016D39F-487E-4934-8F14-DC34B7018535}" type="pres">
      <dgm:prSet presAssocID="{C689506B-63EA-4C5E-A2E7-DD547A96081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2DF09-51D2-4E51-9A72-02042A21D23F}" type="pres">
      <dgm:prSet presAssocID="{D526F2B5-29FC-4347-AA62-55715C613440}" presName="spacer" presStyleCnt="0"/>
      <dgm:spPr/>
    </dgm:pt>
    <dgm:pt modelId="{C5B53BA2-7BCC-4E66-B74E-3339E478719B}" type="pres">
      <dgm:prSet presAssocID="{F12A7BF4-7344-4372-A884-B4840D219D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9F5AAB2-313E-4636-8DE2-AACF2C62C1D6}" srcId="{A116AB3C-C78A-4AF4-A851-323B0657DD3D}" destId="{F12A7BF4-7344-4372-A884-B4840D219D3E}" srcOrd="1" destOrd="0" parTransId="{AC73504B-8B2F-4C5B-98BA-535B86E9178F}" sibTransId="{56AC6C8B-6DCB-4B13-B007-C145C9009A52}"/>
    <dgm:cxn modelId="{A56360DB-F4AF-4EEB-A325-0E4094CA1E0C}" type="presOf" srcId="{A116AB3C-C78A-4AF4-A851-323B0657DD3D}" destId="{0D1CBEF9-EBF6-454B-B583-6AD3308CDE29}" srcOrd="0" destOrd="0" presId="urn:microsoft.com/office/officeart/2005/8/layout/vList2"/>
    <dgm:cxn modelId="{1D307939-5E5E-4B92-B9BA-CC31505BA583}" srcId="{A116AB3C-C78A-4AF4-A851-323B0657DD3D}" destId="{C689506B-63EA-4C5E-A2E7-DD547A96081A}" srcOrd="0" destOrd="0" parTransId="{DA209856-B643-4DEB-8220-329241A83A19}" sibTransId="{D526F2B5-29FC-4347-AA62-55715C613440}"/>
    <dgm:cxn modelId="{0215E7D5-7E0E-48F3-B3D4-366C5AC5B1FE}" type="presOf" srcId="{C689506B-63EA-4C5E-A2E7-DD547A96081A}" destId="{5016D39F-487E-4934-8F14-DC34B7018535}" srcOrd="0" destOrd="0" presId="urn:microsoft.com/office/officeart/2005/8/layout/vList2"/>
    <dgm:cxn modelId="{DFBCE9F6-A14E-4E02-9085-0CEC0ACC3024}" type="presOf" srcId="{F12A7BF4-7344-4372-A884-B4840D219D3E}" destId="{C5B53BA2-7BCC-4E66-B74E-3339E478719B}" srcOrd="0" destOrd="0" presId="urn:microsoft.com/office/officeart/2005/8/layout/vList2"/>
    <dgm:cxn modelId="{95C8B3CB-CF16-4532-AF8D-A3EE8B8ECE80}" type="presParOf" srcId="{0D1CBEF9-EBF6-454B-B583-6AD3308CDE29}" destId="{5016D39F-487E-4934-8F14-DC34B7018535}" srcOrd="0" destOrd="0" presId="urn:microsoft.com/office/officeart/2005/8/layout/vList2"/>
    <dgm:cxn modelId="{F2713071-0CC7-4BDD-A945-8F8D12FA1B5E}" type="presParOf" srcId="{0D1CBEF9-EBF6-454B-B583-6AD3308CDE29}" destId="{1BB2DF09-51D2-4E51-9A72-02042A21D23F}" srcOrd="1" destOrd="0" presId="urn:microsoft.com/office/officeart/2005/8/layout/vList2"/>
    <dgm:cxn modelId="{023C79F7-6097-4B35-9224-25B581262426}" type="presParOf" srcId="{0D1CBEF9-EBF6-454B-B583-6AD3308CDE29}" destId="{C5B53BA2-7BCC-4E66-B74E-3339E478719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F807EB-9B0A-4507-91D1-4D85124ADA9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44C78AD-BB97-48BA-B264-91FDA77E72FC}">
      <dgm:prSet/>
      <dgm:spPr/>
      <dgm:t>
        <a:bodyPr/>
        <a:lstStyle/>
        <a:p>
          <a:pPr>
            <a:defRPr cap="all"/>
          </a:pPr>
          <a:r>
            <a:rPr lang="fr-FR"/>
            <a:t>Identité déclarative : </a:t>
          </a:r>
          <a:r>
            <a:rPr lang="fr-FR" b="0"/>
            <a:t>données ou autres informations personnelles directement renseignées par l’individu lui-même</a:t>
          </a:r>
          <a:endParaRPr lang="en-US"/>
        </a:p>
      </dgm:t>
    </dgm:pt>
    <dgm:pt modelId="{520174A3-C249-4DEF-8D63-13DA3F207CBF}" type="parTrans" cxnId="{137122EF-421A-4E0C-A76E-0708A44AF21B}">
      <dgm:prSet/>
      <dgm:spPr/>
      <dgm:t>
        <a:bodyPr/>
        <a:lstStyle/>
        <a:p>
          <a:endParaRPr lang="en-US"/>
        </a:p>
      </dgm:t>
    </dgm:pt>
    <dgm:pt modelId="{C4405664-E0A2-4319-99E9-1BFADBB9468B}" type="sibTrans" cxnId="{137122EF-421A-4E0C-A76E-0708A44AF21B}">
      <dgm:prSet/>
      <dgm:spPr/>
      <dgm:t>
        <a:bodyPr/>
        <a:lstStyle/>
        <a:p>
          <a:endParaRPr lang="en-US"/>
        </a:p>
      </dgm:t>
    </dgm:pt>
    <dgm:pt modelId="{7385E43E-E3D0-4BF0-AC20-E8DE49F74904}">
      <dgm:prSet/>
      <dgm:spPr/>
      <dgm:t>
        <a:bodyPr/>
        <a:lstStyle/>
        <a:p>
          <a:pPr>
            <a:defRPr cap="all"/>
          </a:pPr>
          <a:r>
            <a:rPr lang="fr-FR"/>
            <a:t>Identité agissante : </a:t>
          </a:r>
          <a:r>
            <a:rPr lang="fr-FR" b="0"/>
            <a:t>indirectement renseignée par les activités de l’utilisateur sur la toile</a:t>
          </a:r>
          <a:endParaRPr lang="en-US"/>
        </a:p>
      </dgm:t>
    </dgm:pt>
    <dgm:pt modelId="{33DE50C7-0FA9-4296-9EF5-E3CED2E38D4C}" type="parTrans" cxnId="{C0BDF2E1-88DC-4B50-84B1-F3BA76C5F2F4}">
      <dgm:prSet/>
      <dgm:spPr/>
      <dgm:t>
        <a:bodyPr/>
        <a:lstStyle/>
        <a:p>
          <a:endParaRPr lang="en-US"/>
        </a:p>
      </dgm:t>
    </dgm:pt>
    <dgm:pt modelId="{A7442583-7D5D-4128-B9A9-9EFC1EFD3201}" type="sibTrans" cxnId="{C0BDF2E1-88DC-4B50-84B1-F3BA76C5F2F4}">
      <dgm:prSet/>
      <dgm:spPr/>
      <dgm:t>
        <a:bodyPr/>
        <a:lstStyle/>
        <a:p>
          <a:endParaRPr lang="en-US"/>
        </a:p>
      </dgm:t>
    </dgm:pt>
    <dgm:pt modelId="{86B90C10-6994-4CB7-8758-2A0ACFBE8C01}">
      <dgm:prSet/>
      <dgm:spPr/>
      <dgm:t>
        <a:bodyPr/>
        <a:lstStyle/>
        <a:p>
          <a:pPr>
            <a:defRPr cap="all"/>
          </a:pPr>
          <a:r>
            <a:rPr lang="fr-FR"/>
            <a:t>Identité calculée : </a:t>
          </a:r>
          <a:r>
            <a:rPr lang="fr-FR" b="0"/>
            <a:t>extraite de l’analyse de l’identité agissante par le système, comme le nombre de communautés virtuelles dans lesquelles l’individu évolue ou son nombre d’amis sur les réseaux sociaux</a:t>
          </a:r>
          <a:endParaRPr lang="en-US"/>
        </a:p>
      </dgm:t>
    </dgm:pt>
    <dgm:pt modelId="{743B9C69-9150-4DF8-BCDD-DF54A728473A}" type="parTrans" cxnId="{4705ED2F-10AB-4F04-8D4C-2F0E1F4AE42A}">
      <dgm:prSet/>
      <dgm:spPr/>
      <dgm:t>
        <a:bodyPr/>
        <a:lstStyle/>
        <a:p>
          <a:endParaRPr lang="en-US"/>
        </a:p>
      </dgm:t>
    </dgm:pt>
    <dgm:pt modelId="{E3B6319A-E825-4C9F-9485-15527D339C8C}" type="sibTrans" cxnId="{4705ED2F-10AB-4F04-8D4C-2F0E1F4AE42A}">
      <dgm:prSet/>
      <dgm:spPr/>
      <dgm:t>
        <a:bodyPr/>
        <a:lstStyle/>
        <a:p>
          <a:endParaRPr lang="en-US"/>
        </a:p>
      </dgm:t>
    </dgm:pt>
    <dgm:pt modelId="{99D45193-E28D-4643-A7A8-6A9F13184AE3}" type="pres">
      <dgm:prSet presAssocID="{87F807EB-9B0A-4507-91D1-4D85124ADA9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458BE4-AF10-4601-8869-F6D45D30EC72}" type="pres">
      <dgm:prSet presAssocID="{044C78AD-BB97-48BA-B264-91FDA77E72FC}" presName="compNode" presStyleCnt="0"/>
      <dgm:spPr/>
    </dgm:pt>
    <dgm:pt modelId="{C81BF0CE-355B-4799-89A8-F826251767A6}" type="pres">
      <dgm:prSet presAssocID="{044C78AD-BB97-48BA-B264-91FDA77E7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88C90DC-DD61-42AC-A69D-70EDB2900AD3}" type="pres">
      <dgm:prSet presAssocID="{044C78AD-BB97-48BA-B264-91FDA77E72F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4A28ED6-4FA1-4EA6-8593-7E86882F52C1}" type="pres">
      <dgm:prSet presAssocID="{044C78AD-BB97-48BA-B264-91FDA77E72FC}" presName="spaceRect" presStyleCnt="0"/>
      <dgm:spPr/>
    </dgm:pt>
    <dgm:pt modelId="{055A369D-6FE1-4526-820B-C828B2DD0957}" type="pres">
      <dgm:prSet presAssocID="{044C78AD-BB97-48BA-B264-91FDA77E72FC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A5EA9CDA-F4A7-4BE6-A696-85C6A6EE548B}" type="pres">
      <dgm:prSet presAssocID="{C4405664-E0A2-4319-99E9-1BFADBB9468B}" presName="sibTrans" presStyleCnt="0"/>
      <dgm:spPr/>
    </dgm:pt>
    <dgm:pt modelId="{110AF191-61C1-40B5-BDCD-AB3A60760C2F}" type="pres">
      <dgm:prSet presAssocID="{7385E43E-E3D0-4BF0-AC20-E8DE49F74904}" presName="compNode" presStyleCnt="0"/>
      <dgm:spPr/>
    </dgm:pt>
    <dgm:pt modelId="{1BDA2AC1-AB21-45D8-8147-439AA6C66C6D}" type="pres">
      <dgm:prSet presAssocID="{7385E43E-E3D0-4BF0-AC20-E8DE49F7490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893EF5D-0465-4C71-8E91-5F9E59786715}" type="pres">
      <dgm:prSet presAssocID="{7385E43E-E3D0-4BF0-AC20-E8DE49F7490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2217B6E-C702-43CF-8B70-005AD047D07F}" type="pres">
      <dgm:prSet presAssocID="{7385E43E-E3D0-4BF0-AC20-E8DE49F74904}" presName="spaceRect" presStyleCnt="0"/>
      <dgm:spPr/>
    </dgm:pt>
    <dgm:pt modelId="{91488124-A53D-46EB-A90F-AEAAE25FE7FF}" type="pres">
      <dgm:prSet presAssocID="{7385E43E-E3D0-4BF0-AC20-E8DE49F74904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EFA8B8A-387A-47CE-A129-749F9980A726}" type="pres">
      <dgm:prSet presAssocID="{A7442583-7D5D-4128-B9A9-9EFC1EFD3201}" presName="sibTrans" presStyleCnt="0"/>
      <dgm:spPr/>
    </dgm:pt>
    <dgm:pt modelId="{EAF7133B-238C-4CBE-BDE8-FBF47848E57D}" type="pres">
      <dgm:prSet presAssocID="{86B90C10-6994-4CB7-8758-2A0ACFBE8C01}" presName="compNode" presStyleCnt="0"/>
      <dgm:spPr/>
    </dgm:pt>
    <dgm:pt modelId="{6EA79405-61BF-4301-B36F-375F30343294}" type="pres">
      <dgm:prSet presAssocID="{86B90C10-6994-4CB7-8758-2A0ACFBE8C0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DF454C-EBBC-4EAA-846D-9709FCEC7480}" type="pres">
      <dgm:prSet presAssocID="{86B90C10-6994-4CB7-8758-2A0ACFBE8C01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2F745C7-5E3B-4612-806B-AE69774BED70}" type="pres">
      <dgm:prSet presAssocID="{86B90C10-6994-4CB7-8758-2A0ACFBE8C01}" presName="spaceRect" presStyleCnt="0"/>
      <dgm:spPr/>
    </dgm:pt>
    <dgm:pt modelId="{F04F817B-9FCC-41DC-B038-18E3B176372F}" type="pres">
      <dgm:prSet presAssocID="{86B90C10-6994-4CB7-8758-2A0ACFBE8C01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705ED2F-10AB-4F04-8D4C-2F0E1F4AE42A}" srcId="{87F807EB-9B0A-4507-91D1-4D85124ADA9A}" destId="{86B90C10-6994-4CB7-8758-2A0ACFBE8C01}" srcOrd="2" destOrd="0" parTransId="{743B9C69-9150-4DF8-BCDD-DF54A728473A}" sibTransId="{E3B6319A-E825-4C9F-9485-15527D339C8C}"/>
    <dgm:cxn modelId="{C26A72DE-A62A-467C-9887-6CC1C1696325}" type="presOf" srcId="{044C78AD-BB97-48BA-B264-91FDA77E72FC}" destId="{055A369D-6FE1-4526-820B-C828B2DD0957}" srcOrd="0" destOrd="0" presId="urn:microsoft.com/office/officeart/2018/5/layout/IconLeafLabelList"/>
    <dgm:cxn modelId="{C0BDF2E1-88DC-4B50-84B1-F3BA76C5F2F4}" srcId="{87F807EB-9B0A-4507-91D1-4D85124ADA9A}" destId="{7385E43E-E3D0-4BF0-AC20-E8DE49F74904}" srcOrd="1" destOrd="0" parTransId="{33DE50C7-0FA9-4296-9EF5-E3CED2E38D4C}" sibTransId="{A7442583-7D5D-4128-B9A9-9EFC1EFD3201}"/>
    <dgm:cxn modelId="{31222037-EAFE-4DF8-A18E-76417D67257B}" type="presOf" srcId="{86B90C10-6994-4CB7-8758-2A0ACFBE8C01}" destId="{F04F817B-9FCC-41DC-B038-18E3B176372F}" srcOrd="0" destOrd="0" presId="urn:microsoft.com/office/officeart/2018/5/layout/IconLeafLabelList"/>
    <dgm:cxn modelId="{8EDB626E-5388-46D7-B3A2-9C22E59FEAD5}" type="presOf" srcId="{7385E43E-E3D0-4BF0-AC20-E8DE49F74904}" destId="{91488124-A53D-46EB-A90F-AEAAE25FE7FF}" srcOrd="0" destOrd="0" presId="urn:microsoft.com/office/officeart/2018/5/layout/IconLeafLabelList"/>
    <dgm:cxn modelId="{137122EF-421A-4E0C-A76E-0708A44AF21B}" srcId="{87F807EB-9B0A-4507-91D1-4D85124ADA9A}" destId="{044C78AD-BB97-48BA-B264-91FDA77E72FC}" srcOrd="0" destOrd="0" parTransId="{520174A3-C249-4DEF-8D63-13DA3F207CBF}" sibTransId="{C4405664-E0A2-4319-99E9-1BFADBB9468B}"/>
    <dgm:cxn modelId="{CF044895-3893-40AC-A8D5-70CA43EE2CB9}" type="presOf" srcId="{87F807EB-9B0A-4507-91D1-4D85124ADA9A}" destId="{99D45193-E28D-4643-A7A8-6A9F13184AE3}" srcOrd="0" destOrd="0" presId="urn:microsoft.com/office/officeart/2018/5/layout/IconLeafLabelList"/>
    <dgm:cxn modelId="{0B20A749-B509-4B81-ADE2-AD8B39D12F8C}" type="presParOf" srcId="{99D45193-E28D-4643-A7A8-6A9F13184AE3}" destId="{1D458BE4-AF10-4601-8869-F6D45D30EC72}" srcOrd="0" destOrd="0" presId="urn:microsoft.com/office/officeart/2018/5/layout/IconLeafLabelList"/>
    <dgm:cxn modelId="{BDF78B54-4E92-4D0D-8F3C-092573A2F3E0}" type="presParOf" srcId="{1D458BE4-AF10-4601-8869-F6D45D30EC72}" destId="{C81BF0CE-355B-4799-89A8-F826251767A6}" srcOrd="0" destOrd="0" presId="urn:microsoft.com/office/officeart/2018/5/layout/IconLeafLabelList"/>
    <dgm:cxn modelId="{95B0427A-4471-4148-A2C5-F9B6FFAFB625}" type="presParOf" srcId="{1D458BE4-AF10-4601-8869-F6D45D30EC72}" destId="{D88C90DC-DD61-42AC-A69D-70EDB2900AD3}" srcOrd="1" destOrd="0" presId="urn:microsoft.com/office/officeart/2018/5/layout/IconLeafLabelList"/>
    <dgm:cxn modelId="{5538F914-0D9F-4546-A886-223411DC8FBC}" type="presParOf" srcId="{1D458BE4-AF10-4601-8869-F6D45D30EC72}" destId="{04A28ED6-4FA1-4EA6-8593-7E86882F52C1}" srcOrd="2" destOrd="0" presId="urn:microsoft.com/office/officeart/2018/5/layout/IconLeafLabelList"/>
    <dgm:cxn modelId="{7983682D-4DC9-46D7-83B3-F25F38D483AB}" type="presParOf" srcId="{1D458BE4-AF10-4601-8869-F6D45D30EC72}" destId="{055A369D-6FE1-4526-820B-C828B2DD0957}" srcOrd="3" destOrd="0" presId="urn:microsoft.com/office/officeart/2018/5/layout/IconLeafLabelList"/>
    <dgm:cxn modelId="{829CEE5E-EE20-4585-BD74-CDCC7CB32C05}" type="presParOf" srcId="{99D45193-E28D-4643-A7A8-6A9F13184AE3}" destId="{A5EA9CDA-F4A7-4BE6-A696-85C6A6EE548B}" srcOrd="1" destOrd="0" presId="urn:microsoft.com/office/officeart/2018/5/layout/IconLeafLabelList"/>
    <dgm:cxn modelId="{8964C136-6476-4321-9F6B-CDA0A2E15063}" type="presParOf" srcId="{99D45193-E28D-4643-A7A8-6A9F13184AE3}" destId="{110AF191-61C1-40B5-BDCD-AB3A60760C2F}" srcOrd="2" destOrd="0" presId="urn:microsoft.com/office/officeart/2018/5/layout/IconLeafLabelList"/>
    <dgm:cxn modelId="{7B4587E4-2246-4DCA-980A-08A28181C8D0}" type="presParOf" srcId="{110AF191-61C1-40B5-BDCD-AB3A60760C2F}" destId="{1BDA2AC1-AB21-45D8-8147-439AA6C66C6D}" srcOrd="0" destOrd="0" presId="urn:microsoft.com/office/officeart/2018/5/layout/IconLeafLabelList"/>
    <dgm:cxn modelId="{E470E4BA-A799-4007-BF3C-68323A8607F0}" type="presParOf" srcId="{110AF191-61C1-40B5-BDCD-AB3A60760C2F}" destId="{2893EF5D-0465-4C71-8E91-5F9E59786715}" srcOrd="1" destOrd="0" presId="urn:microsoft.com/office/officeart/2018/5/layout/IconLeafLabelList"/>
    <dgm:cxn modelId="{92881A01-186B-4568-9CE0-14078FB242E6}" type="presParOf" srcId="{110AF191-61C1-40B5-BDCD-AB3A60760C2F}" destId="{02217B6E-C702-43CF-8B70-005AD047D07F}" srcOrd="2" destOrd="0" presId="urn:microsoft.com/office/officeart/2018/5/layout/IconLeafLabelList"/>
    <dgm:cxn modelId="{9196C074-6449-4C3C-AA14-77B5EE246A9A}" type="presParOf" srcId="{110AF191-61C1-40B5-BDCD-AB3A60760C2F}" destId="{91488124-A53D-46EB-A90F-AEAAE25FE7FF}" srcOrd="3" destOrd="0" presId="urn:microsoft.com/office/officeart/2018/5/layout/IconLeafLabelList"/>
    <dgm:cxn modelId="{AE9AB1FB-D71C-42FD-8AB3-5E3C42C5B451}" type="presParOf" srcId="{99D45193-E28D-4643-A7A8-6A9F13184AE3}" destId="{8EFA8B8A-387A-47CE-A129-749F9980A726}" srcOrd="3" destOrd="0" presId="urn:microsoft.com/office/officeart/2018/5/layout/IconLeafLabelList"/>
    <dgm:cxn modelId="{C11B84C9-20BB-4EEF-8EE1-D94B4F1EFB45}" type="presParOf" srcId="{99D45193-E28D-4643-A7A8-6A9F13184AE3}" destId="{EAF7133B-238C-4CBE-BDE8-FBF47848E57D}" srcOrd="4" destOrd="0" presId="urn:microsoft.com/office/officeart/2018/5/layout/IconLeafLabelList"/>
    <dgm:cxn modelId="{43D09548-3B8C-40BE-B311-20708C78001A}" type="presParOf" srcId="{EAF7133B-238C-4CBE-BDE8-FBF47848E57D}" destId="{6EA79405-61BF-4301-B36F-375F30343294}" srcOrd="0" destOrd="0" presId="urn:microsoft.com/office/officeart/2018/5/layout/IconLeafLabelList"/>
    <dgm:cxn modelId="{3CB25D0B-942E-4FBD-9CA8-5EC497D7947D}" type="presParOf" srcId="{EAF7133B-238C-4CBE-BDE8-FBF47848E57D}" destId="{B2DF454C-EBBC-4EAA-846D-9709FCEC7480}" srcOrd="1" destOrd="0" presId="urn:microsoft.com/office/officeart/2018/5/layout/IconLeafLabelList"/>
    <dgm:cxn modelId="{8E4646AE-620A-409F-8F25-0BF3AD7F3559}" type="presParOf" srcId="{EAF7133B-238C-4CBE-BDE8-FBF47848E57D}" destId="{62F745C7-5E3B-4612-806B-AE69774BED70}" srcOrd="2" destOrd="0" presId="urn:microsoft.com/office/officeart/2018/5/layout/IconLeafLabelList"/>
    <dgm:cxn modelId="{C8289B53-78C8-48DC-9822-016227B98175}" type="presParOf" srcId="{EAF7133B-238C-4CBE-BDE8-FBF47848E57D}" destId="{F04F817B-9FCC-41DC-B038-18E3B176372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4CE1D2-FE1A-4923-A4AE-7DB43D1EA7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59B2C0-6FF8-4908-91CC-3DD476A76321}">
      <dgm:prSet/>
      <dgm:spPr/>
      <dgm:t>
        <a:bodyPr/>
        <a:lstStyle/>
        <a:p>
          <a:r>
            <a:rPr lang="fr-FR"/>
            <a:t>Dynamique : en fonction des possibilités offertes par la technologie</a:t>
          </a:r>
          <a:endParaRPr lang="en-US"/>
        </a:p>
      </dgm:t>
    </dgm:pt>
    <dgm:pt modelId="{8A20B8CF-811F-4825-8820-9DFAC08DEABD}" type="parTrans" cxnId="{02360885-FB24-4FD8-8AFC-5C22B901B473}">
      <dgm:prSet/>
      <dgm:spPr/>
      <dgm:t>
        <a:bodyPr/>
        <a:lstStyle/>
        <a:p>
          <a:endParaRPr lang="en-US"/>
        </a:p>
      </dgm:t>
    </dgm:pt>
    <dgm:pt modelId="{2DD8CFAC-51A2-4F3E-B60E-6DBE7FC99822}" type="sibTrans" cxnId="{02360885-FB24-4FD8-8AFC-5C22B901B473}">
      <dgm:prSet/>
      <dgm:spPr/>
      <dgm:t>
        <a:bodyPr/>
        <a:lstStyle/>
        <a:p>
          <a:endParaRPr lang="en-US"/>
        </a:p>
      </dgm:t>
    </dgm:pt>
    <dgm:pt modelId="{A0EED140-8386-473F-A2CD-3FD539470A9E}">
      <dgm:prSet/>
      <dgm:spPr/>
      <dgm:t>
        <a:bodyPr/>
        <a:lstStyle/>
        <a:p>
          <a:r>
            <a:rPr lang="fr-FR"/>
            <a:t>Excentrée : dépendant de plus en plus de facteurs externes à la personne physique/morale</a:t>
          </a:r>
          <a:endParaRPr lang="en-US"/>
        </a:p>
      </dgm:t>
    </dgm:pt>
    <dgm:pt modelId="{67425671-D920-4831-A9D1-D12D9C16885F}" type="parTrans" cxnId="{E81D1ADC-572A-4382-B053-50DC4801A77D}">
      <dgm:prSet/>
      <dgm:spPr/>
      <dgm:t>
        <a:bodyPr/>
        <a:lstStyle/>
        <a:p>
          <a:endParaRPr lang="en-US"/>
        </a:p>
      </dgm:t>
    </dgm:pt>
    <dgm:pt modelId="{4F065D7D-8816-423B-9297-B56CEF9C31B0}" type="sibTrans" cxnId="{E81D1ADC-572A-4382-B053-50DC4801A77D}">
      <dgm:prSet/>
      <dgm:spPr/>
      <dgm:t>
        <a:bodyPr/>
        <a:lstStyle/>
        <a:p>
          <a:endParaRPr lang="en-US"/>
        </a:p>
      </dgm:t>
    </dgm:pt>
    <dgm:pt modelId="{FB0CD362-04FD-4430-A224-947E7974A3B1}">
      <dgm:prSet/>
      <dgm:spPr/>
      <dgm:t>
        <a:bodyPr/>
        <a:lstStyle/>
        <a:p>
          <a:r>
            <a:rPr lang="fr-FR"/>
            <a:t>Active : Basée sur les contributions et productions des personnes sur internet</a:t>
          </a:r>
          <a:endParaRPr lang="en-US"/>
        </a:p>
      </dgm:t>
    </dgm:pt>
    <dgm:pt modelId="{C8F9C593-C6AB-4C4C-B18A-7E22952B7A06}" type="parTrans" cxnId="{C0315C12-4717-40FF-BD21-7193E03AAFD0}">
      <dgm:prSet/>
      <dgm:spPr/>
      <dgm:t>
        <a:bodyPr/>
        <a:lstStyle/>
        <a:p>
          <a:endParaRPr lang="en-US"/>
        </a:p>
      </dgm:t>
    </dgm:pt>
    <dgm:pt modelId="{F3D7E154-D4DA-4D9B-868F-4E4C1AD3BCA3}" type="sibTrans" cxnId="{C0315C12-4717-40FF-BD21-7193E03AAFD0}">
      <dgm:prSet/>
      <dgm:spPr/>
      <dgm:t>
        <a:bodyPr/>
        <a:lstStyle/>
        <a:p>
          <a:endParaRPr lang="en-US"/>
        </a:p>
      </dgm:t>
    </dgm:pt>
    <dgm:pt modelId="{64E37FEC-5246-496B-8FB0-4430A529069E}">
      <dgm:prSet/>
      <dgm:spPr/>
      <dgm:t>
        <a:bodyPr/>
        <a:lstStyle/>
        <a:p>
          <a:r>
            <a:rPr lang="fr-FR"/>
            <a:t>Passive : L’identité, les identités, l’identité numérique</a:t>
          </a:r>
          <a:endParaRPr lang="en-US"/>
        </a:p>
      </dgm:t>
    </dgm:pt>
    <dgm:pt modelId="{3C551EF5-5D8F-4B6E-8B28-12A9D32AC6DB}" type="parTrans" cxnId="{FB475F9F-C371-4793-97A2-C92213A817B5}">
      <dgm:prSet/>
      <dgm:spPr/>
      <dgm:t>
        <a:bodyPr/>
        <a:lstStyle/>
        <a:p>
          <a:endParaRPr lang="en-US"/>
        </a:p>
      </dgm:t>
    </dgm:pt>
    <dgm:pt modelId="{C222543E-74FA-4123-BFA5-F3F2109A14F4}" type="sibTrans" cxnId="{FB475F9F-C371-4793-97A2-C92213A817B5}">
      <dgm:prSet/>
      <dgm:spPr/>
      <dgm:t>
        <a:bodyPr/>
        <a:lstStyle/>
        <a:p>
          <a:endParaRPr lang="en-US"/>
        </a:p>
      </dgm:t>
    </dgm:pt>
    <dgm:pt modelId="{99D2E92B-544B-4F8F-AFBF-F5F3D635C4F2}" type="pres">
      <dgm:prSet presAssocID="{D44CE1D2-FE1A-4923-A4AE-7DB43D1EA76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AF66382-ABB7-45E9-A2C4-E11C0822A701}" type="pres">
      <dgm:prSet presAssocID="{2E59B2C0-6FF8-4908-91CC-3DD476A76321}" presName="compNode" presStyleCnt="0"/>
      <dgm:spPr/>
    </dgm:pt>
    <dgm:pt modelId="{163EDE79-03FC-4F10-A5EF-58BC6E4A61C4}" type="pres">
      <dgm:prSet presAssocID="{2E59B2C0-6FF8-4908-91CC-3DD476A76321}" presName="bgRect" presStyleLbl="bgShp" presStyleIdx="0" presStyleCnt="4"/>
      <dgm:spPr/>
    </dgm:pt>
    <dgm:pt modelId="{542BE25B-BB8C-458E-BB21-866096ACCEDB}" type="pres">
      <dgm:prSet presAssocID="{2E59B2C0-6FF8-4908-91CC-3DD476A76321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0E1AEC94-39CF-4410-BF65-AE1A83030DED}" type="pres">
      <dgm:prSet presAssocID="{2E59B2C0-6FF8-4908-91CC-3DD476A76321}" presName="spaceRect" presStyleCnt="0"/>
      <dgm:spPr/>
    </dgm:pt>
    <dgm:pt modelId="{7A9BAA64-F24A-436F-B59A-6C00FF75C2A8}" type="pres">
      <dgm:prSet presAssocID="{2E59B2C0-6FF8-4908-91CC-3DD476A7632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EEB3ACB-4AD2-4374-A5FF-046B36C4D723}" type="pres">
      <dgm:prSet presAssocID="{2DD8CFAC-51A2-4F3E-B60E-6DBE7FC99822}" presName="sibTrans" presStyleCnt="0"/>
      <dgm:spPr/>
    </dgm:pt>
    <dgm:pt modelId="{4103899C-6971-4A79-8364-9DE3F128B3E1}" type="pres">
      <dgm:prSet presAssocID="{A0EED140-8386-473F-A2CD-3FD539470A9E}" presName="compNode" presStyleCnt="0"/>
      <dgm:spPr/>
    </dgm:pt>
    <dgm:pt modelId="{17723FCC-0D7D-40B9-B5CE-36DBEB933B79}" type="pres">
      <dgm:prSet presAssocID="{A0EED140-8386-473F-A2CD-3FD539470A9E}" presName="bgRect" presStyleLbl="bgShp" presStyleIdx="1" presStyleCnt="4"/>
      <dgm:spPr/>
    </dgm:pt>
    <dgm:pt modelId="{D4DACC0F-EC8F-4168-B8B8-997ECEA97B23}" type="pres">
      <dgm:prSet presAssocID="{A0EED140-8386-473F-A2CD-3FD539470A9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5FE38DA8-57D8-48BC-B23F-96E7FAE9CF0D}" type="pres">
      <dgm:prSet presAssocID="{A0EED140-8386-473F-A2CD-3FD539470A9E}" presName="spaceRect" presStyleCnt="0"/>
      <dgm:spPr/>
    </dgm:pt>
    <dgm:pt modelId="{FD362587-BBC5-45D1-B6F8-D55644ED8F70}" type="pres">
      <dgm:prSet presAssocID="{A0EED140-8386-473F-A2CD-3FD539470A9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65CD3B2-6104-406A-9252-64D2C712C465}" type="pres">
      <dgm:prSet presAssocID="{4F065D7D-8816-423B-9297-B56CEF9C31B0}" presName="sibTrans" presStyleCnt="0"/>
      <dgm:spPr/>
    </dgm:pt>
    <dgm:pt modelId="{6DC6F89E-CA53-4186-845B-4B21A04BA3CE}" type="pres">
      <dgm:prSet presAssocID="{FB0CD362-04FD-4430-A224-947E7974A3B1}" presName="compNode" presStyleCnt="0"/>
      <dgm:spPr/>
    </dgm:pt>
    <dgm:pt modelId="{2FBB2823-A2A3-4B59-8F8C-493A2DE06998}" type="pres">
      <dgm:prSet presAssocID="{FB0CD362-04FD-4430-A224-947E7974A3B1}" presName="bgRect" presStyleLbl="bgShp" presStyleIdx="2" presStyleCnt="4"/>
      <dgm:spPr/>
    </dgm:pt>
    <dgm:pt modelId="{9747BC6E-5ECC-4BE0-91EB-CFA851736F59}" type="pres">
      <dgm:prSet presAssocID="{FB0CD362-04FD-4430-A224-947E7974A3B1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log"/>
        </a:ext>
      </dgm:extLst>
    </dgm:pt>
    <dgm:pt modelId="{D8AE66FD-B46B-4A64-A8A8-8CB496CBB38B}" type="pres">
      <dgm:prSet presAssocID="{FB0CD362-04FD-4430-A224-947E7974A3B1}" presName="spaceRect" presStyleCnt="0"/>
      <dgm:spPr/>
    </dgm:pt>
    <dgm:pt modelId="{06B0F008-6B21-4AB5-9807-3B9F20E6EAB6}" type="pres">
      <dgm:prSet presAssocID="{FB0CD362-04FD-4430-A224-947E7974A3B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96B9EB8-12A8-4D9A-B477-64E4FB17DFD3}" type="pres">
      <dgm:prSet presAssocID="{F3D7E154-D4DA-4D9B-868F-4E4C1AD3BCA3}" presName="sibTrans" presStyleCnt="0"/>
      <dgm:spPr/>
    </dgm:pt>
    <dgm:pt modelId="{F5587DDD-0F20-43E6-8169-E6F18CACCD70}" type="pres">
      <dgm:prSet presAssocID="{64E37FEC-5246-496B-8FB0-4430A529069E}" presName="compNode" presStyleCnt="0"/>
      <dgm:spPr/>
    </dgm:pt>
    <dgm:pt modelId="{203A3296-254A-4BFD-A833-8C7C6E7EF458}" type="pres">
      <dgm:prSet presAssocID="{64E37FEC-5246-496B-8FB0-4430A529069E}" presName="bgRect" presStyleLbl="bgShp" presStyleIdx="3" presStyleCnt="4"/>
      <dgm:spPr/>
    </dgm:pt>
    <dgm:pt modelId="{10FA2353-5C73-4828-A2A7-F7DE15620C72}" type="pres">
      <dgm:prSet presAssocID="{64E37FEC-5246-496B-8FB0-4430A529069E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CE7EACFE-DE4B-4BFC-A3EF-4E9CC210E350}" type="pres">
      <dgm:prSet presAssocID="{64E37FEC-5246-496B-8FB0-4430A529069E}" presName="spaceRect" presStyleCnt="0"/>
      <dgm:spPr/>
    </dgm:pt>
    <dgm:pt modelId="{200CFE9E-D238-4302-B4FF-CB22DBE10A6A}" type="pres">
      <dgm:prSet presAssocID="{64E37FEC-5246-496B-8FB0-4430A529069E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02360885-FB24-4FD8-8AFC-5C22B901B473}" srcId="{D44CE1D2-FE1A-4923-A4AE-7DB43D1EA766}" destId="{2E59B2C0-6FF8-4908-91CC-3DD476A76321}" srcOrd="0" destOrd="0" parTransId="{8A20B8CF-811F-4825-8820-9DFAC08DEABD}" sibTransId="{2DD8CFAC-51A2-4F3E-B60E-6DBE7FC99822}"/>
    <dgm:cxn modelId="{B8F2ADF4-20BE-4205-8725-34CD3F79A02F}" type="presOf" srcId="{64E37FEC-5246-496B-8FB0-4430A529069E}" destId="{200CFE9E-D238-4302-B4FF-CB22DBE10A6A}" srcOrd="0" destOrd="0" presId="urn:microsoft.com/office/officeart/2018/2/layout/IconVerticalSolidList"/>
    <dgm:cxn modelId="{4D1DB7AC-7483-4353-85A5-699CCC467B5E}" type="presOf" srcId="{2E59B2C0-6FF8-4908-91CC-3DD476A76321}" destId="{7A9BAA64-F24A-436F-B59A-6C00FF75C2A8}" srcOrd="0" destOrd="0" presId="urn:microsoft.com/office/officeart/2018/2/layout/IconVerticalSolidList"/>
    <dgm:cxn modelId="{C2BD0036-DB28-4D9C-ABE5-B5A1C872EF6A}" type="presOf" srcId="{FB0CD362-04FD-4430-A224-947E7974A3B1}" destId="{06B0F008-6B21-4AB5-9807-3B9F20E6EAB6}" srcOrd="0" destOrd="0" presId="urn:microsoft.com/office/officeart/2018/2/layout/IconVerticalSolidList"/>
    <dgm:cxn modelId="{C0315C12-4717-40FF-BD21-7193E03AAFD0}" srcId="{D44CE1D2-FE1A-4923-A4AE-7DB43D1EA766}" destId="{FB0CD362-04FD-4430-A224-947E7974A3B1}" srcOrd="2" destOrd="0" parTransId="{C8F9C593-C6AB-4C4C-B18A-7E22952B7A06}" sibTransId="{F3D7E154-D4DA-4D9B-868F-4E4C1AD3BCA3}"/>
    <dgm:cxn modelId="{E920E05E-3B34-4809-B17E-43D29C3683B1}" type="presOf" srcId="{D44CE1D2-FE1A-4923-A4AE-7DB43D1EA766}" destId="{99D2E92B-544B-4F8F-AFBF-F5F3D635C4F2}" srcOrd="0" destOrd="0" presId="urn:microsoft.com/office/officeart/2018/2/layout/IconVerticalSolidList"/>
    <dgm:cxn modelId="{FB475F9F-C371-4793-97A2-C92213A817B5}" srcId="{D44CE1D2-FE1A-4923-A4AE-7DB43D1EA766}" destId="{64E37FEC-5246-496B-8FB0-4430A529069E}" srcOrd="3" destOrd="0" parTransId="{3C551EF5-5D8F-4B6E-8B28-12A9D32AC6DB}" sibTransId="{C222543E-74FA-4123-BFA5-F3F2109A14F4}"/>
    <dgm:cxn modelId="{E81D1ADC-572A-4382-B053-50DC4801A77D}" srcId="{D44CE1D2-FE1A-4923-A4AE-7DB43D1EA766}" destId="{A0EED140-8386-473F-A2CD-3FD539470A9E}" srcOrd="1" destOrd="0" parTransId="{67425671-D920-4831-A9D1-D12D9C16885F}" sibTransId="{4F065D7D-8816-423B-9297-B56CEF9C31B0}"/>
    <dgm:cxn modelId="{1CC65744-4476-47E1-A86A-BB607A8C2851}" type="presOf" srcId="{A0EED140-8386-473F-A2CD-3FD539470A9E}" destId="{FD362587-BBC5-45D1-B6F8-D55644ED8F70}" srcOrd="0" destOrd="0" presId="urn:microsoft.com/office/officeart/2018/2/layout/IconVerticalSolidList"/>
    <dgm:cxn modelId="{D0628E00-2051-478C-9C58-8A6F92F742EA}" type="presParOf" srcId="{99D2E92B-544B-4F8F-AFBF-F5F3D635C4F2}" destId="{7AF66382-ABB7-45E9-A2C4-E11C0822A701}" srcOrd="0" destOrd="0" presId="urn:microsoft.com/office/officeart/2018/2/layout/IconVerticalSolidList"/>
    <dgm:cxn modelId="{7EF758AC-32F5-4E79-8A99-9E28E8AF8A90}" type="presParOf" srcId="{7AF66382-ABB7-45E9-A2C4-E11C0822A701}" destId="{163EDE79-03FC-4F10-A5EF-58BC6E4A61C4}" srcOrd="0" destOrd="0" presId="urn:microsoft.com/office/officeart/2018/2/layout/IconVerticalSolidList"/>
    <dgm:cxn modelId="{6329351A-13B1-4F4B-9855-D6EBC78B29E3}" type="presParOf" srcId="{7AF66382-ABB7-45E9-A2C4-E11C0822A701}" destId="{542BE25B-BB8C-458E-BB21-866096ACCEDB}" srcOrd="1" destOrd="0" presId="urn:microsoft.com/office/officeart/2018/2/layout/IconVerticalSolidList"/>
    <dgm:cxn modelId="{F19534D7-9493-4C5D-BBCE-16E4D0E345EC}" type="presParOf" srcId="{7AF66382-ABB7-45E9-A2C4-E11C0822A701}" destId="{0E1AEC94-39CF-4410-BF65-AE1A83030DED}" srcOrd="2" destOrd="0" presId="urn:microsoft.com/office/officeart/2018/2/layout/IconVerticalSolidList"/>
    <dgm:cxn modelId="{D2AEE43F-C43A-4BDD-BB61-1A00C0DD9C1F}" type="presParOf" srcId="{7AF66382-ABB7-45E9-A2C4-E11C0822A701}" destId="{7A9BAA64-F24A-436F-B59A-6C00FF75C2A8}" srcOrd="3" destOrd="0" presId="urn:microsoft.com/office/officeart/2018/2/layout/IconVerticalSolidList"/>
    <dgm:cxn modelId="{617A5BFF-C297-4560-9B5A-A705DEDF2BD0}" type="presParOf" srcId="{99D2E92B-544B-4F8F-AFBF-F5F3D635C4F2}" destId="{FEEB3ACB-4AD2-4374-A5FF-046B36C4D723}" srcOrd="1" destOrd="0" presId="urn:microsoft.com/office/officeart/2018/2/layout/IconVerticalSolidList"/>
    <dgm:cxn modelId="{915B7DFA-F53C-4D49-BD26-8AF1FB0A1CF7}" type="presParOf" srcId="{99D2E92B-544B-4F8F-AFBF-F5F3D635C4F2}" destId="{4103899C-6971-4A79-8364-9DE3F128B3E1}" srcOrd="2" destOrd="0" presId="urn:microsoft.com/office/officeart/2018/2/layout/IconVerticalSolidList"/>
    <dgm:cxn modelId="{6AC9E28F-0CD1-4831-BEAC-AAAEE489E44B}" type="presParOf" srcId="{4103899C-6971-4A79-8364-9DE3F128B3E1}" destId="{17723FCC-0D7D-40B9-B5CE-36DBEB933B79}" srcOrd="0" destOrd="0" presId="urn:microsoft.com/office/officeart/2018/2/layout/IconVerticalSolidList"/>
    <dgm:cxn modelId="{98052F3B-D333-434B-B5BE-D74012A2E7E5}" type="presParOf" srcId="{4103899C-6971-4A79-8364-9DE3F128B3E1}" destId="{D4DACC0F-EC8F-4168-B8B8-997ECEA97B23}" srcOrd="1" destOrd="0" presId="urn:microsoft.com/office/officeart/2018/2/layout/IconVerticalSolidList"/>
    <dgm:cxn modelId="{137B558B-7386-4B71-81EF-539C212CEF20}" type="presParOf" srcId="{4103899C-6971-4A79-8364-9DE3F128B3E1}" destId="{5FE38DA8-57D8-48BC-B23F-96E7FAE9CF0D}" srcOrd="2" destOrd="0" presId="urn:microsoft.com/office/officeart/2018/2/layout/IconVerticalSolidList"/>
    <dgm:cxn modelId="{2E021833-A721-46BE-81D6-75A263D928E8}" type="presParOf" srcId="{4103899C-6971-4A79-8364-9DE3F128B3E1}" destId="{FD362587-BBC5-45D1-B6F8-D55644ED8F70}" srcOrd="3" destOrd="0" presId="urn:microsoft.com/office/officeart/2018/2/layout/IconVerticalSolidList"/>
    <dgm:cxn modelId="{55EF1734-766A-44DE-85A0-78C361E7345D}" type="presParOf" srcId="{99D2E92B-544B-4F8F-AFBF-F5F3D635C4F2}" destId="{C65CD3B2-6104-406A-9252-64D2C712C465}" srcOrd="3" destOrd="0" presId="urn:microsoft.com/office/officeart/2018/2/layout/IconVerticalSolidList"/>
    <dgm:cxn modelId="{9B5DFF31-48C5-43D2-A49C-1019AF9580E7}" type="presParOf" srcId="{99D2E92B-544B-4F8F-AFBF-F5F3D635C4F2}" destId="{6DC6F89E-CA53-4186-845B-4B21A04BA3CE}" srcOrd="4" destOrd="0" presId="urn:microsoft.com/office/officeart/2018/2/layout/IconVerticalSolidList"/>
    <dgm:cxn modelId="{3CCAD46D-6159-497D-849D-D586B929A4CE}" type="presParOf" srcId="{6DC6F89E-CA53-4186-845B-4B21A04BA3CE}" destId="{2FBB2823-A2A3-4B59-8F8C-493A2DE06998}" srcOrd="0" destOrd="0" presId="urn:microsoft.com/office/officeart/2018/2/layout/IconVerticalSolidList"/>
    <dgm:cxn modelId="{25CA21FF-0ECC-4C8E-AD87-71FB553F0B83}" type="presParOf" srcId="{6DC6F89E-CA53-4186-845B-4B21A04BA3CE}" destId="{9747BC6E-5ECC-4BE0-91EB-CFA851736F59}" srcOrd="1" destOrd="0" presId="urn:microsoft.com/office/officeart/2018/2/layout/IconVerticalSolidList"/>
    <dgm:cxn modelId="{C60DC28D-0621-4B6A-A188-7D7386E74110}" type="presParOf" srcId="{6DC6F89E-CA53-4186-845B-4B21A04BA3CE}" destId="{D8AE66FD-B46B-4A64-A8A8-8CB496CBB38B}" srcOrd="2" destOrd="0" presId="urn:microsoft.com/office/officeart/2018/2/layout/IconVerticalSolidList"/>
    <dgm:cxn modelId="{3E2F050E-871E-48D0-BD38-EA0435000A9B}" type="presParOf" srcId="{6DC6F89E-CA53-4186-845B-4B21A04BA3CE}" destId="{06B0F008-6B21-4AB5-9807-3B9F20E6EAB6}" srcOrd="3" destOrd="0" presId="urn:microsoft.com/office/officeart/2018/2/layout/IconVerticalSolidList"/>
    <dgm:cxn modelId="{A5BD5BE7-24C1-47F8-AFEE-C3AC7C0775A7}" type="presParOf" srcId="{99D2E92B-544B-4F8F-AFBF-F5F3D635C4F2}" destId="{796B9EB8-12A8-4D9A-B477-64E4FB17DFD3}" srcOrd="5" destOrd="0" presId="urn:microsoft.com/office/officeart/2018/2/layout/IconVerticalSolidList"/>
    <dgm:cxn modelId="{ED3ADD6C-F720-4087-B445-9A760A48CE7C}" type="presParOf" srcId="{99D2E92B-544B-4F8F-AFBF-F5F3D635C4F2}" destId="{F5587DDD-0F20-43E6-8169-E6F18CACCD70}" srcOrd="6" destOrd="0" presId="urn:microsoft.com/office/officeart/2018/2/layout/IconVerticalSolidList"/>
    <dgm:cxn modelId="{DC256981-CE79-4EFB-BBEE-C982C22F43B6}" type="presParOf" srcId="{F5587DDD-0F20-43E6-8169-E6F18CACCD70}" destId="{203A3296-254A-4BFD-A833-8C7C6E7EF458}" srcOrd="0" destOrd="0" presId="urn:microsoft.com/office/officeart/2018/2/layout/IconVerticalSolidList"/>
    <dgm:cxn modelId="{3D66E424-E835-4C13-AAF7-400ED5CCDB9F}" type="presParOf" srcId="{F5587DDD-0F20-43E6-8169-E6F18CACCD70}" destId="{10FA2353-5C73-4828-A2A7-F7DE15620C72}" srcOrd="1" destOrd="0" presId="urn:microsoft.com/office/officeart/2018/2/layout/IconVerticalSolidList"/>
    <dgm:cxn modelId="{6B4910F2-A328-4EED-84B3-219DF3D65B26}" type="presParOf" srcId="{F5587DDD-0F20-43E6-8169-E6F18CACCD70}" destId="{CE7EACFE-DE4B-4BFC-A3EF-4E9CC210E350}" srcOrd="2" destOrd="0" presId="urn:microsoft.com/office/officeart/2018/2/layout/IconVerticalSolidList"/>
    <dgm:cxn modelId="{F3CA5F4A-EBFD-4D73-92D2-E8BCDCEAC990}" type="presParOf" srcId="{F5587DDD-0F20-43E6-8169-E6F18CACCD70}" destId="{200CFE9E-D238-4302-B4FF-CB22DBE10A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CDA432-520B-4562-9F0C-996CB4B06A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0E05C1-1778-4DFF-BE5F-E74E21C10D3D}">
      <dgm:prSet/>
      <dgm:spPr/>
      <dgm:t>
        <a:bodyPr/>
        <a:lstStyle/>
        <a:p>
          <a:r>
            <a:rPr lang="fr-FR"/>
            <a:t>Les coordonnées</a:t>
          </a:r>
          <a:endParaRPr lang="en-US"/>
        </a:p>
      </dgm:t>
    </dgm:pt>
    <dgm:pt modelId="{911AA75B-32ED-466D-897E-35D3A3D84A59}" type="parTrans" cxnId="{D4797479-B999-482D-97CE-83C2D225728D}">
      <dgm:prSet/>
      <dgm:spPr/>
      <dgm:t>
        <a:bodyPr/>
        <a:lstStyle/>
        <a:p>
          <a:endParaRPr lang="en-US"/>
        </a:p>
      </dgm:t>
    </dgm:pt>
    <dgm:pt modelId="{058002B9-A9E4-44E2-90D1-2EF3594D4D5C}" type="sibTrans" cxnId="{D4797479-B999-482D-97CE-83C2D225728D}">
      <dgm:prSet/>
      <dgm:spPr/>
      <dgm:t>
        <a:bodyPr/>
        <a:lstStyle/>
        <a:p>
          <a:endParaRPr lang="en-US"/>
        </a:p>
      </dgm:t>
    </dgm:pt>
    <dgm:pt modelId="{73F04E8C-E38B-479E-8B94-BBB2E53B9DE6}">
      <dgm:prSet/>
      <dgm:spPr/>
      <dgm:t>
        <a:bodyPr/>
        <a:lstStyle/>
        <a:p>
          <a:r>
            <a:rPr lang="fr-FR"/>
            <a:t>Les certificats</a:t>
          </a:r>
          <a:endParaRPr lang="en-US"/>
        </a:p>
      </dgm:t>
    </dgm:pt>
    <dgm:pt modelId="{669AD2B0-E515-436F-AC23-EA3A6844997D}" type="parTrans" cxnId="{CD19C9D5-158A-460E-A4E5-FC9E29AE6CE3}">
      <dgm:prSet/>
      <dgm:spPr/>
      <dgm:t>
        <a:bodyPr/>
        <a:lstStyle/>
        <a:p>
          <a:endParaRPr lang="en-US"/>
        </a:p>
      </dgm:t>
    </dgm:pt>
    <dgm:pt modelId="{096343AD-5CCB-4FEA-B387-0265C660FEA3}" type="sibTrans" cxnId="{CD19C9D5-158A-460E-A4E5-FC9E29AE6CE3}">
      <dgm:prSet/>
      <dgm:spPr/>
      <dgm:t>
        <a:bodyPr/>
        <a:lstStyle/>
        <a:p>
          <a:endParaRPr lang="en-US"/>
        </a:p>
      </dgm:t>
    </dgm:pt>
    <dgm:pt modelId="{A6A91178-6081-4EBB-8C50-51A54FC3B12A}">
      <dgm:prSet/>
      <dgm:spPr/>
      <dgm:t>
        <a:bodyPr/>
        <a:lstStyle/>
        <a:p>
          <a:r>
            <a:rPr lang="fr-FR"/>
            <a:t>Les activités (l’expression, les avis, les hobbies, la consommation, la profession, les publications, les appels)</a:t>
          </a:r>
          <a:endParaRPr lang="en-US"/>
        </a:p>
      </dgm:t>
    </dgm:pt>
    <dgm:pt modelId="{5552C1C8-AF23-4633-B00F-AFC568A185A5}" type="parTrans" cxnId="{11E003E9-46A7-4148-9446-87F2CDFD7816}">
      <dgm:prSet/>
      <dgm:spPr/>
      <dgm:t>
        <a:bodyPr/>
        <a:lstStyle/>
        <a:p>
          <a:endParaRPr lang="en-US"/>
        </a:p>
      </dgm:t>
    </dgm:pt>
    <dgm:pt modelId="{3CE0F987-56C0-4850-9012-D9613A36425D}" type="sibTrans" cxnId="{11E003E9-46A7-4148-9446-87F2CDFD7816}">
      <dgm:prSet/>
      <dgm:spPr/>
      <dgm:t>
        <a:bodyPr/>
        <a:lstStyle/>
        <a:p>
          <a:endParaRPr lang="en-US"/>
        </a:p>
      </dgm:t>
    </dgm:pt>
    <dgm:pt modelId="{D1922599-DEDB-4574-8CBA-FDDD97F2941E}">
      <dgm:prSet/>
      <dgm:spPr/>
      <dgm:t>
        <a:bodyPr/>
        <a:lstStyle/>
        <a:p>
          <a:r>
            <a:rPr lang="fr-FR"/>
            <a:t>Les connaissances (Ce que vous savez)</a:t>
          </a:r>
          <a:endParaRPr lang="en-US"/>
        </a:p>
      </dgm:t>
    </dgm:pt>
    <dgm:pt modelId="{1F99260E-E364-4951-B9F6-4ECCB65B5921}" type="parTrans" cxnId="{6DFA90D3-5918-4BA3-89DC-77558EBD9376}">
      <dgm:prSet/>
      <dgm:spPr/>
      <dgm:t>
        <a:bodyPr/>
        <a:lstStyle/>
        <a:p>
          <a:endParaRPr lang="en-US"/>
        </a:p>
      </dgm:t>
    </dgm:pt>
    <dgm:pt modelId="{2A203124-4AEC-4B93-A64F-B56874484F04}" type="sibTrans" cxnId="{6DFA90D3-5918-4BA3-89DC-77558EBD9376}">
      <dgm:prSet/>
      <dgm:spPr/>
      <dgm:t>
        <a:bodyPr/>
        <a:lstStyle/>
        <a:p>
          <a:endParaRPr lang="en-US"/>
        </a:p>
      </dgm:t>
    </dgm:pt>
    <dgm:pt modelId="{3AA4F3F2-B572-4974-B3A6-52DBD42A8F1C}">
      <dgm:prSet/>
      <dgm:spPr/>
      <dgm:t>
        <a:bodyPr/>
        <a:lstStyle/>
        <a:p>
          <a:r>
            <a:rPr lang="fr-FR"/>
            <a:t>Les avatars</a:t>
          </a:r>
          <a:endParaRPr lang="en-US"/>
        </a:p>
      </dgm:t>
    </dgm:pt>
    <dgm:pt modelId="{8B01AB4E-2F7D-496E-99C7-7258AD62AFD8}" type="parTrans" cxnId="{C85AC5AA-B3B6-457A-BB6E-6FB29ACCECD5}">
      <dgm:prSet/>
      <dgm:spPr/>
      <dgm:t>
        <a:bodyPr/>
        <a:lstStyle/>
        <a:p>
          <a:endParaRPr lang="en-US"/>
        </a:p>
      </dgm:t>
    </dgm:pt>
    <dgm:pt modelId="{B849F21F-EC29-46A3-8E8E-A19426837224}" type="sibTrans" cxnId="{C85AC5AA-B3B6-457A-BB6E-6FB29ACCECD5}">
      <dgm:prSet/>
      <dgm:spPr/>
      <dgm:t>
        <a:bodyPr/>
        <a:lstStyle/>
        <a:p>
          <a:endParaRPr lang="en-US"/>
        </a:p>
      </dgm:t>
    </dgm:pt>
    <dgm:pt modelId="{54F67D15-AE15-45BC-9710-5950C55FFA96}">
      <dgm:prSet/>
      <dgm:spPr/>
      <dgm:t>
        <a:bodyPr/>
        <a:lstStyle/>
        <a:p>
          <a:r>
            <a:rPr lang="fr-FR"/>
            <a:t>L’audience</a:t>
          </a:r>
          <a:endParaRPr lang="en-US"/>
        </a:p>
      </dgm:t>
    </dgm:pt>
    <dgm:pt modelId="{90AC9324-8CE2-4956-B6DC-289263E1C899}" type="parTrans" cxnId="{2B29B4E7-3DFE-4367-BF8D-6144EB4EBCED}">
      <dgm:prSet/>
      <dgm:spPr/>
      <dgm:t>
        <a:bodyPr/>
        <a:lstStyle/>
        <a:p>
          <a:endParaRPr lang="en-US"/>
        </a:p>
      </dgm:t>
    </dgm:pt>
    <dgm:pt modelId="{58E30764-4F08-4E62-BB89-2E96A3F2E21E}" type="sibTrans" cxnId="{2B29B4E7-3DFE-4367-BF8D-6144EB4EBCED}">
      <dgm:prSet/>
      <dgm:spPr/>
      <dgm:t>
        <a:bodyPr/>
        <a:lstStyle/>
        <a:p>
          <a:endParaRPr lang="en-US"/>
        </a:p>
      </dgm:t>
    </dgm:pt>
    <dgm:pt modelId="{B98B217C-5566-49F3-84A9-4000C11CB497}" type="pres">
      <dgm:prSet presAssocID="{56CDA432-520B-4562-9F0C-996CB4B06A9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86FC707-6C31-443E-BCB7-3D9C2397DF1B}" type="pres">
      <dgm:prSet presAssocID="{060E05C1-1778-4DFF-BE5F-E74E21C10D3D}" presName="thickLine" presStyleLbl="alignNode1" presStyleIdx="0" presStyleCnt="6"/>
      <dgm:spPr/>
    </dgm:pt>
    <dgm:pt modelId="{BE5C8D86-404D-4BA9-B6CF-61456D217579}" type="pres">
      <dgm:prSet presAssocID="{060E05C1-1778-4DFF-BE5F-E74E21C10D3D}" presName="horz1" presStyleCnt="0"/>
      <dgm:spPr/>
    </dgm:pt>
    <dgm:pt modelId="{19BA32D7-0F6F-4B8C-93CA-CFDBB5A1AA35}" type="pres">
      <dgm:prSet presAssocID="{060E05C1-1778-4DFF-BE5F-E74E21C10D3D}" presName="tx1" presStyleLbl="revTx" presStyleIdx="0" presStyleCnt="6"/>
      <dgm:spPr/>
      <dgm:t>
        <a:bodyPr/>
        <a:lstStyle/>
        <a:p>
          <a:endParaRPr lang="fr-FR"/>
        </a:p>
      </dgm:t>
    </dgm:pt>
    <dgm:pt modelId="{61C5D653-56D8-442D-8961-043553517AC2}" type="pres">
      <dgm:prSet presAssocID="{060E05C1-1778-4DFF-BE5F-E74E21C10D3D}" presName="vert1" presStyleCnt="0"/>
      <dgm:spPr/>
    </dgm:pt>
    <dgm:pt modelId="{3BAF647F-A0DE-46A2-A914-325DFCA01B2E}" type="pres">
      <dgm:prSet presAssocID="{73F04E8C-E38B-479E-8B94-BBB2E53B9DE6}" presName="thickLine" presStyleLbl="alignNode1" presStyleIdx="1" presStyleCnt="6"/>
      <dgm:spPr/>
    </dgm:pt>
    <dgm:pt modelId="{B743035E-E228-4443-B2C0-491F8B211BBE}" type="pres">
      <dgm:prSet presAssocID="{73F04E8C-E38B-479E-8B94-BBB2E53B9DE6}" presName="horz1" presStyleCnt="0"/>
      <dgm:spPr/>
    </dgm:pt>
    <dgm:pt modelId="{84159552-15C0-4450-ABDA-7F92F1B0A20E}" type="pres">
      <dgm:prSet presAssocID="{73F04E8C-E38B-479E-8B94-BBB2E53B9DE6}" presName="tx1" presStyleLbl="revTx" presStyleIdx="1" presStyleCnt="6"/>
      <dgm:spPr/>
      <dgm:t>
        <a:bodyPr/>
        <a:lstStyle/>
        <a:p>
          <a:endParaRPr lang="fr-FR"/>
        </a:p>
      </dgm:t>
    </dgm:pt>
    <dgm:pt modelId="{42D4DACA-4E4E-471F-804D-87AB60FDC238}" type="pres">
      <dgm:prSet presAssocID="{73F04E8C-E38B-479E-8B94-BBB2E53B9DE6}" presName="vert1" presStyleCnt="0"/>
      <dgm:spPr/>
    </dgm:pt>
    <dgm:pt modelId="{6E06B91D-C825-41A1-867B-A4138C8FF4C2}" type="pres">
      <dgm:prSet presAssocID="{A6A91178-6081-4EBB-8C50-51A54FC3B12A}" presName="thickLine" presStyleLbl="alignNode1" presStyleIdx="2" presStyleCnt="6"/>
      <dgm:spPr/>
    </dgm:pt>
    <dgm:pt modelId="{B2E3DDB3-D2A9-4B17-B683-84E3F4FCF564}" type="pres">
      <dgm:prSet presAssocID="{A6A91178-6081-4EBB-8C50-51A54FC3B12A}" presName="horz1" presStyleCnt="0"/>
      <dgm:spPr/>
    </dgm:pt>
    <dgm:pt modelId="{ED6B1FE8-3286-4DD9-9F3C-0AC6331D1392}" type="pres">
      <dgm:prSet presAssocID="{A6A91178-6081-4EBB-8C50-51A54FC3B12A}" presName="tx1" presStyleLbl="revTx" presStyleIdx="2" presStyleCnt="6"/>
      <dgm:spPr/>
      <dgm:t>
        <a:bodyPr/>
        <a:lstStyle/>
        <a:p>
          <a:endParaRPr lang="fr-FR"/>
        </a:p>
      </dgm:t>
    </dgm:pt>
    <dgm:pt modelId="{40351E71-6E34-4094-BC14-3448C05C2705}" type="pres">
      <dgm:prSet presAssocID="{A6A91178-6081-4EBB-8C50-51A54FC3B12A}" presName="vert1" presStyleCnt="0"/>
      <dgm:spPr/>
    </dgm:pt>
    <dgm:pt modelId="{F57A74D1-FB8E-46A5-B515-AAA5FB1730AA}" type="pres">
      <dgm:prSet presAssocID="{D1922599-DEDB-4574-8CBA-FDDD97F2941E}" presName="thickLine" presStyleLbl="alignNode1" presStyleIdx="3" presStyleCnt="6"/>
      <dgm:spPr/>
    </dgm:pt>
    <dgm:pt modelId="{3C334C0F-DFC1-4C1B-AF7D-4BD36381DBEF}" type="pres">
      <dgm:prSet presAssocID="{D1922599-DEDB-4574-8CBA-FDDD97F2941E}" presName="horz1" presStyleCnt="0"/>
      <dgm:spPr/>
    </dgm:pt>
    <dgm:pt modelId="{00ACEB9E-2EE4-4261-85E4-0956DB98A53F}" type="pres">
      <dgm:prSet presAssocID="{D1922599-DEDB-4574-8CBA-FDDD97F2941E}" presName="tx1" presStyleLbl="revTx" presStyleIdx="3" presStyleCnt="6"/>
      <dgm:spPr/>
      <dgm:t>
        <a:bodyPr/>
        <a:lstStyle/>
        <a:p>
          <a:endParaRPr lang="fr-FR"/>
        </a:p>
      </dgm:t>
    </dgm:pt>
    <dgm:pt modelId="{5E462FD6-FC3A-466E-80CF-319D052DF513}" type="pres">
      <dgm:prSet presAssocID="{D1922599-DEDB-4574-8CBA-FDDD97F2941E}" presName="vert1" presStyleCnt="0"/>
      <dgm:spPr/>
    </dgm:pt>
    <dgm:pt modelId="{9EE89C7F-73A9-41B5-A9D1-F5E65AE6F670}" type="pres">
      <dgm:prSet presAssocID="{3AA4F3F2-B572-4974-B3A6-52DBD42A8F1C}" presName="thickLine" presStyleLbl="alignNode1" presStyleIdx="4" presStyleCnt="6"/>
      <dgm:spPr/>
    </dgm:pt>
    <dgm:pt modelId="{668A76CA-A291-406E-ACCB-BF4A6BD7ED25}" type="pres">
      <dgm:prSet presAssocID="{3AA4F3F2-B572-4974-B3A6-52DBD42A8F1C}" presName="horz1" presStyleCnt="0"/>
      <dgm:spPr/>
    </dgm:pt>
    <dgm:pt modelId="{3E3759D3-7C90-4A0B-BEDD-009B3A75F606}" type="pres">
      <dgm:prSet presAssocID="{3AA4F3F2-B572-4974-B3A6-52DBD42A8F1C}" presName="tx1" presStyleLbl="revTx" presStyleIdx="4" presStyleCnt="6"/>
      <dgm:spPr/>
      <dgm:t>
        <a:bodyPr/>
        <a:lstStyle/>
        <a:p>
          <a:endParaRPr lang="fr-FR"/>
        </a:p>
      </dgm:t>
    </dgm:pt>
    <dgm:pt modelId="{29F2493A-87B5-4DFA-8681-42001ED15E5C}" type="pres">
      <dgm:prSet presAssocID="{3AA4F3F2-B572-4974-B3A6-52DBD42A8F1C}" presName="vert1" presStyleCnt="0"/>
      <dgm:spPr/>
    </dgm:pt>
    <dgm:pt modelId="{511F2F63-E2AC-4CA9-8501-218476F22717}" type="pres">
      <dgm:prSet presAssocID="{54F67D15-AE15-45BC-9710-5950C55FFA96}" presName="thickLine" presStyleLbl="alignNode1" presStyleIdx="5" presStyleCnt="6"/>
      <dgm:spPr/>
    </dgm:pt>
    <dgm:pt modelId="{7575296D-2BC5-49BD-B6F4-9293A8CCA12B}" type="pres">
      <dgm:prSet presAssocID="{54F67D15-AE15-45BC-9710-5950C55FFA96}" presName="horz1" presStyleCnt="0"/>
      <dgm:spPr/>
    </dgm:pt>
    <dgm:pt modelId="{70B6B298-D490-428A-9B99-865338C815C1}" type="pres">
      <dgm:prSet presAssocID="{54F67D15-AE15-45BC-9710-5950C55FFA96}" presName="tx1" presStyleLbl="revTx" presStyleIdx="5" presStyleCnt="6"/>
      <dgm:spPr/>
      <dgm:t>
        <a:bodyPr/>
        <a:lstStyle/>
        <a:p>
          <a:endParaRPr lang="fr-FR"/>
        </a:p>
      </dgm:t>
    </dgm:pt>
    <dgm:pt modelId="{8A934B24-C1F9-4D57-94D3-C85F7CB47C24}" type="pres">
      <dgm:prSet presAssocID="{54F67D15-AE15-45BC-9710-5950C55FFA96}" presName="vert1" presStyleCnt="0"/>
      <dgm:spPr/>
    </dgm:pt>
  </dgm:ptLst>
  <dgm:cxnLst>
    <dgm:cxn modelId="{6DFA90D3-5918-4BA3-89DC-77558EBD9376}" srcId="{56CDA432-520B-4562-9F0C-996CB4B06A92}" destId="{D1922599-DEDB-4574-8CBA-FDDD97F2941E}" srcOrd="3" destOrd="0" parTransId="{1F99260E-E364-4951-B9F6-4ECCB65B5921}" sibTransId="{2A203124-4AEC-4B93-A64F-B56874484F04}"/>
    <dgm:cxn modelId="{AA299B0B-755C-440A-84C4-5BA317A6760B}" type="presOf" srcId="{54F67D15-AE15-45BC-9710-5950C55FFA96}" destId="{70B6B298-D490-428A-9B99-865338C815C1}" srcOrd="0" destOrd="0" presId="urn:microsoft.com/office/officeart/2008/layout/LinedList"/>
    <dgm:cxn modelId="{D4797479-B999-482D-97CE-83C2D225728D}" srcId="{56CDA432-520B-4562-9F0C-996CB4B06A92}" destId="{060E05C1-1778-4DFF-BE5F-E74E21C10D3D}" srcOrd="0" destOrd="0" parTransId="{911AA75B-32ED-466D-897E-35D3A3D84A59}" sibTransId="{058002B9-A9E4-44E2-90D1-2EF3594D4D5C}"/>
    <dgm:cxn modelId="{3E97037C-6267-4992-BEB8-6D0CC7FDA2EA}" type="presOf" srcId="{73F04E8C-E38B-479E-8B94-BBB2E53B9DE6}" destId="{84159552-15C0-4450-ABDA-7F92F1B0A20E}" srcOrd="0" destOrd="0" presId="urn:microsoft.com/office/officeart/2008/layout/LinedList"/>
    <dgm:cxn modelId="{79C51168-7375-4BAC-8B33-14797C97B8C3}" type="presOf" srcId="{060E05C1-1778-4DFF-BE5F-E74E21C10D3D}" destId="{19BA32D7-0F6F-4B8C-93CA-CFDBB5A1AA35}" srcOrd="0" destOrd="0" presId="urn:microsoft.com/office/officeart/2008/layout/LinedList"/>
    <dgm:cxn modelId="{5BBFA840-47D2-4A43-BD07-B96C70EE540A}" type="presOf" srcId="{D1922599-DEDB-4574-8CBA-FDDD97F2941E}" destId="{00ACEB9E-2EE4-4261-85E4-0956DB98A53F}" srcOrd="0" destOrd="0" presId="urn:microsoft.com/office/officeart/2008/layout/LinedList"/>
    <dgm:cxn modelId="{7EBE20D8-E857-49B3-AC8C-9AC18C7A04CF}" type="presOf" srcId="{A6A91178-6081-4EBB-8C50-51A54FC3B12A}" destId="{ED6B1FE8-3286-4DD9-9F3C-0AC6331D1392}" srcOrd="0" destOrd="0" presId="urn:microsoft.com/office/officeart/2008/layout/LinedList"/>
    <dgm:cxn modelId="{CD19C9D5-158A-460E-A4E5-FC9E29AE6CE3}" srcId="{56CDA432-520B-4562-9F0C-996CB4B06A92}" destId="{73F04E8C-E38B-479E-8B94-BBB2E53B9DE6}" srcOrd="1" destOrd="0" parTransId="{669AD2B0-E515-436F-AC23-EA3A6844997D}" sibTransId="{096343AD-5CCB-4FEA-B387-0265C660FEA3}"/>
    <dgm:cxn modelId="{2B29B4E7-3DFE-4367-BF8D-6144EB4EBCED}" srcId="{56CDA432-520B-4562-9F0C-996CB4B06A92}" destId="{54F67D15-AE15-45BC-9710-5950C55FFA96}" srcOrd="5" destOrd="0" parTransId="{90AC9324-8CE2-4956-B6DC-289263E1C899}" sibTransId="{58E30764-4F08-4E62-BB89-2E96A3F2E21E}"/>
    <dgm:cxn modelId="{1AB9C243-6203-4780-8055-F7F3547C7B99}" type="presOf" srcId="{3AA4F3F2-B572-4974-B3A6-52DBD42A8F1C}" destId="{3E3759D3-7C90-4A0B-BEDD-009B3A75F606}" srcOrd="0" destOrd="0" presId="urn:microsoft.com/office/officeart/2008/layout/LinedList"/>
    <dgm:cxn modelId="{3C52110A-2691-457F-AC30-CDE4F99AD88F}" type="presOf" srcId="{56CDA432-520B-4562-9F0C-996CB4B06A92}" destId="{B98B217C-5566-49F3-84A9-4000C11CB497}" srcOrd="0" destOrd="0" presId="urn:microsoft.com/office/officeart/2008/layout/LinedList"/>
    <dgm:cxn modelId="{11E003E9-46A7-4148-9446-87F2CDFD7816}" srcId="{56CDA432-520B-4562-9F0C-996CB4B06A92}" destId="{A6A91178-6081-4EBB-8C50-51A54FC3B12A}" srcOrd="2" destOrd="0" parTransId="{5552C1C8-AF23-4633-B00F-AFC568A185A5}" sibTransId="{3CE0F987-56C0-4850-9012-D9613A36425D}"/>
    <dgm:cxn modelId="{C85AC5AA-B3B6-457A-BB6E-6FB29ACCECD5}" srcId="{56CDA432-520B-4562-9F0C-996CB4B06A92}" destId="{3AA4F3F2-B572-4974-B3A6-52DBD42A8F1C}" srcOrd="4" destOrd="0" parTransId="{8B01AB4E-2F7D-496E-99C7-7258AD62AFD8}" sibTransId="{B849F21F-EC29-46A3-8E8E-A19426837224}"/>
    <dgm:cxn modelId="{02FE31E8-B102-4269-9053-8008E374E3B4}" type="presParOf" srcId="{B98B217C-5566-49F3-84A9-4000C11CB497}" destId="{186FC707-6C31-443E-BCB7-3D9C2397DF1B}" srcOrd="0" destOrd="0" presId="urn:microsoft.com/office/officeart/2008/layout/LinedList"/>
    <dgm:cxn modelId="{F37C550D-A127-4277-A48C-126C8948CEC5}" type="presParOf" srcId="{B98B217C-5566-49F3-84A9-4000C11CB497}" destId="{BE5C8D86-404D-4BA9-B6CF-61456D217579}" srcOrd="1" destOrd="0" presId="urn:microsoft.com/office/officeart/2008/layout/LinedList"/>
    <dgm:cxn modelId="{CC9B0D9A-30FB-46A4-9929-E17BD0C5B496}" type="presParOf" srcId="{BE5C8D86-404D-4BA9-B6CF-61456D217579}" destId="{19BA32D7-0F6F-4B8C-93CA-CFDBB5A1AA35}" srcOrd="0" destOrd="0" presId="urn:microsoft.com/office/officeart/2008/layout/LinedList"/>
    <dgm:cxn modelId="{D7A1A470-08A1-4BEF-9C51-CD27694E1602}" type="presParOf" srcId="{BE5C8D86-404D-4BA9-B6CF-61456D217579}" destId="{61C5D653-56D8-442D-8961-043553517AC2}" srcOrd="1" destOrd="0" presId="urn:microsoft.com/office/officeart/2008/layout/LinedList"/>
    <dgm:cxn modelId="{4EF18017-19CA-45F8-B8A4-71000FE1A8BD}" type="presParOf" srcId="{B98B217C-5566-49F3-84A9-4000C11CB497}" destId="{3BAF647F-A0DE-46A2-A914-325DFCA01B2E}" srcOrd="2" destOrd="0" presId="urn:microsoft.com/office/officeart/2008/layout/LinedList"/>
    <dgm:cxn modelId="{63815A92-EC77-4153-A885-0BB67093463F}" type="presParOf" srcId="{B98B217C-5566-49F3-84A9-4000C11CB497}" destId="{B743035E-E228-4443-B2C0-491F8B211BBE}" srcOrd="3" destOrd="0" presId="urn:microsoft.com/office/officeart/2008/layout/LinedList"/>
    <dgm:cxn modelId="{59608C7A-1E56-4123-B43F-67E9F7436BFD}" type="presParOf" srcId="{B743035E-E228-4443-B2C0-491F8B211BBE}" destId="{84159552-15C0-4450-ABDA-7F92F1B0A20E}" srcOrd="0" destOrd="0" presId="urn:microsoft.com/office/officeart/2008/layout/LinedList"/>
    <dgm:cxn modelId="{DF3825EA-673D-44FC-A37E-4A6014989B4A}" type="presParOf" srcId="{B743035E-E228-4443-B2C0-491F8B211BBE}" destId="{42D4DACA-4E4E-471F-804D-87AB60FDC238}" srcOrd="1" destOrd="0" presId="urn:microsoft.com/office/officeart/2008/layout/LinedList"/>
    <dgm:cxn modelId="{EE04829C-339F-489D-9C17-65F786EAE621}" type="presParOf" srcId="{B98B217C-5566-49F3-84A9-4000C11CB497}" destId="{6E06B91D-C825-41A1-867B-A4138C8FF4C2}" srcOrd="4" destOrd="0" presId="urn:microsoft.com/office/officeart/2008/layout/LinedList"/>
    <dgm:cxn modelId="{BA800589-210F-4BEB-9444-CE776E9C0BD7}" type="presParOf" srcId="{B98B217C-5566-49F3-84A9-4000C11CB497}" destId="{B2E3DDB3-D2A9-4B17-B683-84E3F4FCF564}" srcOrd="5" destOrd="0" presId="urn:microsoft.com/office/officeart/2008/layout/LinedList"/>
    <dgm:cxn modelId="{FA3E41D4-3752-4A25-BE15-8D2D54BA657E}" type="presParOf" srcId="{B2E3DDB3-D2A9-4B17-B683-84E3F4FCF564}" destId="{ED6B1FE8-3286-4DD9-9F3C-0AC6331D1392}" srcOrd="0" destOrd="0" presId="urn:microsoft.com/office/officeart/2008/layout/LinedList"/>
    <dgm:cxn modelId="{7D2DEFD6-DECF-4ACE-B189-164F0D41B1DC}" type="presParOf" srcId="{B2E3DDB3-D2A9-4B17-B683-84E3F4FCF564}" destId="{40351E71-6E34-4094-BC14-3448C05C2705}" srcOrd="1" destOrd="0" presId="urn:microsoft.com/office/officeart/2008/layout/LinedList"/>
    <dgm:cxn modelId="{46087D26-86CA-44A1-8E95-7076401D5F1F}" type="presParOf" srcId="{B98B217C-5566-49F3-84A9-4000C11CB497}" destId="{F57A74D1-FB8E-46A5-B515-AAA5FB1730AA}" srcOrd="6" destOrd="0" presId="urn:microsoft.com/office/officeart/2008/layout/LinedList"/>
    <dgm:cxn modelId="{7F524B2C-87AF-4557-918C-078CB8AAD196}" type="presParOf" srcId="{B98B217C-5566-49F3-84A9-4000C11CB497}" destId="{3C334C0F-DFC1-4C1B-AF7D-4BD36381DBEF}" srcOrd="7" destOrd="0" presId="urn:microsoft.com/office/officeart/2008/layout/LinedList"/>
    <dgm:cxn modelId="{8D407D30-BC76-43DC-B509-C73AA7C154CD}" type="presParOf" srcId="{3C334C0F-DFC1-4C1B-AF7D-4BD36381DBEF}" destId="{00ACEB9E-2EE4-4261-85E4-0956DB98A53F}" srcOrd="0" destOrd="0" presId="urn:microsoft.com/office/officeart/2008/layout/LinedList"/>
    <dgm:cxn modelId="{88E1C245-92BE-4368-86D6-5B84F895EA2D}" type="presParOf" srcId="{3C334C0F-DFC1-4C1B-AF7D-4BD36381DBEF}" destId="{5E462FD6-FC3A-466E-80CF-319D052DF513}" srcOrd="1" destOrd="0" presId="urn:microsoft.com/office/officeart/2008/layout/LinedList"/>
    <dgm:cxn modelId="{8DCFC779-0CBA-4845-BD5E-7BE180030DD0}" type="presParOf" srcId="{B98B217C-5566-49F3-84A9-4000C11CB497}" destId="{9EE89C7F-73A9-41B5-A9D1-F5E65AE6F670}" srcOrd="8" destOrd="0" presId="urn:microsoft.com/office/officeart/2008/layout/LinedList"/>
    <dgm:cxn modelId="{9032E363-A3BA-4762-9FFF-490A9324B51A}" type="presParOf" srcId="{B98B217C-5566-49F3-84A9-4000C11CB497}" destId="{668A76CA-A291-406E-ACCB-BF4A6BD7ED25}" srcOrd="9" destOrd="0" presId="urn:microsoft.com/office/officeart/2008/layout/LinedList"/>
    <dgm:cxn modelId="{45F421E0-469C-426D-B504-5627E56CD308}" type="presParOf" srcId="{668A76CA-A291-406E-ACCB-BF4A6BD7ED25}" destId="{3E3759D3-7C90-4A0B-BEDD-009B3A75F606}" srcOrd="0" destOrd="0" presId="urn:microsoft.com/office/officeart/2008/layout/LinedList"/>
    <dgm:cxn modelId="{4DAE86E1-561E-4B71-8B6E-EBB84206D059}" type="presParOf" srcId="{668A76CA-A291-406E-ACCB-BF4A6BD7ED25}" destId="{29F2493A-87B5-4DFA-8681-42001ED15E5C}" srcOrd="1" destOrd="0" presId="urn:microsoft.com/office/officeart/2008/layout/LinedList"/>
    <dgm:cxn modelId="{0897CF7A-018C-4895-9551-19850C92941A}" type="presParOf" srcId="{B98B217C-5566-49F3-84A9-4000C11CB497}" destId="{511F2F63-E2AC-4CA9-8501-218476F22717}" srcOrd="10" destOrd="0" presId="urn:microsoft.com/office/officeart/2008/layout/LinedList"/>
    <dgm:cxn modelId="{F3213A0D-30B9-4877-BFA5-952569D52DC9}" type="presParOf" srcId="{B98B217C-5566-49F3-84A9-4000C11CB497}" destId="{7575296D-2BC5-49BD-B6F4-9293A8CCA12B}" srcOrd="11" destOrd="0" presId="urn:microsoft.com/office/officeart/2008/layout/LinedList"/>
    <dgm:cxn modelId="{D1AE8E56-D6C9-40C4-AE9E-B99FC8D706CD}" type="presParOf" srcId="{7575296D-2BC5-49BD-B6F4-9293A8CCA12B}" destId="{70B6B298-D490-428A-9B99-865338C815C1}" srcOrd="0" destOrd="0" presId="urn:microsoft.com/office/officeart/2008/layout/LinedList"/>
    <dgm:cxn modelId="{6DD9B661-C0BF-4C84-A30C-F08CBE9A5805}" type="presParOf" srcId="{7575296D-2BC5-49BD-B6F4-9293A8CCA12B}" destId="{8A934B24-C1F9-4D57-94D3-C85F7CB47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4BBE-44AF-4E7A-A1AE-EDFD5524EF2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A0AA0-BF96-49FA-A659-568B075C672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626B6-4130-4DD4-B01C-D54B94448CA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L’identité, les identités, l’identité numérique</a:t>
          </a:r>
          <a:endParaRPr lang="en-US" sz="2500" kern="1200"/>
        </a:p>
      </dsp:txBody>
      <dsp:txXfrm>
        <a:off x="1941716" y="718"/>
        <a:ext cx="4571887" cy="1681139"/>
      </dsp:txXfrm>
    </dsp:sp>
    <dsp:sp modelId="{8923EE68-159F-4B48-887C-49AC42E852A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9BC4B-CC3E-488B-A746-909AD7E5E70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462E4-922E-4FD8-8651-612DB6DB1B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/>
            <a:t>Gérer son identité numérique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27B15878-3F14-47A3-97D0-560C2638CD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F84A1-63DB-4D68-83B3-E745942B04E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D5014-C744-4C51-BA1A-EACAAE6DF62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/>
            <a:t>Quels</a:t>
          </a:r>
          <a:r>
            <a:rPr lang="en-US" sz="2500" kern="1200" dirty="0"/>
            <a:t> reseaux pour faire quoi ?</a:t>
          </a:r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B6D6-4227-44C2-816A-290025F35CC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467BF-3D10-4E90-8FF5-461E72CEC91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BE656-2B5E-47A1-99EE-1B959B023B5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/>
            <a:t>Il est plus simple, plus rapide et moins cher, de faire une recherche sur internet que de recruter des détectives ;</a:t>
          </a:r>
          <a:endParaRPr lang="en-US" sz="2400" kern="1200"/>
        </a:p>
      </dsp:txBody>
      <dsp:txXfrm>
        <a:off x="1435590" y="531"/>
        <a:ext cx="9080009" cy="1242935"/>
      </dsp:txXfrm>
    </dsp:sp>
    <dsp:sp modelId="{E765DA6A-CAA8-442E-AB92-EC4A1F8B2B0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07A6E-2953-4494-B3A0-DE2B6713FFD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502FE-0A67-413B-9719-AD19DAE0409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/>
            <a:t>Les chargés de recrutement enquêtent régulièrement sur l’identité numérique des candidats</a:t>
          </a:r>
          <a:endParaRPr lang="en-US" sz="2400" kern="1200"/>
        </a:p>
      </dsp:txBody>
      <dsp:txXfrm>
        <a:off x="1435590" y="1554201"/>
        <a:ext cx="9080009" cy="1242935"/>
      </dsp:txXfrm>
    </dsp:sp>
    <dsp:sp modelId="{0D49D869-6E45-43D2-A932-5E8C70D298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791D8-A2B9-41E5-99B7-7D2E954ED18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CDB1A-A4CC-4EB7-AC97-AF3A1997446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/>
            <a:t>Certaines de nos activités n’ont pas été ou ne sont pas très légales (suivants la perception de certaines personnes dont l’opinion compte)</a:t>
          </a:r>
          <a:endParaRPr lang="en-US" sz="2400" kern="1200"/>
        </a:p>
      </dsp:txBody>
      <dsp:txXfrm>
        <a:off x="1435590" y="3107870"/>
        <a:ext cx="9080009" cy="12429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E4DC7-5FC0-48E9-9E80-EBF9CC352C4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CDB70-0664-4CDC-9361-D2A6567753EE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7C882-83CF-4770-B1BB-8D5080CE316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Créer du lien</a:t>
          </a:r>
          <a:endParaRPr lang="en-US" sz="1900" kern="1200"/>
        </a:p>
      </dsp:txBody>
      <dsp:txXfrm>
        <a:off x="1131174" y="4597"/>
        <a:ext cx="5382429" cy="979371"/>
      </dsp:txXfrm>
    </dsp:sp>
    <dsp:sp modelId="{F0EDF4CC-D816-43E4-BF5D-5C1A69521E6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2F449-B758-4D0D-A23C-22428EA8363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B51C3-F3DE-4C66-806B-2361C555543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Maintenir un contact</a:t>
          </a:r>
          <a:endParaRPr lang="en-US" sz="1900" kern="1200"/>
        </a:p>
      </dsp:txBody>
      <dsp:txXfrm>
        <a:off x="1131174" y="1228812"/>
        <a:ext cx="5382429" cy="979371"/>
      </dsp:txXfrm>
    </dsp:sp>
    <dsp:sp modelId="{565C07FB-1345-4753-9134-BC4320AFFD5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B375A-A7CB-4156-A884-760F2BDBD274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A4C76-6535-45A4-B352-68082D02188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Créer un réseau potentiel de diffusion</a:t>
          </a:r>
          <a:endParaRPr lang="en-US" sz="1900" kern="1200"/>
        </a:p>
      </dsp:txBody>
      <dsp:txXfrm>
        <a:off x="1131174" y="2453027"/>
        <a:ext cx="5382429" cy="979371"/>
      </dsp:txXfrm>
    </dsp:sp>
    <dsp:sp modelId="{3A1D9D8E-C417-4C15-92E7-629F5AD297F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E0D24-9B54-488F-AD37-AF77BA5C323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85910-437E-4987-AFFF-D1C69B7A590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Communiquer à moindre cout</a:t>
          </a:r>
          <a:endParaRPr lang="en-US" sz="1900" kern="1200"/>
        </a:p>
      </dsp:txBody>
      <dsp:txXfrm>
        <a:off x="1131174" y="3677241"/>
        <a:ext cx="5382429" cy="979371"/>
      </dsp:txXfrm>
    </dsp:sp>
    <dsp:sp modelId="{DE706B44-B77A-4D81-B862-0D16FC206081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8FDC8-61CC-4733-A69B-35E8C8C2466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AE4CB-87F0-49D0-80A2-87FE7A72BF95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Profiter de la viralité pour influencer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13F0E-66CC-4DF2-BC36-A0A69A42161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8CD4D-2E77-45FE-B914-0E9A7751574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3F3D2-C66A-49AE-8FB3-1C442287279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Quelles sont les autres réseaux sociaux que vous connaissez ?</a:t>
          </a:r>
          <a:endParaRPr lang="en-US" sz="2500" kern="1200"/>
        </a:p>
      </dsp:txBody>
      <dsp:txXfrm>
        <a:off x="1941716" y="718"/>
        <a:ext cx="4571887" cy="1681139"/>
      </dsp:txXfrm>
    </dsp:sp>
    <dsp:sp modelId="{7F74C3A1-1B19-42DF-AEF3-1D591629478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98EDF-062F-44C6-B6B1-01B836A1E6D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31C0C-4DF7-41D7-B359-E4F2AC7C145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Quels usages en faites vous ?</a:t>
          </a:r>
          <a:endParaRPr lang="en-US" sz="2500" kern="1200"/>
        </a:p>
      </dsp:txBody>
      <dsp:txXfrm>
        <a:off x="1941716" y="2102143"/>
        <a:ext cx="4571887" cy="1681139"/>
      </dsp:txXfrm>
    </dsp:sp>
    <dsp:sp modelId="{DB64CD0F-2A41-4949-8557-02BCA51DCF3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1CE9-8637-44D0-B4CA-495055C6C51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BF0D9-F770-4AFA-A3BA-CE8BEDB7E89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Quelles fonctionnalités vous manquent actuellement ?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C14F0-ECB6-4A64-8F94-820D8971F423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94E84-700C-4BD5-B784-DACBFDAE8E4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D926-11AA-438A-B833-3C099513519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Internet est la première source d’information au monde,</a:t>
          </a:r>
          <a:endParaRPr lang="en-US" sz="1900" kern="1200"/>
        </a:p>
      </dsp:txBody>
      <dsp:txXfrm>
        <a:off x="1131174" y="4597"/>
        <a:ext cx="5382429" cy="979371"/>
      </dsp:txXfrm>
    </dsp:sp>
    <dsp:sp modelId="{CDA99A2D-554E-4D56-AE4B-C7E2E39262D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449D3-6DC8-4EB9-A1B7-78E7DA6F3609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253A2-2F82-485B-91F4-C1F79951B93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Les principales cotations boursières sont dans le domaine de l’économie numérique,</a:t>
          </a:r>
          <a:endParaRPr lang="en-US" sz="1900" kern="1200"/>
        </a:p>
      </dsp:txBody>
      <dsp:txXfrm>
        <a:off x="1131174" y="1228812"/>
        <a:ext cx="5382429" cy="979371"/>
      </dsp:txXfrm>
    </dsp:sp>
    <dsp:sp modelId="{F4FD372E-6B56-455A-AE53-33A474F0143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A9718-3EE2-4031-A6CD-6047F8E0FE9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58642-F70B-49B0-B5C5-DDAC61D02F0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90 % d’entre elles offrent des services « gratuits » ,</a:t>
          </a:r>
          <a:endParaRPr lang="en-US" sz="1900" kern="1200"/>
        </a:p>
      </dsp:txBody>
      <dsp:txXfrm>
        <a:off x="1131174" y="2453027"/>
        <a:ext cx="5382429" cy="979371"/>
      </dsp:txXfrm>
    </dsp:sp>
    <dsp:sp modelId="{014CFBDC-85A0-4D0B-9014-142BADA92E8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7A0AD-7902-4ECB-BA87-30B69D4E97D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95EBC-CFF3-40F5-849E-1D9D10F4D652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L’ « économie de la donnée » est la première économie au monde,</a:t>
          </a:r>
          <a:endParaRPr lang="en-US" sz="1900" kern="1200"/>
        </a:p>
      </dsp:txBody>
      <dsp:txXfrm>
        <a:off x="1131174" y="3677241"/>
        <a:ext cx="5382429" cy="979371"/>
      </dsp:txXfrm>
    </dsp:sp>
    <dsp:sp modelId="{68FB3DC2-04AB-4738-8520-5DFF61DD4C1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46DF4-22AA-4E82-9D11-4EC13F4C237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C8C99-9D87-415A-83FD-38A73B8D4E8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Nous sommes de plus en plus connectés.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C8A62-71B8-469A-AB65-A3D149A9B7A7}">
      <dsp:nvSpPr>
        <dsp:cNvPr id="0" name=""/>
        <dsp:cNvSpPr/>
      </dsp:nvSpPr>
      <dsp:spPr>
        <a:xfrm>
          <a:off x="701137" y="621810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BBA7A-63B8-40B1-97FC-D910AF4ABC2C}">
      <dsp:nvSpPr>
        <dsp:cNvPr id="0" name=""/>
        <dsp:cNvSpPr/>
      </dsp:nvSpPr>
      <dsp:spPr>
        <a:xfrm>
          <a:off x="1154512" y="107518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ED5C0-341E-41EC-B136-9CB35E9D510E}">
      <dsp:nvSpPr>
        <dsp:cNvPr id="0" name=""/>
        <dsp:cNvSpPr/>
      </dsp:nvSpPr>
      <dsp:spPr>
        <a:xfrm>
          <a:off x="21075" y="3411811"/>
          <a:ext cx="34875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400" kern="1200" dirty="0"/>
            <a:t>ensemble identique d'éléments descriptifs (nom, prénom, date de naissance, sexe, etc.) d'individus différents (mais qui peuvent partager des goûts, des comportements…)</a:t>
          </a:r>
          <a:endParaRPr lang="en-US" sz="1400" kern="1200" dirty="0"/>
        </a:p>
      </dsp:txBody>
      <dsp:txXfrm>
        <a:off x="21075" y="3411811"/>
        <a:ext cx="3487500" cy="1102500"/>
      </dsp:txXfrm>
    </dsp:sp>
    <dsp:sp modelId="{F4F2BBB0-2ECA-4D45-9359-6C17E5E2FA44}">
      <dsp:nvSpPr>
        <dsp:cNvPr id="0" name=""/>
        <dsp:cNvSpPr/>
      </dsp:nvSpPr>
      <dsp:spPr>
        <a:xfrm>
          <a:off x="4798950" y="621810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730E-A6AF-4A7B-BFDE-0FEF1DB4C8E8}">
      <dsp:nvSpPr>
        <dsp:cNvPr id="0" name=""/>
        <dsp:cNvSpPr/>
      </dsp:nvSpPr>
      <dsp:spPr>
        <a:xfrm>
          <a:off x="5252325" y="107518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73E15-0741-4065-8004-A3E8C5BBFB1C}">
      <dsp:nvSpPr>
        <dsp:cNvPr id="0" name=""/>
        <dsp:cNvSpPr/>
      </dsp:nvSpPr>
      <dsp:spPr>
        <a:xfrm>
          <a:off x="4118887" y="3411811"/>
          <a:ext cx="34875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400" kern="1200" dirty="0"/>
            <a:t>somme des différences (forcément relatives) qui composent un individu unique</a:t>
          </a:r>
          <a:endParaRPr lang="en-US" sz="1400" kern="1200" dirty="0"/>
        </a:p>
      </dsp:txBody>
      <dsp:txXfrm>
        <a:off x="4118887" y="3411811"/>
        <a:ext cx="3487500" cy="1102500"/>
      </dsp:txXfrm>
    </dsp:sp>
    <dsp:sp modelId="{98A07FC9-4836-413E-B897-A7EF3A5065D9}">
      <dsp:nvSpPr>
        <dsp:cNvPr id="0" name=""/>
        <dsp:cNvSpPr/>
      </dsp:nvSpPr>
      <dsp:spPr>
        <a:xfrm>
          <a:off x="8896762" y="621810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74C00-253F-423E-A97C-392E8B13A73F}">
      <dsp:nvSpPr>
        <dsp:cNvPr id="0" name=""/>
        <dsp:cNvSpPr/>
      </dsp:nvSpPr>
      <dsp:spPr>
        <a:xfrm>
          <a:off x="9350137" y="1075186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4A4A5-104C-48AC-8C64-A5DC951C25E3}">
      <dsp:nvSpPr>
        <dsp:cNvPr id="0" name=""/>
        <dsp:cNvSpPr/>
      </dsp:nvSpPr>
      <dsp:spPr>
        <a:xfrm>
          <a:off x="8216700" y="3411811"/>
          <a:ext cx="34875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400" kern="1200" dirty="0"/>
            <a:t>L’identité permettant de reconnaître ou de désigner de façon certaine une personne physique ou morale</a:t>
          </a:r>
          <a:endParaRPr lang="en-US" sz="1400" kern="1200" dirty="0"/>
        </a:p>
      </dsp:txBody>
      <dsp:txXfrm>
        <a:off x="8216700" y="3411811"/>
        <a:ext cx="3487500" cy="110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BF3B5-58B3-4C10-9B7A-2EA2526426BD}">
      <dsp:nvSpPr>
        <dsp:cNvPr id="0" name=""/>
        <dsp:cNvSpPr/>
      </dsp:nvSpPr>
      <dsp:spPr>
        <a:xfrm>
          <a:off x="0" y="24194"/>
          <a:ext cx="6492875" cy="16415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/>
            <a:t>Identité personnelle : garantie par l’État. Ensemble des éléments de fait et de droit relatifs une personne, légalement reconnu ou constaté, qui permet de l’individualiser de manière unique</a:t>
          </a:r>
          <a:endParaRPr lang="en-US" sz="2300" kern="1200"/>
        </a:p>
      </dsp:txBody>
      <dsp:txXfrm>
        <a:off x="80132" y="104326"/>
        <a:ext cx="6332611" cy="1481245"/>
      </dsp:txXfrm>
    </dsp:sp>
    <dsp:sp modelId="{C6F7985F-5DEC-46DE-B8F5-6B437C090516}">
      <dsp:nvSpPr>
        <dsp:cNvPr id="0" name=""/>
        <dsp:cNvSpPr/>
      </dsp:nvSpPr>
      <dsp:spPr>
        <a:xfrm>
          <a:off x="0" y="1731945"/>
          <a:ext cx="6492875" cy="164150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/>
            <a:t>Identité sociale : statuts que l’individu partage avec les autres membres de ses groupes d’appartenance (sexe, âge, métier…)</a:t>
          </a:r>
          <a:endParaRPr lang="en-US" sz="2300" kern="1200"/>
        </a:p>
      </dsp:txBody>
      <dsp:txXfrm>
        <a:off x="80132" y="1812077"/>
        <a:ext cx="6332611" cy="1481245"/>
      </dsp:txXfrm>
    </dsp:sp>
    <dsp:sp modelId="{11441EF8-F180-4F9C-8E08-B059CE9D9C4C}">
      <dsp:nvSpPr>
        <dsp:cNvPr id="0" name=""/>
        <dsp:cNvSpPr/>
      </dsp:nvSpPr>
      <dsp:spPr>
        <a:xfrm>
          <a:off x="0" y="3439695"/>
          <a:ext cx="6492875" cy="16415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/>
            <a:t>Identité culturelle : adhésion plus ou moins complète d’un individu aux normes et valeurs d’une culture</a:t>
          </a:r>
          <a:endParaRPr lang="en-US" sz="2300" kern="1200"/>
        </a:p>
      </dsp:txBody>
      <dsp:txXfrm>
        <a:off x="80132" y="3519827"/>
        <a:ext cx="6332611" cy="1481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191EA-85A3-487D-B8FF-F0139127D7FC}">
      <dsp:nvSpPr>
        <dsp:cNvPr id="0" name=""/>
        <dsp:cNvSpPr/>
      </dsp:nvSpPr>
      <dsp:spPr>
        <a:xfrm>
          <a:off x="0" y="456014"/>
          <a:ext cx="6492875" cy="2062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/>
            <a:t>Personnelles : toutes les informations qui se rapportent à une personne identifiée ou identifiable</a:t>
          </a:r>
          <a:endParaRPr lang="en-US" sz="2400" kern="1200"/>
        </a:p>
      </dsp:txBody>
      <dsp:txXfrm>
        <a:off x="100665" y="556679"/>
        <a:ext cx="6291545" cy="1860795"/>
      </dsp:txXfrm>
    </dsp:sp>
    <dsp:sp modelId="{143E9E9C-B174-4C7E-B013-82BFFAEA53DA}">
      <dsp:nvSpPr>
        <dsp:cNvPr id="0" name=""/>
        <dsp:cNvSpPr/>
      </dsp:nvSpPr>
      <dsp:spPr>
        <a:xfrm>
          <a:off x="0" y="2587260"/>
          <a:ext cx="6492875" cy="20621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/>
            <a:t>Sensibles : données personnelles qui permettent de déterminer les origines raciales, les opinions politiques, philosophiques ou religieuses, les appartenances syndicales ou les mœurs ou la situation sanitaire d'une personne</a:t>
          </a:r>
          <a:endParaRPr lang="en-US" sz="2400" kern="1200"/>
        </a:p>
      </dsp:txBody>
      <dsp:txXfrm>
        <a:off x="100665" y="2687925"/>
        <a:ext cx="6291545" cy="1860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6D39F-487E-4934-8F14-DC34B7018535}">
      <dsp:nvSpPr>
        <dsp:cNvPr id="0" name=""/>
        <dsp:cNvSpPr/>
      </dsp:nvSpPr>
      <dsp:spPr>
        <a:xfrm>
          <a:off x="0" y="19205"/>
          <a:ext cx="6492875" cy="2491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/>
            <a:t>Ensemble des informations et des données se rapportant spécifiquement à un internaute.</a:t>
          </a:r>
          <a:endParaRPr lang="en-US" sz="2900" kern="1200"/>
        </a:p>
      </dsp:txBody>
      <dsp:txXfrm>
        <a:off x="121636" y="140841"/>
        <a:ext cx="6249603" cy="2248462"/>
      </dsp:txXfrm>
    </dsp:sp>
    <dsp:sp modelId="{C5B53BA2-7BCC-4E66-B74E-3339E478719B}">
      <dsp:nvSpPr>
        <dsp:cNvPr id="0" name=""/>
        <dsp:cNvSpPr/>
      </dsp:nvSpPr>
      <dsp:spPr>
        <a:xfrm>
          <a:off x="0" y="2594459"/>
          <a:ext cx="6492875" cy="24917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/>
            <a:t>Image que l’on peut se faire d’une personne, d’un groupe, d’une organisation, ou d’une entité à partir de l’information numérisée qui existe à son sujet.</a:t>
          </a:r>
          <a:endParaRPr lang="en-US" sz="2900" kern="1200"/>
        </a:p>
      </dsp:txBody>
      <dsp:txXfrm>
        <a:off x="121636" y="2716095"/>
        <a:ext cx="6249603" cy="2248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BF0CE-355B-4799-89A8-F826251767A6}">
      <dsp:nvSpPr>
        <dsp:cNvPr id="0" name=""/>
        <dsp:cNvSpPr/>
      </dsp:nvSpPr>
      <dsp:spPr>
        <a:xfrm>
          <a:off x="527422" y="143310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C90DC-DD61-42AC-A69D-70EDB2900AD3}">
      <dsp:nvSpPr>
        <dsp:cNvPr id="0" name=""/>
        <dsp:cNvSpPr/>
      </dsp:nvSpPr>
      <dsp:spPr>
        <a:xfrm>
          <a:off x="827235" y="1732912"/>
          <a:ext cx="807187" cy="8071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A369D-6FE1-4526-820B-C828B2DD0957}">
      <dsp:nvSpPr>
        <dsp:cNvPr id="0" name=""/>
        <dsp:cNvSpPr/>
      </dsp:nvSpPr>
      <dsp:spPr>
        <a:xfrm>
          <a:off x="77703" y="3278100"/>
          <a:ext cx="2306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100" kern="1200"/>
            <a:t>Identité déclarative : </a:t>
          </a:r>
          <a:r>
            <a:rPr lang="fr-FR" sz="1100" b="0" kern="1200"/>
            <a:t>données ou autres informations personnelles directement renseignées par l’individu lui-même</a:t>
          </a:r>
          <a:endParaRPr lang="en-US" sz="1100" kern="1200"/>
        </a:p>
      </dsp:txBody>
      <dsp:txXfrm>
        <a:off x="77703" y="3278100"/>
        <a:ext cx="2306250" cy="1080000"/>
      </dsp:txXfrm>
    </dsp:sp>
    <dsp:sp modelId="{1BDA2AC1-AB21-45D8-8147-439AA6C66C6D}">
      <dsp:nvSpPr>
        <dsp:cNvPr id="0" name=""/>
        <dsp:cNvSpPr/>
      </dsp:nvSpPr>
      <dsp:spPr>
        <a:xfrm>
          <a:off x="3237266" y="143310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3EF5D-0465-4C71-8E91-5F9E59786715}">
      <dsp:nvSpPr>
        <dsp:cNvPr id="0" name=""/>
        <dsp:cNvSpPr/>
      </dsp:nvSpPr>
      <dsp:spPr>
        <a:xfrm>
          <a:off x="3537078" y="1732912"/>
          <a:ext cx="807187" cy="8071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88124-A53D-46EB-A90F-AEAAE25FE7FF}">
      <dsp:nvSpPr>
        <dsp:cNvPr id="0" name=""/>
        <dsp:cNvSpPr/>
      </dsp:nvSpPr>
      <dsp:spPr>
        <a:xfrm>
          <a:off x="2787547" y="3278100"/>
          <a:ext cx="2306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100" kern="1200"/>
            <a:t>Identité agissante : </a:t>
          </a:r>
          <a:r>
            <a:rPr lang="fr-FR" sz="1100" b="0" kern="1200"/>
            <a:t>indirectement renseignée par les activités de l’utilisateur sur la toile</a:t>
          </a:r>
          <a:endParaRPr lang="en-US" sz="1100" kern="1200"/>
        </a:p>
      </dsp:txBody>
      <dsp:txXfrm>
        <a:off x="2787547" y="3278100"/>
        <a:ext cx="2306250" cy="1080000"/>
      </dsp:txXfrm>
    </dsp:sp>
    <dsp:sp modelId="{6EA79405-61BF-4301-B36F-375F30343294}">
      <dsp:nvSpPr>
        <dsp:cNvPr id="0" name=""/>
        <dsp:cNvSpPr/>
      </dsp:nvSpPr>
      <dsp:spPr>
        <a:xfrm>
          <a:off x="5947110" y="143310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F454C-EBBC-4EAA-846D-9709FCEC7480}">
      <dsp:nvSpPr>
        <dsp:cNvPr id="0" name=""/>
        <dsp:cNvSpPr/>
      </dsp:nvSpPr>
      <dsp:spPr>
        <a:xfrm>
          <a:off x="6246922" y="1732912"/>
          <a:ext cx="807187" cy="8071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F817B-9FCC-41DC-B038-18E3B176372F}">
      <dsp:nvSpPr>
        <dsp:cNvPr id="0" name=""/>
        <dsp:cNvSpPr/>
      </dsp:nvSpPr>
      <dsp:spPr>
        <a:xfrm>
          <a:off x="5497391" y="3278100"/>
          <a:ext cx="2306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100" kern="1200"/>
            <a:t>Identité calculée : </a:t>
          </a:r>
          <a:r>
            <a:rPr lang="fr-FR" sz="1100" b="0" kern="1200"/>
            <a:t>extraite de l’analyse de l’identité agissante par le système, comme le nombre de communautés virtuelles dans lesquelles l’individu évolue ou son nombre d’amis sur les réseaux sociaux</a:t>
          </a:r>
          <a:endParaRPr lang="en-US" sz="1100" kern="1200"/>
        </a:p>
      </dsp:txBody>
      <dsp:txXfrm>
        <a:off x="5497391" y="3278100"/>
        <a:ext cx="2306250" cy="108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EDE79-03FC-4F10-A5EF-58BC6E4A61C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BE25B-BB8C-458E-BB21-866096ACCED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BAA64-F24A-436F-B59A-6C00FF75C2A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Dynamique : en fonction des possibilités offertes par la technologie</a:t>
          </a:r>
          <a:endParaRPr lang="en-US" sz="2200" kern="1200"/>
        </a:p>
      </dsp:txBody>
      <dsp:txXfrm>
        <a:off x="1429899" y="2442"/>
        <a:ext cx="5083704" cy="1238008"/>
      </dsp:txXfrm>
    </dsp:sp>
    <dsp:sp modelId="{17723FCC-0D7D-40B9-B5CE-36DBEB933B7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ACC0F-EC8F-4168-B8B8-997ECEA97B2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62587-BBC5-45D1-B6F8-D55644ED8F7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Excentrée : dépendant de plus en plus de facteurs externes à la personne physique/morale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2FBB2823-A2A3-4B59-8F8C-493A2DE0699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7BC6E-5ECC-4BE0-91EB-CFA851736F5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F008-6B21-4AB5-9807-3B9F20E6EAB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Active : Basée sur les contributions et productions des personnes sur internet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03A3296-254A-4BFD-A833-8C7C6E7EF45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A2353-5C73-4828-A2A7-F7DE15620C7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CFE9E-D238-4302-B4FF-CB22DBE10A6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Passive : L’identité, les identités, l’identité numérique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FC707-6C31-443E-BCB7-3D9C2397DF1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A32D7-0F6F-4B8C-93CA-CFDBB5A1AA35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Les coordonnées</a:t>
          </a:r>
          <a:endParaRPr lang="en-US" sz="2100" kern="1200"/>
        </a:p>
      </dsp:txBody>
      <dsp:txXfrm>
        <a:off x="0" y="2492"/>
        <a:ext cx="6492875" cy="850069"/>
      </dsp:txXfrm>
    </dsp:sp>
    <dsp:sp modelId="{3BAF647F-A0DE-46A2-A914-325DFCA01B2E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59552-15C0-4450-ABDA-7F92F1B0A20E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Les certificats</a:t>
          </a:r>
          <a:endParaRPr lang="en-US" sz="2100" kern="1200"/>
        </a:p>
      </dsp:txBody>
      <dsp:txXfrm>
        <a:off x="0" y="852561"/>
        <a:ext cx="6492875" cy="850069"/>
      </dsp:txXfrm>
    </dsp:sp>
    <dsp:sp modelId="{6E06B91D-C825-41A1-867B-A4138C8FF4C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B1FE8-3286-4DD9-9F3C-0AC6331D1392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Les activités (l’expression, les avis, les hobbies, la consommation, la profession, les publications, les appels)</a:t>
          </a:r>
          <a:endParaRPr lang="en-US" sz="2100" kern="1200"/>
        </a:p>
      </dsp:txBody>
      <dsp:txXfrm>
        <a:off x="0" y="1702630"/>
        <a:ext cx="6492875" cy="850069"/>
      </dsp:txXfrm>
    </dsp:sp>
    <dsp:sp modelId="{F57A74D1-FB8E-46A5-B515-AAA5FB1730AA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CEB9E-2EE4-4261-85E4-0956DB98A53F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Les connaissances (Ce que vous savez)</a:t>
          </a:r>
          <a:endParaRPr lang="en-US" sz="2100" kern="1200"/>
        </a:p>
      </dsp:txBody>
      <dsp:txXfrm>
        <a:off x="0" y="2552699"/>
        <a:ext cx="6492875" cy="850069"/>
      </dsp:txXfrm>
    </dsp:sp>
    <dsp:sp modelId="{9EE89C7F-73A9-41B5-A9D1-F5E65AE6F670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759D3-7C90-4A0B-BEDD-009B3A75F606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Les avatars</a:t>
          </a:r>
          <a:endParaRPr lang="en-US" sz="2100" kern="1200"/>
        </a:p>
      </dsp:txBody>
      <dsp:txXfrm>
        <a:off x="0" y="3402769"/>
        <a:ext cx="6492875" cy="850069"/>
      </dsp:txXfrm>
    </dsp:sp>
    <dsp:sp modelId="{511F2F63-E2AC-4CA9-8501-218476F22717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6B298-D490-428A-9B99-865338C815C1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L’audience</a:t>
          </a:r>
          <a:endParaRPr lang="en-US" sz="2100" kern="1200"/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FBAF966-5A3D-40AC-911F-575CE5AEC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47CDBBC-8D77-4865-A4BE-C836EDC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0F07E15-4F8C-4127-893C-EC19FE16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C0219C4-7A7B-46A9-9C20-6D445B91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D6E936C-DF57-4A84-90F8-3CF4813D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984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94E4ED7-DDC2-4077-B9E0-C5A50784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CB79942-B556-459F-AC3B-2918D13B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C05628A-8E13-4418-BED1-609C9595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2FC54A6-096D-4123-8309-BEB362DC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27A297D-EC10-4335-9136-237F0FB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142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87D6D830-2FB6-4C2C-AD25-766B69F5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6C003C8-8378-436D-AE05-44B482CFE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A5A17C9-5D81-49B5-82AB-500A073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35223D1-7A97-4740-B0C1-46DF360B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EA1CC0C-F7DA-45CC-B325-66296197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6385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A9C7BD-C49F-4ADA-858A-B3C79E8E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CAEA003-1108-4713-BBCA-E8B8628F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E86B84C-4E98-4D46-903E-B1436494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050CEB7-B0C0-4810-A426-0E33630E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05E2FB4-09D5-45C4-B337-CA09D853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50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3E3839-F702-432F-A960-32DEC221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454C464-753F-4EE4-8291-9C1A7AD0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CDAF142-12D5-4A3B-A363-A7AEB3C0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2B35C68-A068-48C7-B459-160009C5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B5B87E7-808D-4198-AC1B-F0EF3A3D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196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5145562-6160-4F48-AD80-C1752BEE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3168B3E-A1DE-45B5-9A2E-C962DEB9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541D0E01-8CA4-496C-9BD7-D2B58F33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FAB6404-70D2-4C7C-8632-BFCE84D6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3B1916A-4EB8-4F24-BC8E-33238222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0224ED1-AF05-47A1-832F-F9AB518F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534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2C7CB5A-C55E-412B-AB27-6A34E15D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3188552-ABEF-4C28-96B5-34EB175A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0461092-5B1C-48B9-B0A3-DCD0EDF77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6E13589D-4943-46BE-ADFD-73359792A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1FA91A68-1580-4F08-BA7F-F421DF73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288F28D2-873B-4422-AC02-C01561FE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9AC10F9E-6F58-4607-83F4-E3655516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5DB23ED8-77F1-4DD1-8105-0CB1517C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92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A877DE-74ED-404B-B589-7EE9A377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D800E5D0-5973-48B9-85EF-2AE3BC33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640E77F-6B9D-4D2E-8562-239A9E79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12A6840-CB88-4CFE-976B-623500FF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74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9B93788E-23DF-4492-B164-4D773A07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F110CD41-D1ED-4332-9A3B-9AB8DBBA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072C1AC-8351-4B4E-A021-F0C2D96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690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9BC311-D6AA-4266-BFE7-36D19FE6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F58EEC2-90F7-4707-BB44-408DAD5C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3716206-A6A3-4B1E-B87E-E9C3CE34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E4E10CE-7BA6-4561-AD5E-65D75D84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1938CA3-C4AE-4F5B-A5A2-73A567F5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63ED265-2A9D-45F9-A04E-6D6D74A3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6196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BE62E24-FC9A-4D11-9CE6-3895BE52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DC62532D-415D-4660-A6FF-CD416224D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ECF208B-86EB-4554-B658-EA6A0E11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7E9B1D4-054D-4ABC-9C85-1C3C753D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1D28AA2-47E7-4239-9089-D6CAA2E1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C1951F8-EA7E-4228-8A2F-20C2F6D8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070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BD0D5DDA-3597-4EBC-95BE-AB8CA85F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FFD3176-4EB5-42CD-BEBC-504681CC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5A8F8E6-413A-4359-AC87-DAEC65098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EDE5-0632-4DAB-AE6C-FFA2F51A47A9}" type="datetimeFigureOut">
              <a:rPr lang="x-none" smtClean="0"/>
              <a:t>16/11/2019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BA7FE8F-652E-4F42-994C-06B4D7370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11D351F-C3C9-455A-A898-DAF7802F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0FD5-C0B2-4B5E-BFA9-E994E6A137C2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496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fr/aler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48862B-E323-466A-A27D-C9BA6E90B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 sz="4700">
                <a:solidFill>
                  <a:srgbClr val="FFFFFF"/>
                </a:solidFill>
              </a:rPr>
              <a:t>Se protéger sur internet et sur les réseaux sociaux</a:t>
            </a:r>
            <a:endParaRPr lang="x-none" sz="47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26850F2-5A9C-4391-AFE4-D0BA98682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Session 1 : Identité Numérique</a:t>
            </a:r>
            <a:endParaRPr 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9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041002-2D39-4439-8647-FCFCCFFF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Les identités numériques</a:t>
            </a:r>
            <a:endParaRPr lang="x-none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BA1AD06B-3A36-47C0-9AE4-87D2CD3CA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63200"/>
              </p:ext>
            </p:extLst>
          </p:nvPr>
        </p:nvGraphicFramePr>
        <p:xfrm>
          <a:off x="4084716" y="790575"/>
          <a:ext cx="7881345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64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36BC4B-DB23-40C9-97E4-DAA77BA7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sz="3700">
                <a:solidFill>
                  <a:srgbClr val="FFFFFF"/>
                </a:solidFill>
              </a:rPr>
              <a:t>Caractéristiques</a:t>
            </a:r>
            <a:endParaRPr lang="x-none" sz="37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9605A6A4-D2F9-44C4-989E-9E77A76B1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5561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75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A4D0DDD-C5FA-4EDD-B870-A4B9CB8D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3700">
                <a:solidFill>
                  <a:srgbClr val="FFFFFF"/>
                </a:solidFill>
              </a:rPr>
              <a:t>Composantes de l’IN</a:t>
            </a:r>
            <a:endParaRPr lang="x-none" sz="37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378E0F04-FCB5-476F-8425-B278C1DD7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050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68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2A2475-0A16-4C6A-8983-1FBAD6F7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Gérer son identité numérique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5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981D550-BA14-415F-B0FE-7150B87A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Pourquoi faire attention ?</a:t>
            </a:r>
            <a:endParaRPr lang="x-none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5242465F-FC75-4F3F-AB51-388828FF5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941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298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92A42A-8AA1-44E3-A17C-38A83FF4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/>
              <a:t>Les outils qui peuvent aider</a:t>
            </a:r>
            <a:endParaRPr lang="x-none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xmlns="" id="{3AC5E063-053A-4189-8761-132B12F1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fr-FR" sz="2000"/>
              <a:t>Mesurer votre e-présence : http://www.youseemii.fr/</a:t>
            </a:r>
          </a:p>
          <a:p>
            <a:r>
              <a:rPr lang="fr-FR" sz="2000"/>
              <a:t>Ce que vous faites sur google :  https://myactivity.google.com/myactivity</a:t>
            </a:r>
          </a:p>
          <a:p>
            <a:r>
              <a:rPr lang="fr-FR" sz="2000"/>
              <a:t>De qui êtes vous proches : https://immersion.media.mit.edu/ </a:t>
            </a:r>
          </a:p>
          <a:p>
            <a:r>
              <a:rPr lang="fr-FR" sz="2000"/>
              <a:t>Les données auxquelles accèdent vos applications : https://mypermissions.org/</a:t>
            </a:r>
          </a:p>
          <a:p>
            <a:r>
              <a:rPr lang="fr-FR" sz="2000"/>
              <a:t>Vos activités facebook : http://www.wolframalpha.com/input/?i=facebook+report  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0FCD012-7E14-458D-94DA-412E5DA6A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5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CCFC26-17FF-437F-84C0-2DC364A6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accent1"/>
                </a:solidFill>
              </a:rPr>
              <a:t>Un conseil </a:t>
            </a:r>
            <a:endParaRPr lang="x-none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40870F1-846C-427E-9FB5-965854E1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200" dirty="0">
                <a:latin typeface="Source Sans Pro" pitchFamily="34"/>
              </a:rPr>
              <a:t>Rien ne vaut actuellement l’outil gratuit Google </a:t>
            </a:r>
            <a:r>
              <a:rPr lang="fr-FR" sz="3200" dirty="0" err="1">
                <a:latin typeface="Source Sans Pro" pitchFamily="34"/>
              </a:rPr>
              <a:t>Alert</a:t>
            </a:r>
            <a:r>
              <a:rPr lang="fr-FR" sz="3200" dirty="0">
                <a:latin typeface="Source Sans Pro" pitchFamily="34"/>
              </a:rPr>
              <a:t> : </a:t>
            </a:r>
            <a:r>
              <a:rPr lang="fr-FR" sz="3200" dirty="0">
                <a:latin typeface="Source Sans Pro" pitchFamily="34"/>
                <a:hlinkClick r:id="rId2"/>
              </a:rPr>
              <a:t>https://www.google.fr/alerts</a:t>
            </a:r>
            <a:r>
              <a:rPr lang="fr-FR" sz="3200" dirty="0">
                <a:latin typeface="Source Sans Pro" pitchFamily="34"/>
              </a:rPr>
              <a:t> </a:t>
            </a:r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19500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94187B-1D44-4036-83A8-BD617F5F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Quel réseau pour quoi ?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8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27A677-E146-447D-95D2-49E36F67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Pourquoi être sur les réseaux sociaux</a:t>
            </a:r>
            <a:endParaRPr lang="x-none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A2DFC028-8266-46F8-837A-42CE4F8FF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0873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95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D3D110-9EA6-4C51-B46F-480EF873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fr-FR" dirty="0"/>
              <a:t>Facebook</a:t>
            </a:r>
            <a:endParaRPr lang="x-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051AB13-680D-4B85-BF45-4C44AFEB4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3014204"/>
            <a:ext cx="5069382" cy="1905242"/>
          </a:xfrm>
          <a:prstGeom prst="rect">
            <a:avLst/>
          </a:prstGeom>
        </p:spPr>
      </p:pic>
      <p:sp>
        <p:nvSpPr>
          <p:cNvPr id="13" name="Freeform: Shape 9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EE12442-4FA6-46A9-997B-84813DCB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/>
              <a:t>+ de 2 milliards d’utilisateurs actifs</a:t>
            </a:r>
          </a:p>
          <a:p>
            <a:pPr marL="0" indent="0">
              <a:buNone/>
            </a:pPr>
            <a:r>
              <a:rPr lang="fr-FR" sz="2200"/>
              <a:t>Réseaux social par excellence</a:t>
            </a:r>
          </a:p>
          <a:p>
            <a:pPr marL="0" indent="0">
              <a:buNone/>
            </a:pPr>
            <a:r>
              <a:rPr lang="fr-FR" sz="2200"/>
              <a:t>Permet de partager tout type de contenu </a:t>
            </a:r>
          </a:p>
          <a:p>
            <a:pPr marL="0" indent="0">
              <a:buNone/>
            </a:pPr>
            <a:r>
              <a:rPr lang="fr-FR" sz="2200"/>
              <a:t>Permet d’animer une conversation avec vos publics</a:t>
            </a:r>
          </a:p>
          <a:p>
            <a:pPr marL="0" indent="0">
              <a:buNone/>
            </a:pPr>
            <a:r>
              <a:rPr lang="fr-FR" sz="2200"/>
              <a:t>Permet de gérer des pages institutionnels</a:t>
            </a:r>
            <a:endParaRPr lang="x-none" sz="2200"/>
          </a:p>
        </p:txBody>
      </p:sp>
    </p:spTree>
    <p:extLst>
      <p:ext uri="{BB962C8B-B14F-4D97-AF65-F5344CB8AC3E}">
        <p14:creationId xmlns:p14="http://schemas.microsoft.com/office/powerpoint/2010/main" val="212613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1C2C4A-358C-43C0-AF30-08B9F161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Agenda</a:t>
            </a:r>
            <a:endParaRPr lang="x-none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7EBBFC3F-4CE0-4A6A-8220-821E12B81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689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68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F9F6C3C-04C2-4444-9996-F4A3BEB1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fr-FR" dirty="0"/>
              <a:t>Twitter</a:t>
            </a:r>
            <a:endParaRPr lang="x-none" dirty="0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xmlns="" id="{39B7FDC9-F0CE-43A7-9F2A-83DD09DC3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xmlns="" id="{0538C313-FC59-4282-8C76-EB700056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74456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AA50A6F-F8F1-4D75-9BE4-F55B5588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fr-FR" sz="2000" dirty="0"/>
              <a:t>330 millions d’utilisateurs</a:t>
            </a:r>
          </a:p>
          <a:p>
            <a:r>
              <a:rPr lang="fr-FR" sz="2000" dirty="0"/>
              <a:t>Près de 70-80% de journalistes sont sur le twitter </a:t>
            </a:r>
          </a:p>
          <a:p>
            <a:r>
              <a:rPr lang="fr-FR" sz="2000" dirty="0"/>
              <a:t>La plupart des hommes politiques et autorités publiques, les acteurs, sportifs, etc. ont un compte twitter</a:t>
            </a:r>
          </a:p>
          <a:p>
            <a:r>
              <a:rPr lang="fr-FR" sz="2000" dirty="0"/>
              <a:t>Plateforme de micro-blogging par excellence</a:t>
            </a:r>
          </a:p>
          <a:p>
            <a:r>
              <a:rPr lang="fr-FR" sz="2000" dirty="0"/>
              <a:t>280 caractères pour s’exprimer</a:t>
            </a:r>
          </a:p>
          <a:p>
            <a:r>
              <a:rPr lang="fr-FR" sz="2000" dirty="0"/>
              <a:t>Un tweet fonctionne comme un teaser pour vos articles, vos photos, vos vidéos ou votre publication Facebook.</a:t>
            </a:r>
          </a:p>
        </p:txBody>
      </p:sp>
    </p:spTree>
    <p:extLst>
      <p:ext uri="{BB962C8B-B14F-4D97-AF65-F5344CB8AC3E}">
        <p14:creationId xmlns:p14="http://schemas.microsoft.com/office/powerpoint/2010/main" val="408536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600BED2-81A4-4338-AAF4-A5B3BFBE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fr-FR"/>
              <a:t>LinkedIn</a:t>
            </a:r>
            <a:endParaRPr lang="x-none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B6C29DB0-17E9-42FF-986E-0B7F493F4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115AD956-A5B6-4760-B8B2-11E2DF6B02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xmlns="" id="{F2BB58D4-5A19-49BD-930A-90637E68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73" y="2331428"/>
            <a:ext cx="3267942" cy="21865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8651917-9971-444D-A8D0-D38EC1F7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r>
              <a:rPr lang="fr-FR" sz="2000"/>
              <a:t>303 millions d’utilisateurs actifs / mois</a:t>
            </a:r>
          </a:p>
          <a:p>
            <a:r>
              <a:rPr lang="fr-FR" sz="2000"/>
              <a:t>Réseau social professionnel pour des professionnels [En théorie]</a:t>
            </a:r>
          </a:p>
          <a:p>
            <a:r>
              <a:rPr lang="fr-FR" sz="2000"/>
              <a:t>Fonctionne sur le principe de la connexion et du réseautage</a:t>
            </a:r>
          </a:p>
          <a:p>
            <a:r>
              <a:rPr lang="fr-FR" sz="2000"/>
              <a:t>Peut être utilisé pour tout ce qui concerne la vie professionnelle</a:t>
            </a:r>
          </a:p>
          <a:p>
            <a:r>
              <a:rPr lang="fr-FR" sz="2000"/>
              <a:t>Particulièrement utilisé par les cabinets RH et les employeurs en recherche de profils d'exception</a:t>
            </a:r>
          </a:p>
        </p:txBody>
      </p:sp>
    </p:spTree>
    <p:extLst>
      <p:ext uri="{BB962C8B-B14F-4D97-AF65-F5344CB8AC3E}">
        <p14:creationId xmlns:p14="http://schemas.microsoft.com/office/powerpoint/2010/main" val="220671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xmlns="" id="{0F6CDC51-8D27-4BF4-AB33-7D5905E80D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xmlns="" id="{24FB90F3-DFB9-42D4-B851-120249962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F8E2D1-56FD-45CF-9302-0B65DCDD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000000"/>
                </a:solidFill>
              </a:rPr>
              <a:t>Pinterest et Instagram</a:t>
            </a:r>
            <a:endParaRPr lang="x-none" sz="4000">
              <a:solidFill>
                <a:srgbClr val="000000"/>
              </a:solidFill>
            </a:endParaRPr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xmlns="" id="{DF4CE22F-8463-44F2-BE50-65D9B5035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arrêt, ciel&#10;&#10;Description générée automatiquement">
            <a:extLst>
              <a:ext uri="{FF2B5EF4-FFF2-40B4-BE49-F238E27FC236}">
                <a16:creationId xmlns:a16="http://schemas.microsoft.com/office/drawing/2014/main" xmlns="" id="{104CCDA8-9C6D-41AB-BB5C-2D2A294D1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75" y="266436"/>
            <a:ext cx="1366871" cy="136687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FCFF5E5-F993-4975-9862-6BE5C3D4C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145024" cy="3639289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000000"/>
                </a:solidFill>
              </a:rPr>
              <a:t>Permettent de diffuser de l’information sous forme de visuels </a:t>
            </a:r>
          </a:p>
          <a:p>
            <a:r>
              <a:rPr lang="fr-FR" sz="2000">
                <a:solidFill>
                  <a:srgbClr val="000000"/>
                </a:solidFill>
              </a:rPr>
              <a:t>Très utile donc pour les associations et le e-commerce</a:t>
            </a:r>
          </a:p>
          <a:p>
            <a:r>
              <a:rPr lang="fr-FR" sz="2000">
                <a:solidFill>
                  <a:srgbClr val="000000"/>
                </a:solidFill>
              </a:rPr>
              <a:t>Les célébrités sont très présents sur Instagram</a:t>
            </a:r>
          </a:p>
          <a:p>
            <a:r>
              <a:rPr lang="fr-FR" sz="2000">
                <a:solidFill>
                  <a:srgbClr val="000000"/>
                </a:solidFill>
              </a:rPr>
              <a:t>Permettent de créer vos contenus sous forme d’images, de vidéos, Permettent de faire du direct </a:t>
            </a:r>
          </a:p>
          <a:p>
            <a:r>
              <a:rPr lang="fr-FR" sz="2000">
                <a:solidFill>
                  <a:srgbClr val="000000"/>
                </a:solidFill>
              </a:rPr>
              <a:t>Très utilisées par les jeunes. </a:t>
            </a:r>
            <a:endParaRPr lang="x-none" sz="2000">
              <a:solidFill>
                <a:srgbClr val="000000"/>
              </a:solidFill>
            </a:endParaRPr>
          </a:p>
        </p:txBody>
      </p:sp>
      <p:sp>
        <p:nvSpPr>
          <p:cNvPr id="27" name="Freeform 67">
            <a:extLst>
              <a:ext uri="{FF2B5EF4-FFF2-40B4-BE49-F238E27FC236}">
                <a16:creationId xmlns:a16="http://schemas.microsoft.com/office/drawing/2014/main" xmlns="" id="{3FA1383B-2709-4E36-8FF8-7A737213B4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28174166-CD29-4A20-B91E-B377DF97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23" y="3989614"/>
            <a:ext cx="2548155" cy="25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6C20283-73E0-40EC-8AD8-057F581F64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xmlns="" id="{3FCC729B-E528-40C3-82D3-BA4375575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xmlns="" id="{58F1FB8D-1842-4A04-998D-6CF047AB2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5BD472-D3BC-4B76-BAE5-9B76CBDF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fr-FR" dirty="0"/>
              <a:t>YouTube</a:t>
            </a:r>
            <a:endParaRPr lang="x-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7CC6044-4367-4438-9456-60E943AC8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C483FCD-6E70-412B-8E88-3FE30660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fr-FR" sz="2000"/>
              <a:t>L’empire des contenus vidéos </a:t>
            </a:r>
          </a:p>
          <a:p>
            <a:r>
              <a:rPr lang="fr-FR" sz="2000"/>
              <a:t>+1 milliard d’utilisateurs dans le monde </a:t>
            </a:r>
          </a:p>
          <a:p>
            <a:r>
              <a:rPr lang="fr-FR" sz="2000"/>
              <a:t>+ 50% d’heures de visionnage mensuelles chaque année </a:t>
            </a:r>
          </a:p>
          <a:p>
            <a:r>
              <a:rPr lang="fr-FR" sz="2000"/>
              <a:t>+ 300 heures de vidéo mises en ligne chaque minute</a:t>
            </a:r>
          </a:p>
          <a:p>
            <a:r>
              <a:rPr lang="fr-FR" sz="2000"/>
              <a:t>Pour éduquer, documenter, informer, diffuser.</a:t>
            </a:r>
            <a:endParaRPr lang="x-none" sz="2000"/>
          </a:p>
        </p:txBody>
      </p:sp>
    </p:spTree>
    <p:extLst>
      <p:ext uri="{BB962C8B-B14F-4D97-AF65-F5344CB8AC3E}">
        <p14:creationId xmlns:p14="http://schemas.microsoft.com/office/powerpoint/2010/main" val="246234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565349-8754-458A-B1A9-5EC0D420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fr-FR" dirty="0" err="1"/>
              <a:t>Whatsapp</a:t>
            </a:r>
            <a:endParaRPr lang="x-none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B6C29DB0-17E9-42FF-986E-0B7F493F4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115AD956-A5B6-4760-B8B2-11E2DF6B02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xmlns="" id="{F229C625-A523-44C5-8748-91EFFA56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73" y="1768751"/>
            <a:ext cx="3267942" cy="33119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3EA23F6-37DA-47C9-BC49-0C7CF6AB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r>
              <a:rPr lang="fr-FR" sz="2000" dirty="0"/>
              <a:t>Application de messagerie devenu réseau social à part entière</a:t>
            </a:r>
          </a:p>
          <a:p>
            <a:r>
              <a:rPr lang="fr-FR" sz="2000" dirty="0"/>
              <a:t>+ 1 milliard d’utilisateurs actifs dans le monde</a:t>
            </a:r>
          </a:p>
          <a:p>
            <a:r>
              <a:rPr lang="fr-FR" sz="2000" dirty="0"/>
              <a:t>Appartient à Facebook</a:t>
            </a:r>
          </a:p>
          <a:p>
            <a:r>
              <a:rPr lang="fr-FR" sz="2000" dirty="0"/>
              <a:t>Permet de créer des groupes et dispose d’une version business</a:t>
            </a:r>
          </a:p>
          <a:p>
            <a:r>
              <a:rPr lang="fr-FR" sz="2000" dirty="0"/>
              <a:t>Nécessite d’avoir un numéro mobile d’utilisation</a:t>
            </a:r>
          </a:p>
          <a:p>
            <a:r>
              <a:rPr lang="fr-FR" sz="2000" dirty="0"/>
              <a:t>La modération sur </a:t>
            </a:r>
            <a:r>
              <a:rPr lang="fr-FR" sz="2000" dirty="0" err="1"/>
              <a:t>Whatsapp</a:t>
            </a:r>
            <a:r>
              <a:rPr lang="fr-FR" sz="2000" dirty="0"/>
              <a:t> est compliquée !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43513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97FA9F3-384B-4A6A-90BE-8111E1E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Activités 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(10 min)</a:t>
            </a:r>
            <a:endParaRPr lang="x-none" dirty="0">
              <a:solidFill>
                <a:srgbClr val="FFFFFF"/>
              </a:solidFill>
            </a:endParaRPr>
          </a:p>
        </p:txBody>
      </p:sp>
      <p:graphicFrame>
        <p:nvGraphicFramePr>
          <p:cNvPr id="40" name="Espace réservé du contenu 2">
            <a:extLst>
              <a:ext uri="{FF2B5EF4-FFF2-40B4-BE49-F238E27FC236}">
                <a16:creationId xmlns:a16="http://schemas.microsoft.com/office/drawing/2014/main" xmlns="" id="{2FFF6895-9F2B-4631-BBD9-3E0E575C5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0111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448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9F0137-902D-45D4-98E7-0D16D88ED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Merci pour votre attention</a:t>
            </a:r>
            <a:endParaRPr lang="x-non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C679E7-1C14-4705-884C-46CDFE23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FD1CE6-E769-4490-B08F-D6F9A7D5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Rappels</a:t>
            </a:r>
            <a:endParaRPr lang="x-none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B57334AB-D7E0-4FFA-91FA-36F888C64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9956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4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133CA0-498F-4332-A114-E50BAD45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L’identité, les identités, l’identité numérique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4505C23-674B-4195-81D6-0C127FEAE3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39ABF9F-A456-4548-8EBC-C6123B41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fr-FR"/>
              <a:t>L’identité</a:t>
            </a:r>
            <a:endParaRPr lang="x-none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xmlns="" id="{65C9B8F0-FF66-4C15-BD05-E86B87331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6A4D8D07-6AD1-4AAF-A420-22DED65D2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679568"/>
              </p:ext>
            </p:extLst>
          </p:nvPr>
        </p:nvGraphicFramePr>
        <p:xfrm>
          <a:off x="161925" y="231786"/>
          <a:ext cx="11725275" cy="513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8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184EA7-A1F5-4883-8720-758A4BD4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L’identité, les identités</a:t>
            </a:r>
            <a:endParaRPr lang="x-none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71A6DF3A-6AED-4524-A45D-8FD812CC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0820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8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ED00F0-5438-4473-9433-C89466FD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Les données</a:t>
            </a:r>
            <a:endParaRPr lang="x-none" sz="400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xmlns="" id="{5383D9C5-A1F1-4BDC-A5A5-5D82A0631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18219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29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E09B5A-ACF9-4DBB-828F-7319511B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L’identité numérique</a:t>
            </a:r>
            <a:endParaRPr lang="x-none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E7A264BE-F7C9-4F6E-9152-90E7B8430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3455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108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671</Words>
  <Application>Microsoft Office PowerPoint</Application>
  <PresentationFormat>Grand écran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Source Sans Pro</vt:lpstr>
      <vt:lpstr>Thème Office</vt:lpstr>
      <vt:lpstr>Se protéger sur internet et sur les réseaux sociaux</vt:lpstr>
      <vt:lpstr>Agenda</vt:lpstr>
      <vt:lpstr>Introduction</vt:lpstr>
      <vt:lpstr>Rappels</vt:lpstr>
      <vt:lpstr>L’identité, les identités, l’identité numérique</vt:lpstr>
      <vt:lpstr>L’identité</vt:lpstr>
      <vt:lpstr>L’identité, les identités</vt:lpstr>
      <vt:lpstr>Les données</vt:lpstr>
      <vt:lpstr>L’identité numérique</vt:lpstr>
      <vt:lpstr>Les identités numériques</vt:lpstr>
      <vt:lpstr>Caractéristiques</vt:lpstr>
      <vt:lpstr>Composantes de l’IN</vt:lpstr>
      <vt:lpstr>Gérer son identité numérique</vt:lpstr>
      <vt:lpstr>Pourquoi faire attention ?</vt:lpstr>
      <vt:lpstr>Les outils qui peuvent aider</vt:lpstr>
      <vt:lpstr>Un conseil </vt:lpstr>
      <vt:lpstr>Quel réseau pour quoi ?</vt:lpstr>
      <vt:lpstr>Pourquoi être sur les réseaux sociaux</vt:lpstr>
      <vt:lpstr>Facebook</vt:lpstr>
      <vt:lpstr>Twitter</vt:lpstr>
      <vt:lpstr>LinkedIn</vt:lpstr>
      <vt:lpstr>Pinterest et Instagram</vt:lpstr>
      <vt:lpstr>YouTube</vt:lpstr>
      <vt:lpstr>Whatsapp</vt:lpstr>
      <vt:lpstr>Activités  (10 min)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protéger sur internet et sur les réseaux sociaux</dc:title>
  <dc:creator>Franck KOUYAMI</dc:creator>
  <cp:lastModifiedBy>Windows User</cp:lastModifiedBy>
  <cp:revision>12</cp:revision>
  <dcterms:created xsi:type="dcterms:W3CDTF">2019-06-22T16:20:06Z</dcterms:created>
  <dcterms:modified xsi:type="dcterms:W3CDTF">2019-11-16T08:22:23Z</dcterms:modified>
</cp:coreProperties>
</file>