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6" d="100"/>
          <a:sy n="146" d="100"/>
        </p:scale>
        <p:origin x="594" y="20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4780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72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Цифровой медицинский помощник</a:t>
            </a:r>
            <a:endParaRPr lang="en-US" sz="3727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Зачем это нужно</a:t>
            </a:r>
            <a:endParaRPr lang="en-US" sz="3167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Между визитами к врачу люди остаются без понятного плана.</a:t>
            </a:r>
            <a:endParaRPr lang="en-US" sz="1493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Данные о самочувствии разбросаны и не собираются в одну картину.</a:t>
            </a:r>
            <a:endParaRPr lang="en-US" sz="1493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9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 результате — промедление и лишняя тревога.</a:t>
            </a:r>
            <a:endParaRPr lang="en-US" sz="149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67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Для кого</a:t>
            </a:r>
            <a:endParaRPr lang="en-US" sz="3167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Взрослые пользователи, которые хотят быстро сориентироваться «что делать сейчас».</a:t>
            </a:r>
            <a:endParaRPr lang="en-US" sz="1612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Родные, помогающие близким.</a:t>
            </a:r>
            <a:endParaRPr lang="en-US" sz="1612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12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Врачи — как получатели краткой выжимки перед приёмом.</a:t>
            </a:r>
            <a:endParaRPr lang="en-US" sz="1612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Что делает наш помощник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Простые вопросы — понятные шаги</a:t>
            </a:r>
            <a:endParaRPr lang="en-US" sz="1337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Приложение задаёт простые вопросы, чтобы собрать основные данные о самочувствии.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Пошаговые рекомендации</a:t>
            </a:r>
            <a:endParaRPr lang="en-US" sz="1337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Возвращает советы и действия по шагам, показывая степень срочности.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3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История и обмен</a:t>
            </a:r>
            <a:endParaRPr lang="en-US" sz="1337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Сохраняет краткие записи эпизодов и позволяет быстро поделиться выжимкой врачу.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Чем мы отличаемся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План, а не просто факты</a:t>
            </a:r>
            <a:endParaRPr lang="en-US" sz="1421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Пользователь получает не набор данных, а последовательный план действий.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Прозрачность решений</a:t>
            </a:r>
            <a:endParaRPr lang="en-US" sz="1421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Мы объясняем, почему предлагаются именно такие шаги и что стоит за рекомендацией.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2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Всё под рукой</a:t>
            </a:r>
            <a:endParaRPr lang="en-US" sz="1421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От симптома до истории — всё хранится в одном месте, без разрозненных приложений.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Как это выглядит в жизни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Стало плохо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Ответил на несколько вопросов — получил рекомендации и отметку срочности.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Наблюдаю себя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Сохранил эпизод, поставил напоминание — видит динамику своего состояния.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Иду к врачу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Формирует выжимку за минуту, чтобы врач сразу видел ключевое.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  <p:txBody>
          <a:bodyPr/>
          <a:lstStyle/>
          <a:p>
            <a:endParaRPr lang="ru-RU"/>
          </a:p>
        </p:txBody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766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Что планируем дальше</a:t>
            </a:r>
            <a:endParaRPr lang="en-US" sz="2766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Собрать минимальную версию для пилота.</a:t>
            </a:r>
            <a:endParaRPr lang="en-US" sz="1549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Подключить один источник данных (например, часы/трекер).</a:t>
            </a:r>
            <a:endParaRPr lang="en-US" sz="1549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  <p:txBody>
          <a:bodyPr/>
          <a:lstStyle/>
          <a:p>
            <a:endParaRPr lang="ru-RU"/>
          </a:p>
        </p:txBody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49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Проверить на тестовой группе и доработать логику.</a:t>
            </a:r>
            <a:endParaRPr lang="en-US" sz="1549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254</Words>
  <Application>Microsoft Office PowerPoint</Application>
  <PresentationFormat>Экран (16:9)</PresentationFormat>
  <Paragraphs>50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Arial</vt:lpstr>
      <vt:lpstr>OpenSans-Bold</vt:lpstr>
      <vt:lpstr>OpenSans-Regular</vt:lpstr>
      <vt:lpstr>Prompt-Bold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Дмитрий Жилкин</cp:lastModifiedBy>
  <cp:revision>2</cp:revision>
  <dcterms:created xsi:type="dcterms:W3CDTF">2025-10-24T12:33:25Z</dcterms:created>
  <dcterms:modified xsi:type="dcterms:W3CDTF">2025-10-24T12:34:29Z</dcterms:modified>
</cp:coreProperties>
</file>