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64" r:id="rId6"/>
    <p:sldId id="265" r:id="rId7"/>
    <p:sldId id="271" r:id="rId8"/>
    <p:sldId id="273" r:id="rId9"/>
    <p:sldId id="266" r:id="rId10"/>
    <p:sldId id="267" r:id="rId11"/>
    <p:sldId id="268" r:id="rId12"/>
    <p:sldId id="269" r:id="rId13"/>
    <p:sldId id="272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0B0636-6B22-4FFF-BBEB-E5B4294DB68E}" type="datetimeFigureOut">
              <a:rPr lang="fr-FR" smtClean="0"/>
              <a:t>05/03/2017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868D7A-CDB8-4CBB-9EA1-29D27F532E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6143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68D7A-CDB8-4CBB-9EA1-29D27F532E5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3210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471DC-97E9-4EF4-A943-586845C8BC51}" type="datetime1">
              <a:rPr lang="fr-FR" smtClean="0"/>
              <a:t>05/03/2017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DBA7-2190-46A4-BE3D-CC5959AFE7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067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B5FDB-D942-4233-85F6-E674FD3873E2}" type="datetime1">
              <a:rPr lang="fr-FR" smtClean="0"/>
              <a:t>05/03/2017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DBA7-2190-46A4-BE3D-CC5959AFE7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6423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C9523-99B2-4D36-B2DE-76BFA389E768}" type="datetime1">
              <a:rPr lang="fr-FR" smtClean="0"/>
              <a:t>05/03/2017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DBA7-2190-46A4-BE3D-CC5959AFE7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68243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C9751-7D26-46E7-A8CA-7D49EB74B8A6}" type="datetime1">
              <a:rPr lang="fr-FR" smtClean="0"/>
              <a:t>05/03/2017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DBA7-2190-46A4-BE3D-CC5959AFE7E4}" type="slidenum">
              <a:rPr lang="fr-FR" smtClean="0"/>
              <a:t>‹N°›</a:t>
            </a:fld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312621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9E1A5-4BDB-4B22-9C25-862B1083C76A}" type="datetime1">
              <a:rPr lang="fr-FR" smtClean="0"/>
              <a:t>05/03/2017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DBA7-2190-46A4-BE3D-CC5959AFE7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74133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BF3A3-1DE7-4303-A39E-5BFBD09FDACE}" type="datetime1">
              <a:rPr lang="fr-FR" smtClean="0"/>
              <a:t>05/03/2017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DBA7-2190-46A4-BE3D-CC5959AFE7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56540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F0069-BFB3-419F-9C77-292C5F88CE5F}" type="datetime1">
              <a:rPr lang="fr-FR" smtClean="0"/>
              <a:t>05/03/2017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DBA7-2190-46A4-BE3D-CC5959AFE7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14340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5E127-8AA2-44A8-B642-E295A78946E5}" type="datetime1">
              <a:rPr lang="fr-FR" smtClean="0"/>
              <a:t>05/03/2017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DBA7-2190-46A4-BE3D-CC5959AFE7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39918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B6BA5-353E-4EE0-BC7C-98456B0F9795}" type="datetime1">
              <a:rPr lang="fr-FR" smtClean="0"/>
              <a:t>05/03/2017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DBA7-2190-46A4-BE3D-CC5959AFE7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8127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D3472-AC35-4B67-B7CE-3095BA3D04F2}" type="datetime1">
              <a:rPr lang="fr-FR" smtClean="0"/>
              <a:t>05/03/2017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DBA7-2190-46A4-BE3D-CC5959AFE7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3587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1DC21-874F-4316-B6BB-226090937492}" type="datetime1">
              <a:rPr lang="fr-FR" smtClean="0"/>
              <a:t>05/03/2017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DBA7-2190-46A4-BE3D-CC5959AFE7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2164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469CC-9D18-4334-8C3D-7D86D6378DBA}" type="datetime1">
              <a:rPr lang="fr-FR" smtClean="0"/>
              <a:t>05/03/2017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DBA7-2190-46A4-BE3D-CC5959AFE7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8958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6FFB-9705-4404-891E-24B2B52656A1}" type="datetime1">
              <a:rPr lang="fr-FR" smtClean="0"/>
              <a:t>05/03/2017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DBA7-2190-46A4-BE3D-CC5959AFE7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6344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8F90F-5D46-4C71-B875-4425D8CD0B79}" type="datetime1">
              <a:rPr lang="fr-FR" smtClean="0"/>
              <a:t>05/03/2017</a:t>
            </a:fld>
            <a:endParaRPr lang="fr-F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DBA7-2190-46A4-BE3D-CC5959AFE7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237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57727-E9CB-4906-9193-AFCAD2D41CDD}" type="datetime1">
              <a:rPr lang="fr-FR" smtClean="0"/>
              <a:t>05/03/2017</a:t>
            </a:fld>
            <a:endParaRPr lang="fr-F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DBA7-2190-46A4-BE3D-CC5959AFE7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8841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A6120-DF5F-4394-917E-0234F612269F}" type="datetime1">
              <a:rPr lang="fr-FR" smtClean="0"/>
              <a:t>05/03/2017</a:t>
            </a:fld>
            <a:endParaRPr lang="fr-F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DBA7-2190-46A4-BE3D-CC5959AFE7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2582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52B1A-0A84-4EBB-9F69-A97EBE3994BD}" type="datetime1">
              <a:rPr lang="fr-FR" smtClean="0"/>
              <a:t>05/03/2017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DBA7-2190-46A4-BE3D-CC5959AFE7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1857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2E0D1CE-FC45-4BE6-8880-5FC15DF0F0F5}" type="datetime1">
              <a:rPr lang="fr-FR" smtClean="0"/>
              <a:t>05/03/2017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0DBA7-2190-46A4-BE3D-CC5959AFE7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1655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8.emf"/><Relationship Id="rId4" Type="http://schemas.openxmlformats.org/officeDocument/2006/relationships/package" Target="../embeddings/Microsoft_Excel_Worksheet1.xlsx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2042375"/>
          </a:xfrm>
        </p:spPr>
        <p:txBody>
          <a:bodyPr/>
          <a:lstStyle/>
          <a:p>
            <a:pPr algn="ctr"/>
            <a:r>
              <a:rPr lang="fr-FR" dirty="0" smtClean="0"/>
              <a:t>Soutenance de projet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48137" y="3811464"/>
            <a:ext cx="8825658" cy="1288569"/>
          </a:xfrm>
        </p:spPr>
        <p:txBody>
          <a:bodyPr>
            <a:noAutofit/>
          </a:bodyPr>
          <a:lstStyle/>
          <a:p>
            <a:pPr algn="ctr"/>
            <a:r>
              <a:rPr lang="fr-FR" sz="6600" dirty="0" err="1" smtClean="0"/>
              <a:t>Leasen</a:t>
            </a:r>
            <a:endParaRPr lang="fr-FR" sz="66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5915" y="5136914"/>
            <a:ext cx="3606085" cy="1721086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DBA7-2190-46A4-BE3D-CC5959AFE7E4}" type="slidenum">
              <a:rPr lang="fr-FR" smtClean="0"/>
              <a:t>1</a:t>
            </a:fld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297180" y="5421322"/>
            <a:ext cx="73380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err="1"/>
              <a:t>Artru</a:t>
            </a:r>
            <a:r>
              <a:rPr lang="fr-FR" sz="2800" dirty="0"/>
              <a:t> </a:t>
            </a:r>
            <a:r>
              <a:rPr lang="fr-FR" sz="2800" dirty="0" smtClean="0"/>
              <a:t>Thomas, Aubois Alexandre,</a:t>
            </a:r>
            <a:r>
              <a:rPr lang="fr-FR" sz="2800" dirty="0"/>
              <a:t> </a:t>
            </a:r>
            <a:r>
              <a:rPr lang="fr-FR" sz="2800" dirty="0" err="1"/>
              <a:t>Billaud</a:t>
            </a:r>
            <a:r>
              <a:rPr lang="fr-FR" sz="2800" dirty="0"/>
              <a:t> </a:t>
            </a:r>
            <a:r>
              <a:rPr lang="fr-FR" sz="2800" dirty="0" smtClean="0"/>
              <a:t>William, Bouteille Marion, Meziane Yanis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75395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51079"/>
          </a:xfrm>
        </p:spPr>
        <p:txBody>
          <a:bodyPr/>
          <a:lstStyle/>
          <a:p>
            <a:pPr algn="ctr"/>
            <a:r>
              <a:rPr lang="fr-FR" dirty="0" smtClean="0"/>
              <a:t>Organisation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70666" y="1403797"/>
            <a:ext cx="9080168" cy="3773510"/>
          </a:xfrm>
        </p:spPr>
        <p:txBody>
          <a:bodyPr/>
          <a:lstStyle/>
          <a:p>
            <a:pPr marL="0" indent="0" algn="ctr">
              <a:buNone/>
            </a:pPr>
            <a:r>
              <a:rPr lang="fr-FR" sz="2800" dirty="0" smtClean="0"/>
              <a:t>Problèmes identifiés :</a:t>
            </a:r>
          </a:p>
          <a:p>
            <a:pPr marL="0" indent="0" algn="ctr">
              <a:buNone/>
            </a:pPr>
            <a:endParaRPr lang="fr-FR" dirty="0" smtClean="0"/>
          </a:p>
          <a:p>
            <a:pPr lvl="1"/>
            <a:r>
              <a:rPr lang="fr-FR" sz="2200" dirty="0" smtClean="0"/>
              <a:t>Envoi de mail</a:t>
            </a:r>
          </a:p>
          <a:p>
            <a:pPr lvl="1"/>
            <a:r>
              <a:rPr lang="fr-FR" sz="2200" dirty="0" smtClean="0"/>
              <a:t>Droit sur les dossiers</a:t>
            </a:r>
          </a:p>
          <a:p>
            <a:pPr lvl="1"/>
            <a:r>
              <a:rPr lang="fr-FR" sz="2200" dirty="0" smtClean="0"/>
              <a:t>POSTGRE SQL</a:t>
            </a:r>
          </a:p>
          <a:p>
            <a:pPr lvl="1"/>
            <a:r>
              <a:rPr lang="fr-FR" sz="2200" dirty="0" smtClean="0"/>
              <a:t>Les images</a:t>
            </a:r>
          </a:p>
          <a:p>
            <a:endParaRPr lang="fr-FR" sz="20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5915" y="5136914"/>
            <a:ext cx="3606085" cy="1721086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DBA7-2190-46A4-BE3D-CC5959AFE7E4}" type="slidenum">
              <a:rPr lang="fr-FR" smtClean="0"/>
              <a:t>10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313" y="4723869"/>
            <a:ext cx="3752318" cy="2134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2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51079"/>
          </a:xfrm>
        </p:spPr>
        <p:txBody>
          <a:bodyPr/>
          <a:lstStyle/>
          <a:p>
            <a:pPr algn="ctr"/>
            <a:r>
              <a:rPr lang="fr-FR" dirty="0" smtClean="0"/>
              <a:t>Bilan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75201" y="1403797"/>
            <a:ext cx="8946541" cy="443033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2800" dirty="0" smtClean="0"/>
              <a:t>Techniques :</a:t>
            </a:r>
          </a:p>
          <a:p>
            <a:pPr marL="0" indent="0" algn="ctr">
              <a:buNone/>
            </a:pPr>
            <a:endParaRPr lang="fr-FR" sz="2800" dirty="0" smtClean="0"/>
          </a:p>
          <a:p>
            <a:r>
              <a:rPr lang="fr-FR" sz="2400" dirty="0" smtClean="0"/>
              <a:t>Ce projet nous a permis de travailler avec :</a:t>
            </a:r>
          </a:p>
          <a:p>
            <a:pPr lvl="1"/>
            <a:r>
              <a:rPr lang="fr-FR" dirty="0" smtClean="0"/>
              <a:t>AJAX</a:t>
            </a:r>
          </a:p>
          <a:p>
            <a:pPr lvl="1"/>
            <a:r>
              <a:rPr lang="fr-FR" dirty="0" smtClean="0"/>
              <a:t>PHP</a:t>
            </a:r>
          </a:p>
          <a:p>
            <a:pPr lvl="1"/>
            <a:r>
              <a:rPr lang="fr-FR" dirty="0" smtClean="0"/>
              <a:t>POSTGRE SQL</a:t>
            </a:r>
          </a:p>
          <a:p>
            <a:pPr lvl="1"/>
            <a:r>
              <a:rPr lang="fr-FR" dirty="0" smtClean="0"/>
              <a:t>GIT HUB</a:t>
            </a:r>
          </a:p>
          <a:p>
            <a:pPr lvl="1"/>
            <a:r>
              <a:rPr lang="fr-FR" dirty="0" smtClean="0"/>
              <a:t>MATERIALIZE</a:t>
            </a:r>
          </a:p>
          <a:p>
            <a:pPr lvl="1"/>
            <a:r>
              <a:rPr lang="fr-FR" dirty="0" smtClean="0"/>
              <a:t>HTML / CSS / JAVASCRIPT</a:t>
            </a:r>
          </a:p>
          <a:p>
            <a:pPr lvl="1"/>
            <a:r>
              <a:rPr lang="fr-FR" smtClean="0"/>
              <a:t>Mail</a:t>
            </a:r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sz="2200" dirty="0" smtClean="0"/>
          </a:p>
          <a:p>
            <a:pPr lvl="1"/>
            <a:endParaRPr lang="fr-FR" sz="2200" dirty="0" smtClean="0"/>
          </a:p>
          <a:p>
            <a:endParaRPr lang="fr-FR" sz="20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5915" y="5136914"/>
            <a:ext cx="3606085" cy="1721086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DBA7-2190-46A4-BE3D-CC5959AFE7E4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360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51079"/>
          </a:xfrm>
        </p:spPr>
        <p:txBody>
          <a:bodyPr/>
          <a:lstStyle/>
          <a:p>
            <a:pPr algn="ctr"/>
            <a:r>
              <a:rPr lang="fr-FR" dirty="0" smtClean="0"/>
              <a:t>Bilan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75201" y="1403797"/>
            <a:ext cx="8946541" cy="41954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2800" dirty="0" smtClean="0"/>
              <a:t>Avancement :</a:t>
            </a:r>
          </a:p>
          <a:p>
            <a:pPr lvl="1"/>
            <a:r>
              <a:rPr lang="fr-FR" sz="2400" dirty="0"/>
              <a:t>8</a:t>
            </a:r>
            <a:r>
              <a:rPr lang="fr-FR" sz="2400" dirty="0" smtClean="0"/>
              <a:t>0%</a:t>
            </a:r>
          </a:p>
          <a:p>
            <a:pPr lvl="1"/>
            <a:r>
              <a:rPr lang="fr-FR" sz="2400" dirty="0" smtClean="0"/>
              <a:t>A terminer :</a:t>
            </a:r>
          </a:p>
          <a:p>
            <a:pPr lvl="2"/>
            <a:r>
              <a:rPr lang="fr-FR" sz="2200" dirty="0" smtClean="0"/>
              <a:t>Finaliser le graphique du site </a:t>
            </a:r>
          </a:p>
          <a:p>
            <a:pPr lvl="2"/>
            <a:r>
              <a:rPr lang="fr-FR" sz="2200" dirty="0" smtClean="0"/>
              <a:t>Images</a:t>
            </a:r>
          </a:p>
          <a:p>
            <a:pPr lvl="2"/>
            <a:r>
              <a:rPr lang="fr-FR" sz="2200" dirty="0" smtClean="0"/>
              <a:t>Mail</a:t>
            </a:r>
          </a:p>
          <a:p>
            <a:pPr lvl="2"/>
            <a:endParaRPr lang="fr-FR" sz="2200" dirty="0" smtClean="0"/>
          </a:p>
          <a:p>
            <a:pPr lvl="2"/>
            <a:endParaRPr lang="fr-FR" sz="2200" dirty="0"/>
          </a:p>
          <a:p>
            <a:pPr lvl="1"/>
            <a:endParaRPr lang="fr-FR" dirty="0" smtClean="0"/>
          </a:p>
          <a:p>
            <a:pPr lvl="1"/>
            <a:endParaRPr lang="fr-FR" sz="2200" dirty="0" smtClean="0"/>
          </a:p>
          <a:p>
            <a:pPr lvl="1"/>
            <a:endParaRPr lang="fr-FR" sz="2200" dirty="0" smtClean="0"/>
          </a:p>
          <a:p>
            <a:endParaRPr lang="fr-FR" sz="20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5915" y="5136914"/>
            <a:ext cx="3606085" cy="1721086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DBA7-2190-46A4-BE3D-CC5959AFE7E4}" type="slidenum">
              <a:rPr lang="fr-FR" smtClean="0"/>
              <a:t>12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669" y="4480398"/>
            <a:ext cx="3863603" cy="2377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Merci de votre attention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DBA7-2190-46A4-BE3D-CC5959AFE7E4}" type="slidenum">
              <a:rPr lang="fr-FR" smtClean="0"/>
              <a:t>13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355" y="1577937"/>
            <a:ext cx="4794026" cy="4590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77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5130" y="401202"/>
            <a:ext cx="9404723" cy="796533"/>
          </a:xfrm>
        </p:spPr>
        <p:txBody>
          <a:bodyPr/>
          <a:lstStyle/>
          <a:p>
            <a:pPr algn="ctr"/>
            <a:r>
              <a:rPr lang="fr-FR" dirty="0" smtClean="0"/>
              <a:t>Sommaire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945333" y="1532586"/>
            <a:ext cx="5490671" cy="5434884"/>
          </a:xfrm>
        </p:spPr>
        <p:txBody>
          <a:bodyPr>
            <a:normAutofit/>
          </a:bodyPr>
          <a:lstStyle/>
          <a:p>
            <a:r>
              <a:rPr lang="fr-FR" sz="2800" dirty="0" smtClean="0"/>
              <a:t>Présentation</a:t>
            </a:r>
          </a:p>
          <a:p>
            <a:endParaRPr lang="fr-FR" sz="2800" dirty="0" smtClean="0"/>
          </a:p>
          <a:p>
            <a:r>
              <a:rPr lang="fr-FR" sz="2800" dirty="0" smtClean="0"/>
              <a:t>Spécification</a:t>
            </a:r>
          </a:p>
          <a:p>
            <a:endParaRPr lang="fr-FR" sz="2800" dirty="0" smtClean="0"/>
          </a:p>
          <a:p>
            <a:r>
              <a:rPr lang="fr-FR" sz="2800" dirty="0" smtClean="0"/>
              <a:t>Organisation</a:t>
            </a:r>
          </a:p>
          <a:p>
            <a:endParaRPr lang="fr-FR" sz="2800" dirty="0" smtClean="0"/>
          </a:p>
          <a:p>
            <a:r>
              <a:rPr lang="fr-FR" sz="2800" dirty="0" smtClean="0"/>
              <a:t>Bilan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5915" y="5136914"/>
            <a:ext cx="3606085" cy="1721086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DBA7-2190-46A4-BE3D-CC5959AFE7E4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229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51079"/>
          </a:xfrm>
        </p:spPr>
        <p:txBody>
          <a:bodyPr/>
          <a:lstStyle/>
          <a:p>
            <a:pPr algn="ctr"/>
            <a:r>
              <a:rPr lang="fr-FR" dirty="0" smtClean="0"/>
              <a:t>Présentation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75201" y="1403797"/>
            <a:ext cx="8946541" cy="4765183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fr-FR" sz="2800" dirty="0" smtClean="0"/>
              <a:t>Contexte :</a:t>
            </a:r>
          </a:p>
          <a:p>
            <a:pPr marL="0" indent="0" algn="ctr">
              <a:buNone/>
            </a:pPr>
            <a:endParaRPr lang="fr-FR" sz="2800" dirty="0" smtClean="0"/>
          </a:p>
          <a:p>
            <a:r>
              <a:rPr lang="fr-FR" sz="2400" dirty="0" smtClean="0"/>
              <a:t>Dans le cadre de notre formation en développement web nous avons du créer un site web utilisant :</a:t>
            </a:r>
          </a:p>
          <a:p>
            <a:endParaRPr lang="fr-FR" sz="2400" dirty="0" smtClean="0"/>
          </a:p>
          <a:p>
            <a:pPr lvl="1"/>
            <a:r>
              <a:rPr lang="fr-FR" sz="2400" dirty="0" smtClean="0"/>
              <a:t>Une base de données </a:t>
            </a:r>
          </a:p>
          <a:p>
            <a:pPr lvl="1"/>
            <a:endParaRPr lang="fr-FR" sz="2400" dirty="0" smtClean="0"/>
          </a:p>
          <a:p>
            <a:pPr lvl="1"/>
            <a:r>
              <a:rPr lang="fr-FR" sz="2400" dirty="0" smtClean="0"/>
              <a:t>Un affichage dynamique</a:t>
            </a:r>
          </a:p>
          <a:p>
            <a:pPr lvl="1"/>
            <a:endParaRPr lang="fr-FR" sz="2400" dirty="0" smtClean="0"/>
          </a:p>
          <a:p>
            <a:pPr lvl="1"/>
            <a:r>
              <a:rPr lang="fr-FR" sz="2400" dirty="0" smtClean="0"/>
              <a:t>PHP</a:t>
            </a:r>
            <a:endParaRPr lang="fr-FR" sz="24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5915" y="5136914"/>
            <a:ext cx="3606085" cy="1721086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DBA7-2190-46A4-BE3D-CC5959AFE7E4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786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51079"/>
          </a:xfrm>
        </p:spPr>
        <p:txBody>
          <a:bodyPr/>
          <a:lstStyle/>
          <a:p>
            <a:pPr algn="ctr"/>
            <a:r>
              <a:rPr lang="fr-FR" dirty="0" smtClean="0"/>
              <a:t>Spécification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75201" y="1403797"/>
            <a:ext cx="8946541" cy="4195481"/>
          </a:xfrm>
        </p:spPr>
        <p:txBody>
          <a:bodyPr/>
          <a:lstStyle/>
          <a:p>
            <a:pPr marL="0" indent="0" algn="ctr">
              <a:buNone/>
            </a:pPr>
            <a:r>
              <a:rPr lang="fr-FR" sz="2800" dirty="0" smtClean="0"/>
              <a:t>Objectifs :</a:t>
            </a:r>
          </a:p>
          <a:p>
            <a:pPr marL="0" indent="0" algn="ctr">
              <a:buNone/>
            </a:pPr>
            <a:endParaRPr lang="fr-FR" sz="2400" dirty="0" smtClean="0"/>
          </a:p>
          <a:p>
            <a:r>
              <a:rPr lang="fr-FR" sz="2400" dirty="0" smtClean="0"/>
              <a:t>Créer un site permettant aux étudiants de l’ISEN:</a:t>
            </a:r>
          </a:p>
          <a:p>
            <a:pPr lvl="1"/>
            <a:r>
              <a:rPr lang="fr-FR" sz="2200" dirty="0" smtClean="0"/>
              <a:t>De s’échanger des objets du quotidien</a:t>
            </a:r>
          </a:p>
          <a:p>
            <a:pPr lvl="1"/>
            <a:r>
              <a:rPr lang="fr-FR" sz="2200" dirty="0" smtClean="0"/>
              <a:t>De louer des objets plus spécifique</a:t>
            </a:r>
          </a:p>
          <a:p>
            <a:pPr lvl="1"/>
            <a:endParaRPr lang="fr-FR" sz="2200" dirty="0" smtClean="0"/>
          </a:p>
          <a:p>
            <a:pPr lvl="1"/>
            <a:endParaRPr lang="fr-FR" sz="2200" dirty="0" smtClean="0"/>
          </a:p>
          <a:p>
            <a:endParaRPr lang="fr-FR" sz="20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5915" y="5136914"/>
            <a:ext cx="3606085" cy="1721086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DBA7-2190-46A4-BE3D-CC5959AFE7E4}" type="slidenum">
              <a:rPr lang="fr-FR" smtClean="0"/>
              <a:t>4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3992" y="4026097"/>
            <a:ext cx="2614411" cy="2709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841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51079"/>
          </a:xfrm>
        </p:spPr>
        <p:txBody>
          <a:bodyPr/>
          <a:lstStyle/>
          <a:p>
            <a:pPr algn="ctr"/>
            <a:r>
              <a:rPr lang="fr-FR" dirty="0"/>
              <a:t>Spécification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73375" y="1403797"/>
            <a:ext cx="8946541" cy="676463"/>
          </a:xfrm>
        </p:spPr>
        <p:txBody>
          <a:bodyPr/>
          <a:lstStyle/>
          <a:p>
            <a:pPr marL="0" indent="0" algn="ctr">
              <a:buNone/>
            </a:pPr>
            <a:r>
              <a:rPr lang="fr-FR" sz="2800" dirty="0" smtClean="0"/>
              <a:t>Exigences et répartition des tâches :</a:t>
            </a:r>
          </a:p>
          <a:p>
            <a:pPr marL="0" indent="0" algn="ctr">
              <a:buNone/>
            </a:pPr>
            <a:endParaRPr lang="fr-FR" sz="2800" dirty="0" smtClean="0"/>
          </a:p>
          <a:p>
            <a:pPr lvl="1"/>
            <a:endParaRPr lang="fr-FR" sz="2200" dirty="0" smtClean="0"/>
          </a:p>
          <a:p>
            <a:pPr lvl="1"/>
            <a:endParaRPr lang="fr-FR" sz="2200" dirty="0" smtClean="0"/>
          </a:p>
          <a:p>
            <a:endParaRPr lang="fr-FR" sz="20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5915" y="5136914"/>
            <a:ext cx="3606085" cy="1721086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DBA7-2190-46A4-BE3D-CC5959AFE7E4}" type="slidenum">
              <a:rPr lang="fr-FR" smtClean="0"/>
              <a:t>5</a:t>
            </a:fld>
            <a:endParaRPr lang="fr-FR"/>
          </a:p>
        </p:txBody>
      </p:sp>
      <p:graphicFrame>
        <p:nvGraphicFramePr>
          <p:cNvPr id="8" name="Obje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2357896"/>
              </p:ext>
            </p:extLst>
          </p:nvPr>
        </p:nvGraphicFramePr>
        <p:xfrm>
          <a:off x="1073375" y="2806678"/>
          <a:ext cx="9796015" cy="16537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Worksheet" r:id="rId4" imgW="8105871" imgH="1342889" progId="Excel.Sheet.12">
                  <p:embed/>
                </p:oleObj>
              </mc:Choice>
              <mc:Fallback>
                <p:oleObj name="Worksheet" r:id="rId4" imgW="8105871" imgH="134288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73375" y="2806678"/>
                        <a:ext cx="9796015" cy="16537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34726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51079"/>
          </a:xfrm>
        </p:spPr>
        <p:txBody>
          <a:bodyPr/>
          <a:lstStyle/>
          <a:p>
            <a:pPr algn="ctr"/>
            <a:r>
              <a:rPr lang="fr-FR" dirty="0"/>
              <a:t>Spécification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73375" y="1403797"/>
            <a:ext cx="8946541" cy="676463"/>
          </a:xfrm>
        </p:spPr>
        <p:txBody>
          <a:bodyPr/>
          <a:lstStyle/>
          <a:p>
            <a:pPr marL="0" indent="0" algn="ctr">
              <a:buNone/>
            </a:pPr>
            <a:r>
              <a:rPr lang="fr-FR" sz="2800" dirty="0" smtClean="0"/>
              <a:t>Architecture :</a:t>
            </a:r>
          </a:p>
          <a:p>
            <a:pPr marL="0" indent="0" algn="ctr">
              <a:buNone/>
            </a:pPr>
            <a:endParaRPr lang="fr-FR" sz="2800" dirty="0" smtClean="0"/>
          </a:p>
          <a:p>
            <a:pPr lvl="1"/>
            <a:endParaRPr lang="fr-FR" sz="2200" dirty="0" smtClean="0"/>
          </a:p>
          <a:p>
            <a:pPr lvl="1"/>
            <a:endParaRPr lang="fr-FR" sz="2200" dirty="0" smtClean="0"/>
          </a:p>
          <a:p>
            <a:endParaRPr lang="fr-FR" sz="20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5915" y="5136914"/>
            <a:ext cx="3606085" cy="1721086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DBA7-2190-46A4-BE3D-CC5959AFE7E4}" type="slidenum">
              <a:rPr lang="fr-FR" smtClean="0"/>
              <a:t>6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276" y="2027880"/>
            <a:ext cx="8358389" cy="3969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3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51079"/>
          </a:xfrm>
        </p:spPr>
        <p:txBody>
          <a:bodyPr/>
          <a:lstStyle/>
          <a:p>
            <a:pPr algn="ctr"/>
            <a:r>
              <a:rPr lang="fr-FR" dirty="0"/>
              <a:t>Spécification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73375" y="1403797"/>
            <a:ext cx="8946541" cy="676463"/>
          </a:xfrm>
        </p:spPr>
        <p:txBody>
          <a:bodyPr/>
          <a:lstStyle/>
          <a:p>
            <a:pPr marL="0" indent="0" algn="ctr">
              <a:buNone/>
            </a:pPr>
            <a:r>
              <a:rPr lang="fr-FR" sz="2800" dirty="0" smtClean="0"/>
              <a:t>Architecture :</a:t>
            </a:r>
          </a:p>
          <a:p>
            <a:pPr marL="0" indent="0" algn="ctr">
              <a:buNone/>
            </a:pPr>
            <a:endParaRPr lang="fr-FR" sz="2800" dirty="0" smtClean="0"/>
          </a:p>
          <a:p>
            <a:pPr lvl="1"/>
            <a:endParaRPr lang="fr-FR" sz="2200" dirty="0" smtClean="0"/>
          </a:p>
          <a:p>
            <a:pPr lvl="1"/>
            <a:endParaRPr lang="fr-FR" sz="2200" dirty="0" smtClean="0"/>
          </a:p>
          <a:p>
            <a:endParaRPr lang="fr-FR" sz="20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5915" y="5136914"/>
            <a:ext cx="3606085" cy="1721086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DBA7-2190-46A4-BE3D-CC5959AFE7E4}" type="slidenum">
              <a:rPr lang="fr-FR" smtClean="0"/>
              <a:t>7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182" y="2014495"/>
            <a:ext cx="9686925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46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51079"/>
          </a:xfrm>
        </p:spPr>
        <p:txBody>
          <a:bodyPr/>
          <a:lstStyle/>
          <a:p>
            <a:pPr algn="ctr"/>
            <a:r>
              <a:rPr lang="fr-FR" dirty="0"/>
              <a:t>Spécification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73375" y="1403797"/>
            <a:ext cx="8946541" cy="676463"/>
          </a:xfrm>
        </p:spPr>
        <p:txBody>
          <a:bodyPr/>
          <a:lstStyle/>
          <a:p>
            <a:pPr marL="0" indent="0" algn="ctr">
              <a:buNone/>
            </a:pPr>
            <a:r>
              <a:rPr lang="fr-FR" sz="2800" dirty="0" smtClean="0"/>
              <a:t>Architecture :</a:t>
            </a:r>
          </a:p>
          <a:p>
            <a:pPr marL="0" indent="0" algn="ctr">
              <a:buNone/>
            </a:pPr>
            <a:endParaRPr lang="fr-FR" sz="2800" dirty="0" smtClean="0"/>
          </a:p>
          <a:p>
            <a:pPr lvl="1"/>
            <a:endParaRPr lang="fr-FR" sz="2200" dirty="0" smtClean="0"/>
          </a:p>
          <a:p>
            <a:pPr lvl="1"/>
            <a:endParaRPr lang="fr-FR" sz="2200" dirty="0" smtClean="0"/>
          </a:p>
          <a:p>
            <a:endParaRPr lang="fr-FR" sz="20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5915" y="5136914"/>
            <a:ext cx="3606085" cy="1721086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DBA7-2190-46A4-BE3D-CC5959AFE7E4}" type="slidenum">
              <a:rPr lang="fr-FR" smtClean="0"/>
              <a:t>8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791" y="2354876"/>
            <a:ext cx="3212134" cy="3670049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938" y="2707350"/>
            <a:ext cx="3711977" cy="296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25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51079"/>
          </a:xfrm>
        </p:spPr>
        <p:txBody>
          <a:bodyPr/>
          <a:lstStyle/>
          <a:p>
            <a:pPr algn="ctr"/>
            <a:r>
              <a:rPr lang="fr-FR" dirty="0" smtClean="0"/>
              <a:t>Organisation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75201" y="1403797"/>
            <a:ext cx="8946541" cy="695459"/>
          </a:xfrm>
        </p:spPr>
        <p:txBody>
          <a:bodyPr/>
          <a:lstStyle/>
          <a:p>
            <a:pPr marL="0" indent="0" algn="ctr">
              <a:buNone/>
            </a:pPr>
            <a:r>
              <a:rPr lang="fr-FR" sz="2800" dirty="0" smtClean="0"/>
              <a:t>Méthode de travail : GIT</a:t>
            </a:r>
          </a:p>
          <a:p>
            <a:pPr marL="0" indent="0" algn="ctr">
              <a:buNone/>
            </a:pPr>
            <a:endParaRPr lang="fr-FR" sz="2800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5915" y="5136914"/>
            <a:ext cx="3606085" cy="1721086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DBA7-2190-46A4-BE3D-CC5959AFE7E4}" type="slidenum">
              <a:rPr lang="fr-FR" smtClean="0"/>
              <a:t>9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3"/>
          <a:srcRect l="-19" t="5590" r="739" b="8494"/>
          <a:stretch/>
        </p:blipFill>
        <p:spPr>
          <a:xfrm>
            <a:off x="180304" y="1999999"/>
            <a:ext cx="8576380" cy="4172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72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295</TotalTime>
  <Words>171</Words>
  <Application>Microsoft Office PowerPoint</Application>
  <PresentationFormat>Grand écran</PresentationFormat>
  <Paragraphs>94</Paragraphs>
  <Slides>13</Slides>
  <Notes>1</Notes>
  <HiddenSlides>0</HiddenSlides>
  <MMClips>0</MMClips>
  <ScaleCrop>false</ScaleCrop>
  <HeadingPairs>
    <vt:vector size="8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Century Gothic</vt:lpstr>
      <vt:lpstr>Wingdings 3</vt:lpstr>
      <vt:lpstr>Ion</vt:lpstr>
      <vt:lpstr>Microsoft Excel Worksheet</vt:lpstr>
      <vt:lpstr>Soutenance de projet</vt:lpstr>
      <vt:lpstr>Sommaire </vt:lpstr>
      <vt:lpstr>Présentation</vt:lpstr>
      <vt:lpstr>Spécification</vt:lpstr>
      <vt:lpstr>Spécification</vt:lpstr>
      <vt:lpstr>Spécification</vt:lpstr>
      <vt:lpstr>Spécification</vt:lpstr>
      <vt:lpstr>Spécification</vt:lpstr>
      <vt:lpstr>Organisation</vt:lpstr>
      <vt:lpstr>Organisation</vt:lpstr>
      <vt:lpstr>Bilan</vt:lpstr>
      <vt:lpstr>Bilan</vt:lpstr>
      <vt:lpstr>Merci de votre attention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Soutenance de projet</dc:title>
  <dc:creator>mine</dc:creator>
  <cp:lastModifiedBy>mine</cp:lastModifiedBy>
  <cp:revision>21</cp:revision>
  <dcterms:created xsi:type="dcterms:W3CDTF">2017-02-27T12:45:36Z</dcterms:created>
  <dcterms:modified xsi:type="dcterms:W3CDTF">2017-03-05T15:39:57Z</dcterms:modified>
</cp:coreProperties>
</file>