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5" r:id="rId7"/>
    <p:sldId id="271" r:id="rId8"/>
    <p:sldId id="273" r:id="rId9"/>
    <p:sldId id="266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3" d="100"/>
          <a:sy n="23" d="100"/>
        </p:scale>
        <p:origin x="4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B0636-6B22-4FFF-BBEB-E5B4294DB68E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68D7A-CDB8-4CBB-9EA1-29D27F532E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1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68D7A-CDB8-4CBB-9EA1-29D27F532E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21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1DC-97E9-4EF4-A943-586845C8BC51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5FDB-D942-4233-85F6-E674FD3873E2}" type="datetime1">
              <a:rPr lang="fr-FR" smtClean="0"/>
              <a:t>28/02/2017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523-99B2-4D36-B2DE-76BFA389E768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2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9751-7D26-46E7-A8CA-7D49EB74B8A6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26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E1A5-4BDB-4B22-9C25-862B1083C76A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41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F3A3-1DE7-4303-A39E-5BFBD09FDACE}" type="datetime1">
              <a:rPr lang="fr-FR" smtClean="0"/>
              <a:t>28/02/2017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5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0069-BFB3-419F-9C77-292C5F88CE5F}" type="datetime1">
              <a:rPr lang="fr-FR" smtClean="0"/>
              <a:t>28/02/2017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43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E127-8AA2-44A8-B642-E295A78946E5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9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BA5-353E-4EE0-BC7C-98456B0F9795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1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3472-AC35-4B67-B7CE-3095BA3D04F2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DC21-874F-4316-B6BB-226090937492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69CC-9D18-4334-8C3D-7D86D6378DBA}" type="datetime1">
              <a:rPr lang="fr-FR" smtClean="0"/>
              <a:t>28/02/2017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6FFB-9705-4404-891E-24B2B52656A1}" type="datetime1">
              <a:rPr lang="fr-FR" smtClean="0"/>
              <a:t>28/02/2017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4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F90F-5D46-4C71-B875-4425D8CD0B79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7727-E9CB-4906-9193-AFCAD2D41CDD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8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6120-DF5F-4394-917E-0234F612269F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5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B1A-0A84-4EBB-9F69-A97EBE3994BD}" type="datetime1">
              <a:rPr lang="fr-FR" smtClean="0"/>
              <a:t>28/02/2017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85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E0D1CE-FC45-4BE6-8880-5FC15DF0F0F5}" type="datetime1">
              <a:rPr lang="fr-FR" smtClean="0"/>
              <a:t>28/02/2017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DBA7-2190-46A4-BE3D-CC5959AFE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5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42375"/>
          </a:xfrm>
        </p:spPr>
        <p:txBody>
          <a:bodyPr/>
          <a:lstStyle/>
          <a:p>
            <a:pPr algn="ctr"/>
            <a:r>
              <a:rPr lang="fr-FR" dirty="0" smtClean="0"/>
              <a:t>Soutenance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8137" y="3811464"/>
            <a:ext cx="8825658" cy="1288569"/>
          </a:xfrm>
        </p:spPr>
        <p:txBody>
          <a:bodyPr>
            <a:noAutofit/>
          </a:bodyPr>
          <a:lstStyle/>
          <a:p>
            <a:pPr algn="ctr"/>
            <a:r>
              <a:rPr lang="fr-FR" sz="6600" dirty="0" err="1" smtClean="0"/>
              <a:t>Leasen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97180" y="5421322"/>
            <a:ext cx="733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Artru</a:t>
            </a:r>
            <a:r>
              <a:rPr lang="fr-FR" sz="2800" dirty="0"/>
              <a:t> </a:t>
            </a:r>
            <a:r>
              <a:rPr lang="fr-FR" sz="2800" dirty="0" smtClean="0"/>
              <a:t>Thomas, Aubois Alexandre,</a:t>
            </a:r>
            <a:r>
              <a:rPr lang="fr-FR" sz="2800" dirty="0"/>
              <a:t> </a:t>
            </a:r>
            <a:r>
              <a:rPr lang="fr-FR" sz="2800" dirty="0" err="1"/>
              <a:t>Billaud</a:t>
            </a:r>
            <a:r>
              <a:rPr lang="fr-FR" sz="2800" dirty="0"/>
              <a:t> </a:t>
            </a:r>
            <a:r>
              <a:rPr lang="fr-FR" sz="2800" dirty="0" smtClean="0"/>
              <a:t>William, Bouteille Marion, Meziane Yanis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539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0666" y="1403797"/>
            <a:ext cx="9080168" cy="3773510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Problèmes identifiés :</a:t>
            </a:r>
          </a:p>
          <a:p>
            <a:pPr marL="0" indent="0" algn="ctr">
              <a:buNone/>
            </a:pPr>
            <a:endParaRPr lang="fr-FR" dirty="0" smtClean="0"/>
          </a:p>
          <a:p>
            <a:pPr lvl="1"/>
            <a:r>
              <a:rPr lang="fr-FR" sz="2200" dirty="0" smtClean="0"/>
              <a:t>Envoi de mail</a:t>
            </a:r>
          </a:p>
          <a:p>
            <a:pPr lvl="1"/>
            <a:r>
              <a:rPr lang="fr-FR" sz="2200" dirty="0" smtClean="0"/>
              <a:t>Droit sur les dossiers</a:t>
            </a:r>
          </a:p>
          <a:p>
            <a:pPr lvl="1"/>
            <a:r>
              <a:rPr lang="fr-FR" sz="2200" dirty="0" smtClean="0"/>
              <a:t>POSTGRE SQL</a:t>
            </a:r>
          </a:p>
          <a:p>
            <a:pPr lvl="1"/>
            <a:r>
              <a:rPr lang="fr-FR" sz="2200" dirty="0" smtClean="0"/>
              <a:t>Les images</a:t>
            </a:r>
          </a:p>
          <a:p>
            <a:pPr lvl="1"/>
            <a:r>
              <a:rPr lang="fr-FR" sz="2200" dirty="0" smtClean="0"/>
              <a:t>Projet conséquent</a:t>
            </a:r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13" y="4723869"/>
            <a:ext cx="3752318" cy="2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430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Techniques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Ce projet nous a permis de travailler avec :</a:t>
            </a:r>
          </a:p>
          <a:p>
            <a:pPr lvl="1"/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POSTGRE SQL</a:t>
            </a:r>
          </a:p>
          <a:p>
            <a:pPr lvl="1"/>
            <a:r>
              <a:rPr lang="fr-FR" dirty="0" smtClean="0"/>
              <a:t>GIT HUB</a:t>
            </a:r>
          </a:p>
          <a:p>
            <a:pPr lvl="1"/>
            <a:r>
              <a:rPr lang="fr-FR" dirty="0" smtClean="0"/>
              <a:t>MATERIALIZE</a:t>
            </a:r>
          </a:p>
          <a:p>
            <a:pPr lvl="1"/>
            <a:r>
              <a:rPr lang="fr-FR" dirty="0" smtClean="0"/>
              <a:t>HTML / CSS / JAVASCRIPT</a:t>
            </a:r>
          </a:p>
          <a:p>
            <a:pPr lvl="1"/>
            <a:r>
              <a:rPr lang="fr-FR" dirty="0" smtClean="0"/>
              <a:t>mèl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Avancement :</a:t>
            </a:r>
          </a:p>
          <a:p>
            <a:pPr lvl="1"/>
            <a:r>
              <a:rPr lang="fr-FR" sz="2400" dirty="0"/>
              <a:t>8</a:t>
            </a:r>
            <a:r>
              <a:rPr lang="fr-FR" sz="2400" dirty="0" smtClean="0"/>
              <a:t>0%</a:t>
            </a:r>
          </a:p>
          <a:p>
            <a:pPr lvl="1"/>
            <a:r>
              <a:rPr lang="fr-FR" sz="2400" dirty="0" smtClean="0"/>
              <a:t>A terminer :</a:t>
            </a:r>
          </a:p>
          <a:p>
            <a:pPr lvl="2"/>
            <a:r>
              <a:rPr lang="fr-FR" sz="2200" dirty="0" smtClean="0"/>
              <a:t>Finaliser le graphique du site </a:t>
            </a:r>
          </a:p>
          <a:p>
            <a:pPr lvl="2"/>
            <a:r>
              <a:rPr lang="fr-FR" sz="2200" dirty="0" smtClean="0"/>
              <a:t>Images</a:t>
            </a:r>
          </a:p>
          <a:p>
            <a:pPr lvl="2"/>
            <a:r>
              <a:rPr lang="fr-FR" sz="2200" dirty="0" smtClean="0"/>
              <a:t>Mail</a:t>
            </a:r>
          </a:p>
          <a:p>
            <a:pPr lvl="2"/>
            <a:endParaRPr lang="fr-FR" sz="2200" dirty="0" smtClean="0"/>
          </a:p>
          <a:p>
            <a:pPr lvl="2"/>
            <a:endParaRPr lang="fr-FR" sz="2200" dirty="0"/>
          </a:p>
          <a:p>
            <a:pPr lvl="1"/>
            <a:endParaRPr lang="fr-FR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69" y="4480398"/>
            <a:ext cx="3863603" cy="23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5" y="1577937"/>
            <a:ext cx="4794026" cy="45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130" y="401202"/>
            <a:ext cx="9404723" cy="796533"/>
          </a:xfrm>
        </p:spPr>
        <p:txBody>
          <a:bodyPr/>
          <a:lstStyle/>
          <a:p>
            <a:pPr algn="ctr"/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333" y="1532586"/>
            <a:ext cx="5490671" cy="543488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Présentation</a:t>
            </a:r>
          </a:p>
          <a:p>
            <a:endParaRPr lang="fr-FR" sz="2800" dirty="0" smtClean="0"/>
          </a:p>
          <a:p>
            <a:r>
              <a:rPr lang="fr-FR" sz="2800" dirty="0" smtClean="0"/>
              <a:t>Spécification</a:t>
            </a:r>
          </a:p>
          <a:p>
            <a:endParaRPr lang="fr-FR" sz="2800" dirty="0" smtClean="0"/>
          </a:p>
          <a:p>
            <a:r>
              <a:rPr lang="fr-FR" sz="2800" dirty="0" smtClean="0"/>
              <a:t>Organisation</a:t>
            </a:r>
          </a:p>
          <a:p>
            <a:endParaRPr lang="fr-FR" sz="2800" dirty="0" smtClean="0"/>
          </a:p>
          <a:p>
            <a:r>
              <a:rPr lang="fr-FR" sz="2800" dirty="0" smtClean="0"/>
              <a:t>Bilan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7651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800" dirty="0" smtClean="0"/>
              <a:t>Contexte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r>
              <a:rPr lang="fr-FR" sz="2400" dirty="0" smtClean="0"/>
              <a:t>Dans le cadre de notre formation en développement web nous avons du créer un site web utilisant 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pPr lvl="1"/>
            <a:r>
              <a:rPr lang="fr-FR" sz="2400" dirty="0" smtClean="0"/>
              <a:t>Une base de données 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Un affichage </a:t>
            </a:r>
            <a:r>
              <a:rPr lang="fr-FR" sz="2400" dirty="0" smtClean="0"/>
              <a:t>dynamique</a:t>
            </a:r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PHP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Objectifs :</a:t>
            </a:r>
          </a:p>
          <a:p>
            <a:pPr marL="0" indent="0" algn="ctr">
              <a:buNone/>
            </a:pPr>
            <a:endParaRPr lang="fr-FR" sz="2400" dirty="0" smtClean="0"/>
          </a:p>
          <a:p>
            <a:r>
              <a:rPr lang="fr-FR" sz="2400" dirty="0" smtClean="0"/>
              <a:t>Créer un site permettant aux étudiants de l’ISEN:</a:t>
            </a:r>
          </a:p>
          <a:p>
            <a:pPr lvl="1"/>
            <a:r>
              <a:rPr lang="fr-FR" sz="2200" dirty="0" smtClean="0"/>
              <a:t>De s’échanger des objets du quotidien</a:t>
            </a:r>
          </a:p>
          <a:p>
            <a:pPr lvl="1"/>
            <a:r>
              <a:rPr lang="fr-FR" sz="2200" dirty="0" smtClean="0"/>
              <a:t>De louer des objets plus spécifique</a:t>
            </a:r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65" y="4013219"/>
            <a:ext cx="2614411" cy="27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Exigences et répartition des tâches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81992"/>
              </p:ext>
            </p:extLst>
          </p:nvPr>
        </p:nvGraphicFramePr>
        <p:xfrm>
          <a:off x="1073375" y="2806678"/>
          <a:ext cx="9796015" cy="165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8105871" imgH="1342889" progId="Excel.Sheet.12">
                  <p:embed/>
                </p:oleObj>
              </mc:Choice>
              <mc:Fallback>
                <p:oleObj name="Worksheet" r:id="rId4" imgW="8105871" imgH="13428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375" y="2806678"/>
                        <a:ext cx="9796015" cy="1653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7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2027880"/>
            <a:ext cx="8358389" cy="39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14495"/>
            <a:ext cx="9686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/>
              <a:t>Spécification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3375" y="1403797"/>
            <a:ext cx="8946541" cy="676463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Architecture :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lvl="1"/>
            <a:endParaRPr lang="fr-FR" sz="2200" dirty="0" smtClean="0"/>
          </a:p>
          <a:p>
            <a:pPr lvl="1"/>
            <a:endParaRPr lang="fr-FR" sz="2200" dirty="0" smtClean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1" y="2354876"/>
            <a:ext cx="3212134" cy="36700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38" y="2707350"/>
            <a:ext cx="3711977" cy="29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1403797"/>
            <a:ext cx="8946541" cy="695459"/>
          </a:xfrm>
        </p:spPr>
        <p:txBody>
          <a:bodyPr/>
          <a:lstStyle/>
          <a:p>
            <a:pPr marL="0" indent="0" algn="ctr">
              <a:buNone/>
            </a:pPr>
            <a:r>
              <a:rPr lang="fr-FR" sz="2800" dirty="0" smtClean="0"/>
              <a:t>Méthode de travail : GIT</a:t>
            </a:r>
          </a:p>
          <a:p>
            <a:pPr marL="0" indent="0" algn="ctr">
              <a:buNone/>
            </a:pPr>
            <a:endParaRPr lang="fr-FR" sz="2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15" y="5136914"/>
            <a:ext cx="3606085" cy="17210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BA7-2190-46A4-BE3D-CC5959AFE7E4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-19" t="5590" r="739" b="8494"/>
          <a:stretch/>
        </p:blipFill>
        <p:spPr>
          <a:xfrm>
            <a:off x="180304" y="1999999"/>
            <a:ext cx="8576380" cy="41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173</Words>
  <Application>Microsoft Office PowerPoint</Application>
  <PresentationFormat>Grand écran</PresentationFormat>
  <Paragraphs>95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Microsoft Excel Worksheet</vt:lpstr>
      <vt:lpstr>Soutenance de projet</vt:lpstr>
      <vt:lpstr>Sommaire </vt:lpstr>
      <vt:lpstr>Présentation</vt:lpstr>
      <vt:lpstr>Spécification</vt:lpstr>
      <vt:lpstr>Spécification</vt:lpstr>
      <vt:lpstr>Spécification</vt:lpstr>
      <vt:lpstr>Spécification</vt:lpstr>
      <vt:lpstr>Spécification</vt:lpstr>
      <vt:lpstr>Organisation</vt:lpstr>
      <vt:lpstr>Organisation</vt:lpstr>
      <vt:lpstr>Bilan</vt:lpstr>
      <vt:lpstr>Bilan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</dc:title>
  <dc:creator>mine</dc:creator>
  <cp:lastModifiedBy>mine</cp:lastModifiedBy>
  <cp:revision>20</cp:revision>
  <dcterms:created xsi:type="dcterms:W3CDTF">2017-02-27T12:45:36Z</dcterms:created>
  <dcterms:modified xsi:type="dcterms:W3CDTF">2017-02-28T19:40:33Z</dcterms:modified>
</cp:coreProperties>
</file>