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Всего клиентов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Количество клиентов по кварталам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Прибыль по месяцам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Количество клиентов по заказам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Количество клиентов по заказам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Прибыль от клиентов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Кол-во дней, прошедших со дня последней покупки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Кол-во клиентов по группам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Основные группы RFM нализа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4a851dc0-2fc5-4a14-82d0-31c2e69b76a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2d9d0800e4ee4c73" /><Relationship Type="http://schemas.openxmlformats.org/officeDocument/2006/relationships/slideLayout" Target="/ppt/slideLayouts/slideLayout8.xml" Id="R31074e3f973b4086" /><Relationship Type="http://schemas.openxmlformats.org/officeDocument/2006/relationships/hyperlink" Target="https://app.powerbi.com/groups/me/reports/4a851dc0-2fc5-4a14-82d0-31c2e69b76a4/?pbi_source=PowerPoint" TargetMode="External" Id="RelId0" /><Relationship Type="http://schemas.openxmlformats.org/officeDocument/2006/relationships/image" Target="/ppt/media/image4.png" Id="imgId194550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d43288ac555e450f" /><Relationship Type="http://schemas.openxmlformats.org/officeDocument/2006/relationships/slideLayout" Target="/ppt/slideLayouts/slideLayout8.xml" Id="R8ce6ec5f61e746b4" /><Relationship Type="http://schemas.openxmlformats.org/officeDocument/2006/relationships/hyperlink" Target="https://app.powerbi.com/groups/me/reports/4a851dc0-2fc5-4a14-82d0-31c2e69b76a4/?pbi_source=PowerPoint" TargetMode="External" Id="RelId1" /><Relationship Type="http://schemas.openxmlformats.org/officeDocument/2006/relationships/image" Target="/ppt/media/image5.png" Id="imgId19455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42b18048816b400f" /><Relationship Type="http://schemas.openxmlformats.org/officeDocument/2006/relationships/slideLayout" Target="/ppt/slideLayouts/slideLayout8.xml" Id="Re2ba334770e84b87" /><Relationship Type="http://schemas.openxmlformats.org/officeDocument/2006/relationships/hyperlink" Target="https://app.powerbi.com/groups/me/reports/4a851dc0-2fc5-4a14-82d0-31c2e69b76a4/?pbi_source=PowerPoint" TargetMode="External" Id="RelId2" /><Relationship Type="http://schemas.openxmlformats.org/officeDocument/2006/relationships/image" Target="/ppt/media/image6.png" Id="imgId19455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23c1cec43cd94255" /><Relationship Type="http://schemas.openxmlformats.org/officeDocument/2006/relationships/slideLayout" Target="/ppt/slideLayouts/slideLayout8.xml" Id="R5650100d9af143e2" /><Relationship Type="http://schemas.openxmlformats.org/officeDocument/2006/relationships/hyperlink" Target="https://app.powerbi.com/groups/me/reports/4a851dc0-2fc5-4a14-82d0-31c2e69b76a4/?pbi_source=PowerPoint" TargetMode="External" Id="RelId3" /><Relationship Type="http://schemas.openxmlformats.org/officeDocument/2006/relationships/image" Target="/ppt/media/image7.png" Id="imgId19455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RFM_Analysis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11.07.2023 17:29:10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11.07.2023 17:28:25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Всего клиентов ,Количество клиентов по кварталам ,Прибыль по месяцам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9455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dataset_begin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Количество клиентов по заказам ,Количество клиентов по заказам ,Прибыль от клиентов ,Кол-во дней, прошедших со дня последней покупки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9455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PT_1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Кол-во клиентов по группам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9455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Groups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Основные группы RFM нализа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9455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5_groups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