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96D22-2D18-4212-A948-72ADE9592550}" type="datetimeFigureOut">
              <a:rPr lang="en-GB" smtClean="0"/>
              <a:t>22/03/2023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E8942-F647-44D8-A08C-46F747A8BD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0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B970-5C5A-C44D-83DA-D046A8E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8B83-A77E-7B67-533F-FDADFFA9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38B2-8175-915C-D874-537F3677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6BD5-98DF-4D19-93BC-9FA0A1FEB744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C962-9E6A-F664-018E-77247A0A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B67B-FC0D-58B5-150A-CA156EDD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52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B2C4-1D0B-FDD6-5733-5C757A0D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9E53D-3E18-8927-E302-46E07C4B8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390D-F986-9DA8-A95E-77D3A3A2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ECFB-6E03-4CC7-B76C-4B0AF17A8661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DA3B-0AB8-FD46-E9FC-9422659B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B0BC-A54F-6551-DFEA-8734F8BE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05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ADCE-95B9-80C8-B9A4-4E54ADC0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A4DC-B5E4-0D1F-6546-724774EB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C151-0F10-1F5C-1F0E-E37AC60C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E60B-1A1B-49CC-9285-7994D63246B0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5D5F-45C7-3722-7CDA-34E826DB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5BF5-1810-0083-31AA-5F54E87B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63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2037-994D-E4F0-2129-DFFB504C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BA86-2F65-255F-F084-2ED767839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C82A1-5D5D-F6FD-56A2-D757DF80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87F2-2D9B-4731-849B-546717480354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37E3-746A-45CF-6714-BD113874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7C4E-25C8-4C82-7C7C-D273B9B3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6BE-9504-32E0-88EE-896EF301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28CF0-55B0-2A9E-028D-02792EF6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6971-45AA-5DAE-39D8-A14C284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D31-3BA8-4250-BB05-CE4A10924A82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4B2E-0791-3DC7-1296-D59AE4DC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0FC0-165A-E6D0-2718-075F8330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68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9356-3896-2F11-84D9-3BC139FC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1E54-60D2-1F47-DDA2-7DF2ECE85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B3F5-0A51-95F0-DF5E-BE21A0DF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01C0-8258-A99E-A1C2-5129CE3B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D19E1-08CE-41EA-ABD6-BCE12BF1483D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1346-F8C9-49CA-0D1F-958FD7B9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F530-8628-82D5-32C3-C7CDD6B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4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D9E-03E9-8E00-F499-69DFB5A1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DD638-1BD1-AA8A-3419-D585BC0E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5462A-00CE-63CD-5841-C4702F3C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E9F96-F31E-4AC1-A4C3-59DBA7FF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687A2-40DA-B7C5-A09D-64AA3933C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C2E8F-CF7C-307C-3BC7-6DDCCF27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CBC6-ACBF-4496-A5D9-5A82B8A50A76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9790F-A79A-CEA8-0BB2-39885C31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258F0-90AA-92F5-E0D3-9F8F2652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04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E3F5-3135-8E6F-825F-F6DC9561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DA9E2-B33C-6732-A39E-888396DF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DC44-D92C-4AF6-A812-4BEB9164A31A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AA81-FCF0-F367-57BF-7218301A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B2A1-B721-DD75-35A1-EE63604A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67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F2702-CC50-60A0-A0FF-52A23AD2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E8AA3-FB3C-47A0-811B-66FA8F22E423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50CF8-D0A4-E5B2-FDF9-F9D5D48A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92822-F21A-ED76-FA5E-A83613F2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9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F3F7-C169-83CC-D08E-FDA97A22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3504-7FD7-C3EF-1605-46EE0023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B6430-29D6-03BB-4616-62039840D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AD40E-437C-0F19-14E8-8B7478F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0FA-BCE3-4BA0-80E9-F64CD8F89783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4AED8-CA7C-A1F7-3539-D196CA1A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08E58-0466-6402-6631-2FF99FE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4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82C2-4A59-A52C-87C0-6FBC0DD9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28AC1-7E8B-4D97-977E-AD61195FB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23F9-A63E-6DF9-46A1-FCC1AE508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6747-D8AD-58DD-084A-79E3312D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F121-92A5-4852-90DF-395B90B1E2C0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519CD-EEB0-3B9E-F260-BEFED528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AA7C-CD3B-8A2F-6A6A-816534F9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83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9FAA-BE71-37A9-1A81-E02F23EB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72D8-4B04-3C77-E914-8C185DC6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5B45-6366-8918-A46D-23E61CA71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7E08-54C4-48C7-814F-680CBA661267}" type="datetime1">
              <a:rPr lang="en-GB" smtClean="0"/>
              <a:t>22/03/2023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BD47-B8A6-5274-B180-6B905B3A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1066-B2A4-72B7-8DDD-D66D6D8B6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BE0C-2759-4465-B04E-0896DBCB59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78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utastar/HelloMovie" TargetMode="External"/><Relationship Id="rId2" Type="http://schemas.openxmlformats.org/officeDocument/2006/relationships/hyperlink" Target="https://hellomovie.netlify.app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E2DE-9544-3B56-976B-523F31320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B9B95-B944-E523-5CDB-D2B6BD384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23445" cy="1655762"/>
          </a:xfrm>
        </p:spPr>
        <p:txBody>
          <a:bodyPr/>
          <a:lstStyle/>
          <a:p>
            <a:r>
              <a:rPr lang="en-GB" dirty="0"/>
              <a:t>The place to find Movie &amp; TV recommendations and where to watch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DDA51-B82C-B61B-60B1-E362252C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17" y="6055567"/>
            <a:ext cx="3402168" cy="60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08E5AF-A2CD-DB16-0A2E-320C1DC77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19" y="1418253"/>
            <a:ext cx="5238562" cy="94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415-62EA-BD4C-568B-6631B89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555"/>
            <a:ext cx="10515600" cy="1102029"/>
          </a:xfrm>
        </p:spPr>
        <p:txBody>
          <a:bodyPr/>
          <a:lstStyle/>
          <a:p>
            <a:r>
              <a:rPr lang="en-GB" dirty="0">
                <a:latin typeface="+mn-lt"/>
              </a:rPr>
              <a:t>The Pitch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B681-9F5F-4422-2429-44975AB2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1077"/>
            <a:ext cx="10515600" cy="31861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Free text search for a movie or TV show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Display Top Ten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Display the details of your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Display recommendations from your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Display where you can watch your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0637-B712-A95F-A0E6-3690B20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17" y="6055567"/>
            <a:ext cx="3402168" cy="6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415-62EA-BD4C-568B-6631B89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555"/>
            <a:ext cx="10515600" cy="1102029"/>
          </a:xfrm>
        </p:spPr>
        <p:txBody>
          <a:bodyPr/>
          <a:lstStyle/>
          <a:p>
            <a:r>
              <a:rPr lang="en-GB" dirty="0">
                <a:latin typeface="+mn-lt"/>
              </a:rPr>
              <a:t>The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B681-9F5F-4422-2429-44975AB2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740" y="1427584"/>
            <a:ext cx="10515600" cy="4436834"/>
          </a:xfrm>
        </p:spPr>
        <p:txBody>
          <a:bodyPr>
            <a:normAutofit fontScale="92500"/>
          </a:bodyPr>
          <a:lstStyle/>
          <a:p>
            <a:r>
              <a:rPr lang="en-GB" dirty="0"/>
              <a:t>Description</a:t>
            </a:r>
          </a:p>
          <a:p>
            <a:r>
              <a:rPr lang="en-GB" dirty="0"/>
              <a:t>	Our application helps recommend a movie or TV show based on free text 	search</a:t>
            </a:r>
          </a:p>
          <a:p>
            <a:endParaRPr lang="en-GB" dirty="0"/>
          </a:p>
          <a:p>
            <a:r>
              <a:rPr lang="en-GB" dirty="0"/>
              <a:t>Motivation for Development</a:t>
            </a:r>
          </a:p>
          <a:p>
            <a:r>
              <a:rPr lang="en-GB" dirty="0"/>
              <a:t>	We had the idea after spending more time searching for something watch than 	actually watching</a:t>
            </a:r>
          </a:p>
          <a:p>
            <a:endParaRPr lang="en-GB" dirty="0"/>
          </a:p>
          <a:p>
            <a:r>
              <a:rPr lang="en-GB" dirty="0"/>
              <a:t>User Story</a:t>
            </a:r>
          </a:p>
          <a:p>
            <a:r>
              <a:rPr lang="en-GB" dirty="0"/>
              <a:t>	As an avid movie fan I want to spend less time searching for something 	different 	to watch and where to watch it, so that I can expand my movie experiences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0637-B712-A95F-A0E6-3690B20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17" y="6055567"/>
            <a:ext cx="3402168" cy="6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415-62EA-BD4C-568B-6631B89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01" y="0"/>
            <a:ext cx="10515600" cy="1102029"/>
          </a:xfrm>
        </p:spPr>
        <p:txBody>
          <a:bodyPr/>
          <a:lstStyle/>
          <a:p>
            <a:r>
              <a:rPr lang="en-GB" dirty="0">
                <a:latin typeface="+mn-lt"/>
              </a:rPr>
              <a:t>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B681-9F5F-4422-2429-44975AB2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199" y="957801"/>
            <a:ext cx="10732498" cy="49983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Technologies</a:t>
            </a:r>
          </a:p>
          <a:p>
            <a:r>
              <a:rPr lang="en-GB" dirty="0"/>
              <a:t>	Node, React, Axois, OMDb, IMDb, Streaming Availability, TMDb, </a:t>
            </a:r>
          </a:p>
          <a:p>
            <a:r>
              <a:rPr lang="en-GB" dirty="0"/>
              <a:t>	MDB-React-ui-kit, Aos, Movie-trailer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Tasks &amp; Roles</a:t>
            </a:r>
          </a:p>
          <a:p>
            <a:r>
              <a:rPr lang="en-GB" dirty="0"/>
              <a:t>	Grant, Jason &amp; Jack explain what part we played.</a:t>
            </a:r>
          </a:p>
          <a:p>
            <a:endParaRPr lang="en-GB" dirty="0"/>
          </a:p>
          <a:p>
            <a:r>
              <a:rPr lang="en-GB" dirty="0"/>
              <a:t>Challenges</a:t>
            </a:r>
          </a:p>
          <a:p>
            <a:r>
              <a:rPr lang="en-GB" dirty="0"/>
              <a:t>	GitHub (but not as much as the 1</a:t>
            </a:r>
            <a:r>
              <a:rPr lang="en-GB" baseline="30000" dirty="0"/>
              <a:t>st</a:t>
            </a:r>
            <a:r>
              <a:rPr lang="en-GB" dirty="0"/>
              <a:t> project), Accessing the APIs, Passing data 	between components.</a:t>
            </a:r>
          </a:p>
          <a:p>
            <a:r>
              <a:rPr lang="en-GB" dirty="0"/>
              <a:t>Successes</a:t>
            </a:r>
          </a:p>
          <a:p>
            <a:r>
              <a:rPr lang="en-GB" dirty="0"/>
              <a:t>	Working together, helping each other out and communication.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0637-B712-A95F-A0E6-3690B20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17" y="6055567"/>
            <a:ext cx="3402168" cy="6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415-62EA-BD4C-568B-6631B89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890" y="2263412"/>
            <a:ext cx="3473067" cy="1102029"/>
          </a:xfrm>
        </p:spPr>
        <p:txBody>
          <a:bodyPr/>
          <a:lstStyle/>
          <a:p>
            <a:r>
              <a:rPr lang="en-GB" dirty="0">
                <a:latin typeface="+mn-lt"/>
              </a:rPr>
              <a:t>The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0637-B712-A95F-A0E6-3690B20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17" y="6055567"/>
            <a:ext cx="3402168" cy="6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415-62EA-BD4C-568B-6631B89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555"/>
            <a:ext cx="10515600" cy="1102029"/>
          </a:xfrm>
        </p:spPr>
        <p:txBody>
          <a:bodyPr/>
          <a:lstStyle/>
          <a:p>
            <a:r>
              <a:rPr lang="en-GB" dirty="0">
                <a:latin typeface="+mn-lt"/>
              </a:rPr>
              <a:t>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B681-9F5F-4422-2429-44975AB2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38131"/>
            <a:ext cx="10515600" cy="31861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Save Favourites for quicker look 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More refinement in the recommendations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Dynamic Search bar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Improved 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0637-B712-A95F-A0E6-3690B20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17" y="6055567"/>
            <a:ext cx="3402168" cy="6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415-62EA-BD4C-568B-6631B895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5555"/>
            <a:ext cx="10515600" cy="1102029"/>
          </a:xfrm>
        </p:spPr>
        <p:txBody>
          <a:bodyPr/>
          <a:lstStyle/>
          <a:p>
            <a:r>
              <a:rPr lang="en-GB" dirty="0">
                <a:latin typeface="+mn-lt"/>
              </a:rPr>
              <a:t>Where Check It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B681-9F5F-4422-2429-44975AB2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38131"/>
            <a:ext cx="10515600" cy="38579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HelloMovie is deployed at: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>
                <a:hlinkClick r:id="rId2"/>
              </a:rPr>
              <a:t>https://hellomovie.netlify.app</a:t>
            </a: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GitHub repo is 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	</a:t>
            </a:r>
            <a:r>
              <a:rPr lang="en-GB" dirty="0">
                <a:hlinkClick r:id="rId3"/>
              </a:rPr>
              <a:t>Computastar/HelloMovie: Movie recommendation application (github.com)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0637-B712-A95F-A0E6-3690B200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917" y="6055567"/>
            <a:ext cx="3402168" cy="6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2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</vt:lpstr>
      <vt:lpstr>The Pitch</vt:lpstr>
      <vt:lpstr>The Concept</vt:lpstr>
      <vt:lpstr>The Process</vt:lpstr>
      <vt:lpstr>The Demo</vt:lpstr>
      <vt:lpstr>The Future</vt:lpstr>
      <vt:lpstr>Where Check It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HelloMovie</dc:title>
  <dc:creator>Jason Hunter</dc:creator>
  <cp:lastModifiedBy>Jason Hunter</cp:lastModifiedBy>
  <cp:revision>3</cp:revision>
  <dcterms:created xsi:type="dcterms:W3CDTF">2023-03-22T16:08:18Z</dcterms:created>
  <dcterms:modified xsi:type="dcterms:W3CDTF">2023-03-22T16:53:16Z</dcterms:modified>
</cp:coreProperties>
</file>