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9" r:id="rId3"/>
    <p:sldId id="257" r:id="rId4"/>
    <p:sldId id="284" r:id="rId5"/>
    <p:sldId id="285" r:id="rId6"/>
    <p:sldId id="286" r:id="rId7"/>
    <p:sldId id="300" r:id="rId8"/>
    <p:sldId id="296" r:id="rId9"/>
    <p:sldId id="297" r:id="rId10"/>
    <p:sldId id="298" r:id="rId11"/>
    <p:sldId id="299" r:id="rId12"/>
    <p:sldId id="295" r:id="rId13"/>
    <p:sldId id="27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B2A95-C7EF-49A4-AC4B-881927450430}">
  <a:tblStyle styleId="{2FFB2A95-C7EF-49A4-AC4B-88192745043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22295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265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14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34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96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51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915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3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8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011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668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178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75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None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None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None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None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None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None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None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None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None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 smtClean="0"/>
              <a:t>SISTEM ONLINE UNTUK DOKUMEN PERANCANGAN PERANGKAT LUNAK BAGI PERUSAHAAN ATAU TIM PENGEMBANG</a:t>
            </a:r>
            <a:endParaRPr lang="e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073170" y="4253502"/>
            <a:ext cx="3834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Muhammad Luthfi Fadholi - 14523033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71307" y="4602330"/>
            <a:ext cx="4952145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Dosen</a:t>
            </a:r>
            <a:r>
              <a:rPr lang="en-US" b="1" dirty="0" smtClean="0"/>
              <a:t> </a:t>
            </a:r>
            <a:r>
              <a:rPr lang="en-US" b="1" dirty="0" err="1" smtClean="0"/>
              <a:t>Pembimbing</a:t>
            </a:r>
            <a:r>
              <a:rPr lang="en-US" b="1" dirty="0" smtClean="0"/>
              <a:t> : </a:t>
            </a:r>
            <a:r>
              <a:rPr lang="en-US" b="1" dirty="0" err="1" smtClean="0"/>
              <a:t>Beni</a:t>
            </a:r>
            <a:r>
              <a:rPr lang="en-US" b="1" dirty="0" smtClean="0"/>
              <a:t> </a:t>
            </a:r>
            <a:r>
              <a:rPr lang="en-US" b="1" dirty="0" err="1" smtClean="0"/>
              <a:t>Suranto</a:t>
            </a:r>
            <a:r>
              <a:rPr lang="en-US" b="1" dirty="0" smtClean="0"/>
              <a:t>, S.T., </a:t>
            </a:r>
            <a:r>
              <a:rPr lang="en-US" b="1" dirty="0" err="1" smtClean="0"/>
              <a:t>M.Soft.Eng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109273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PERANCANGAN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543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PERANCANGAN</a:t>
            </a:r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2" y="574116"/>
            <a:ext cx="309041" cy="403122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193"/>
          <p:cNvSpPr txBox="1">
            <a:spLocks/>
          </p:cNvSpPr>
          <p:nvPr/>
        </p:nvSpPr>
        <p:spPr>
          <a:xfrm>
            <a:off x="966675" y="14797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en-US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Perancangan</a:t>
            </a:r>
            <a:r>
              <a:rPr lang="en-US" sz="1800" dirty="0" smtClean="0"/>
              <a:t> </a:t>
            </a:r>
            <a:r>
              <a:rPr lang="en-US" sz="1800" dirty="0" err="1" smtClean="0"/>
              <a:t>Fungsionalitas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endParaRPr lang="en-US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Perancangan</a:t>
            </a:r>
            <a:r>
              <a:rPr lang="en-US" sz="1800" dirty="0" smtClean="0"/>
              <a:t> Use Case Diagram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Perancangan</a:t>
            </a:r>
            <a:r>
              <a:rPr lang="en-US" sz="1800" dirty="0" smtClean="0"/>
              <a:t> Activity Diagram</a:t>
            </a:r>
            <a:endParaRPr lang="en-US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Perancangan</a:t>
            </a:r>
            <a:r>
              <a:rPr lang="en-US" sz="1800" dirty="0" smtClean="0"/>
              <a:t> </a:t>
            </a:r>
            <a:r>
              <a:rPr lang="en-US" sz="1800" dirty="0" err="1" smtClean="0"/>
              <a:t>Basisdata</a:t>
            </a:r>
            <a:endParaRPr lang="en-US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Perancangan</a:t>
            </a:r>
            <a:r>
              <a:rPr lang="en-US" sz="1800" dirty="0" smtClean="0"/>
              <a:t> </a:t>
            </a:r>
            <a:r>
              <a:rPr lang="en-US" sz="1800" dirty="0" err="1" smtClean="0"/>
              <a:t>Desain</a:t>
            </a:r>
            <a:r>
              <a:rPr lang="en-US" sz="1800" dirty="0" smtClean="0"/>
              <a:t> </a:t>
            </a:r>
            <a:r>
              <a:rPr lang="en-US" sz="1800" dirty="0" err="1" smtClean="0"/>
              <a:t>Antarmuka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114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APLIKASI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7656513" y="4637088"/>
            <a:ext cx="1487487" cy="314325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94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fld id="{00000000-1234-1234-1234-123412341234}" type="slidenum">
              <a:rPr lang="en"/>
              <a:pPr lvl="0"/>
              <a:t>13</a:t>
            </a:fld>
            <a:endParaRPr lang="en" dirty="0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9800"/>
                </a:solidFill>
              </a:rPr>
              <a:t>TERIMA KASIH</a:t>
            </a:r>
            <a:endParaRPr lang="en" sz="6000" dirty="0">
              <a:solidFill>
                <a:srgbClr val="FF9800"/>
              </a:solidFill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3996209" y="966816"/>
            <a:ext cx="1197664" cy="1126776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502"/>
          <p:cNvSpPr txBox="1">
            <a:spLocks/>
          </p:cNvSpPr>
          <p:nvPr/>
        </p:nvSpPr>
        <p:spPr>
          <a:xfrm>
            <a:off x="315863" y="173358"/>
            <a:ext cx="1182011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solidFill>
                  <a:schemeClr val="bg1"/>
                </a:solidFill>
              </a:rPr>
              <a:t>Progress TA</a:t>
            </a:r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109273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PENDAHULUAN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LATAR BELAKANG</a:t>
            </a:r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800" dirty="0"/>
          </a:p>
          <a:p>
            <a:pPr lvl="0" algn="just">
              <a:spcBef>
                <a:spcPts val="0"/>
              </a:spcBef>
              <a:buNone/>
            </a:pPr>
            <a:r>
              <a:rPr lang="en-US" sz="1800" dirty="0" err="1" smtClean="0"/>
              <a:t>Pembuatan</a:t>
            </a:r>
            <a:r>
              <a:rPr lang="en-US" sz="1800" dirty="0" smtClean="0"/>
              <a:t> </a:t>
            </a:r>
            <a:r>
              <a:rPr lang="en-US" sz="1800" dirty="0" err="1" smtClean="0"/>
              <a:t>dokumen</a:t>
            </a:r>
            <a:r>
              <a:rPr lang="en-US" sz="1800" dirty="0" smtClean="0"/>
              <a:t> </a:t>
            </a:r>
            <a:r>
              <a:rPr lang="en-US" sz="1800" dirty="0" err="1" smtClean="0"/>
              <a:t>perancangan</a:t>
            </a:r>
            <a:r>
              <a:rPr lang="en-US" sz="1800" dirty="0" smtClean="0"/>
              <a:t> </a:t>
            </a:r>
            <a:r>
              <a:rPr lang="en-US" sz="1800" dirty="0" err="1" smtClean="0"/>
              <a:t>perangkat</a:t>
            </a:r>
            <a:r>
              <a:rPr lang="en-US" sz="1800" dirty="0" smtClean="0"/>
              <a:t> </a:t>
            </a:r>
            <a:r>
              <a:rPr lang="en-US" sz="1800" dirty="0" err="1" smtClean="0"/>
              <a:t>lunak</a:t>
            </a:r>
            <a:r>
              <a:rPr lang="en-US" sz="1800" dirty="0" smtClean="0"/>
              <a:t> (SDD) masih </a:t>
            </a:r>
            <a:r>
              <a:rPr lang="en-US" sz="1800" dirty="0" err="1" smtClean="0"/>
              <a:t>dilakukan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manual </a:t>
            </a:r>
            <a:r>
              <a:rPr lang="en-US" sz="1800" dirty="0" err="1" smtClean="0"/>
              <a:t>sehingga</a:t>
            </a:r>
            <a:r>
              <a:rPr lang="en-US" sz="1800" dirty="0" smtClean="0"/>
              <a:t> </a:t>
            </a:r>
            <a:r>
              <a:rPr lang="en-US" sz="1800" dirty="0" err="1" smtClean="0"/>
              <a:t>sulit</a:t>
            </a:r>
            <a:r>
              <a:rPr lang="en-US" sz="1800" dirty="0" smtClean="0"/>
              <a:t> </a:t>
            </a:r>
            <a:r>
              <a:rPr lang="en-US" sz="1800" dirty="0" err="1" smtClean="0"/>
              <a:t>bagi</a:t>
            </a:r>
            <a:r>
              <a:rPr lang="en-US" sz="1800" dirty="0" smtClean="0"/>
              <a:t> </a:t>
            </a:r>
            <a:r>
              <a:rPr lang="en-US" sz="1800" dirty="0" err="1" smtClean="0"/>
              <a:t>tim</a:t>
            </a:r>
            <a:r>
              <a:rPr lang="en-US" sz="1800" dirty="0" smtClean="0"/>
              <a:t> </a:t>
            </a:r>
            <a:r>
              <a:rPr lang="en-US" sz="1800" dirty="0" err="1" smtClean="0"/>
              <a:t>pengembang</a:t>
            </a:r>
            <a:r>
              <a:rPr lang="en-US" sz="1800" dirty="0"/>
              <a:t> </a:t>
            </a:r>
            <a:r>
              <a:rPr lang="en-US" sz="1800" dirty="0" err="1" smtClean="0"/>
              <a:t>melakukan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kolaborasi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membuat</a:t>
            </a:r>
            <a:r>
              <a:rPr lang="en-US" sz="1800" dirty="0" smtClean="0"/>
              <a:t> </a:t>
            </a:r>
            <a:r>
              <a:rPr lang="en-US" sz="1800" dirty="0" err="1" smtClean="0"/>
              <a:t>dokumen</a:t>
            </a:r>
            <a:r>
              <a:rPr lang="en-US" sz="1800" dirty="0" smtClean="0"/>
              <a:t> </a:t>
            </a:r>
            <a:r>
              <a:rPr lang="en-US" sz="1800" dirty="0" err="1" smtClean="0"/>
              <a:t>perancangan</a:t>
            </a:r>
            <a:r>
              <a:rPr lang="en-US" sz="1800" dirty="0" smtClean="0"/>
              <a:t> </a:t>
            </a:r>
            <a:r>
              <a:rPr lang="en-US" sz="1800" dirty="0" err="1" smtClean="0"/>
              <a:t>perangkat</a:t>
            </a:r>
            <a:r>
              <a:rPr lang="en-US" sz="1800" dirty="0" smtClean="0"/>
              <a:t> </a:t>
            </a:r>
            <a:r>
              <a:rPr lang="en-US" sz="1800" dirty="0" err="1" smtClean="0"/>
              <a:t>lunak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mengembangkan</a:t>
            </a:r>
            <a:r>
              <a:rPr lang="en-US" sz="1800" dirty="0" smtClean="0"/>
              <a:t>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perangkat</a:t>
            </a:r>
            <a:r>
              <a:rPr lang="en-US" sz="1800" dirty="0" smtClean="0"/>
              <a:t> </a:t>
            </a:r>
            <a:r>
              <a:rPr lang="en-US" sz="1800" dirty="0" err="1" smtClean="0"/>
              <a:t>lunak</a:t>
            </a:r>
            <a:r>
              <a:rPr lang="en-US" sz="1800" dirty="0" smtClean="0"/>
              <a:t>.</a:t>
            </a:r>
            <a:endParaRPr sz="18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2" y="574116"/>
            <a:ext cx="309041" cy="403122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RUMUSAN MASALAH</a:t>
            </a:r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2" y="574116"/>
            <a:ext cx="309041" cy="403122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" name="Shape 193"/>
          <p:cNvSpPr txBox="1">
            <a:spLocks/>
          </p:cNvSpPr>
          <p:nvPr/>
        </p:nvSpPr>
        <p:spPr>
          <a:xfrm>
            <a:off x="966675" y="14797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err="1" smtClean="0"/>
              <a:t>Bagaimana</a:t>
            </a:r>
            <a:r>
              <a:rPr lang="en-US" sz="1800" dirty="0" smtClean="0"/>
              <a:t> </a:t>
            </a:r>
            <a:r>
              <a:rPr lang="en-US" sz="1800" dirty="0" err="1" smtClean="0"/>
              <a:t>membuat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yang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mengelola</a:t>
            </a:r>
            <a:r>
              <a:rPr lang="en-US" sz="1800" dirty="0" smtClean="0"/>
              <a:t> </a:t>
            </a:r>
            <a:r>
              <a:rPr lang="en-US" sz="1800" dirty="0" err="1" smtClean="0"/>
              <a:t>dokumen</a:t>
            </a:r>
            <a:r>
              <a:rPr lang="en-US" sz="1800" dirty="0" smtClean="0"/>
              <a:t> </a:t>
            </a:r>
            <a:r>
              <a:rPr lang="en-US" sz="1800" dirty="0" err="1" smtClean="0"/>
              <a:t>perancangan</a:t>
            </a:r>
            <a:r>
              <a:rPr lang="en-US" sz="1800" dirty="0" smtClean="0"/>
              <a:t> </a:t>
            </a:r>
            <a:r>
              <a:rPr lang="en-US" sz="1800" dirty="0" err="1" smtClean="0"/>
              <a:t>perangkat</a:t>
            </a:r>
            <a:r>
              <a:rPr lang="en-US" sz="1800" dirty="0" smtClean="0"/>
              <a:t> </a:t>
            </a:r>
            <a:r>
              <a:rPr lang="en-US" sz="1800" dirty="0" err="1" smtClean="0"/>
              <a:t>lunak</a:t>
            </a:r>
            <a:r>
              <a:rPr lang="en-US" sz="1800" dirty="0" smtClean="0"/>
              <a:t> </a:t>
            </a:r>
            <a:r>
              <a:rPr lang="en-US" sz="1800" dirty="0" err="1" smtClean="0"/>
              <a:t>sekaligus</a:t>
            </a:r>
            <a:r>
              <a:rPr lang="en-US" sz="1800" dirty="0" smtClean="0"/>
              <a:t> </a:t>
            </a:r>
            <a:r>
              <a:rPr lang="en-US" sz="1800" dirty="0" err="1" smtClean="0"/>
              <a:t>meningkatkan</a:t>
            </a:r>
            <a:r>
              <a:rPr lang="en-US" sz="1800" dirty="0" smtClean="0"/>
              <a:t> </a:t>
            </a:r>
            <a:r>
              <a:rPr lang="en-US" sz="1800" dirty="0" err="1" smtClean="0"/>
              <a:t>kualitas</a:t>
            </a:r>
            <a:r>
              <a:rPr lang="en-US" sz="1800" dirty="0" smtClean="0"/>
              <a:t> </a:t>
            </a:r>
            <a:r>
              <a:rPr lang="en-US" sz="1800" dirty="0" err="1" smtClean="0"/>
              <a:t>kolaborasi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tim</a:t>
            </a:r>
            <a:r>
              <a:rPr lang="en-US" sz="1800" dirty="0" smtClean="0"/>
              <a:t> </a:t>
            </a:r>
            <a:r>
              <a:rPr lang="en-US" sz="1800" dirty="0" err="1" smtClean="0"/>
              <a:t>pengembang</a:t>
            </a:r>
            <a:r>
              <a:rPr lang="en-US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69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BATASAN MASALAH</a:t>
            </a:r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2" y="574116"/>
            <a:ext cx="309041" cy="403122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" name="Shape 193"/>
          <p:cNvSpPr txBox="1">
            <a:spLocks/>
          </p:cNvSpPr>
          <p:nvPr/>
        </p:nvSpPr>
        <p:spPr>
          <a:xfrm>
            <a:off x="966675" y="14797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en-US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Sistem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dikembangkan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aplikasi</a:t>
            </a:r>
            <a:r>
              <a:rPr lang="en-US" sz="1800" dirty="0" smtClean="0"/>
              <a:t> </a:t>
            </a:r>
            <a:r>
              <a:rPr lang="en-US" sz="1800" dirty="0" err="1" smtClean="0"/>
              <a:t>berbasis</a:t>
            </a:r>
            <a:r>
              <a:rPr lang="en-US" sz="1800" dirty="0" smtClean="0"/>
              <a:t> web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Standar</a:t>
            </a:r>
            <a:r>
              <a:rPr lang="en-US" sz="1800" dirty="0" smtClean="0"/>
              <a:t> SDD yang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dikembangkan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standar</a:t>
            </a:r>
            <a:r>
              <a:rPr lang="en-US" sz="1800" dirty="0" smtClean="0"/>
              <a:t> IEEE 1016-2009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18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MANFAAT PENELITIAN</a:t>
            </a:r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2" y="574116"/>
            <a:ext cx="309041" cy="403122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" name="Shape 193"/>
          <p:cNvSpPr txBox="1">
            <a:spLocks/>
          </p:cNvSpPr>
          <p:nvPr/>
        </p:nvSpPr>
        <p:spPr>
          <a:xfrm>
            <a:off x="966675" y="14797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memudahkan</a:t>
            </a:r>
            <a:r>
              <a:rPr lang="en-US" sz="1800" dirty="0" smtClean="0"/>
              <a:t> </a:t>
            </a:r>
            <a:r>
              <a:rPr lang="en-US" sz="1800" dirty="0" err="1" smtClean="0"/>
              <a:t>tim</a:t>
            </a:r>
            <a:r>
              <a:rPr lang="en-US" sz="1800" dirty="0" smtClean="0"/>
              <a:t> </a:t>
            </a:r>
            <a:r>
              <a:rPr lang="en-US" sz="1800" dirty="0" err="1" smtClean="0"/>
              <a:t>pengembang</a:t>
            </a:r>
            <a:r>
              <a:rPr lang="en-US" sz="1800" dirty="0" smtClean="0"/>
              <a:t> </a:t>
            </a:r>
            <a:r>
              <a:rPr lang="en-US" sz="1800" dirty="0" err="1" smtClean="0"/>
              <a:t>berkolaborasi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pembuatan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penggunaan</a:t>
            </a:r>
            <a:r>
              <a:rPr lang="en-US" sz="1800" dirty="0" smtClean="0"/>
              <a:t> Software Design Document </a:t>
            </a:r>
            <a:r>
              <a:rPr lang="en-US" sz="1800" dirty="0" err="1" smtClean="0"/>
              <a:t>serta</a:t>
            </a:r>
            <a:r>
              <a:rPr lang="en-US" sz="1800" dirty="0" smtClean="0"/>
              <a:t> </a:t>
            </a:r>
            <a:r>
              <a:rPr lang="en-US" sz="1800" dirty="0" err="1" smtClean="0"/>
              <a:t>mengembangkan</a:t>
            </a:r>
            <a:r>
              <a:rPr lang="en-US" sz="1800" dirty="0" smtClean="0"/>
              <a:t> Software Design Document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perangkat</a:t>
            </a:r>
            <a:r>
              <a:rPr lang="en-US" sz="1800" dirty="0" smtClean="0"/>
              <a:t> </a:t>
            </a:r>
            <a:r>
              <a:rPr lang="en-US" sz="1800" dirty="0" err="1" smtClean="0"/>
              <a:t>lunak</a:t>
            </a:r>
            <a:r>
              <a:rPr lang="en-US" sz="1800" dirty="0" smtClean="0"/>
              <a:t> </a:t>
            </a:r>
            <a:r>
              <a:rPr lang="en-US" sz="1800" dirty="0" err="1" smtClean="0"/>
              <a:t>sejenis</a:t>
            </a:r>
            <a:r>
              <a:rPr lang="en-US" sz="1800" dirty="0" smtClean="0"/>
              <a:t> di masa </a:t>
            </a:r>
            <a:r>
              <a:rPr lang="en-US" sz="1800" dirty="0" err="1" smtClean="0"/>
              <a:t>mendatang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64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METODE PENELITIAN</a:t>
            </a:r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2" y="574116"/>
            <a:ext cx="309041" cy="403122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193"/>
          <p:cNvSpPr txBox="1">
            <a:spLocks/>
          </p:cNvSpPr>
          <p:nvPr/>
        </p:nvSpPr>
        <p:spPr>
          <a:xfrm>
            <a:off x="966675" y="14797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en-US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Analisis</a:t>
            </a:r>
            <a:endParaRPr lang="en-US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Perancangan</a:t>
            </a:r>
            <a:endParaRPr lang="en-US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Implementasi</a:t>
            </a:r>
            <a:endParaRPr lang="en-US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Pengujian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243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109273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ANALISIS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67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ANALISIS</a:t>
            </a:r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2" y="574116"/>
            <a:ext cx="309041" cy="403122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193"/>
          <p:cNvSpPr txBox="1">
            <a:spLocks/>
          </p:cNvSpPr>
          <p:nvPr/>
        </p:nvSpPr>
        <p:spPr>
          <a:xfrm>
            <a:off x="966675" y="14797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●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○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har char="■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lang="en-US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Analisis</a:t>
            </a:r>
            <a:r>
              <a:rPr lang="en-US" sz="1800" dirty="0" smtClean="0"/>
              <a:t> </a:t>
            </a:r>
            <a:r>
              <a:rPr lang="en-US" sz="1800" dirty="0" err="1" smtClean="0"/>
              <a:t>Kebutuhan</a:t>
            </a:r>
            <a:r>
              <a:rPr lang="en-US" sz="1800" dirty="0" smtClean="0"/>
              <a:t> </a:t>
            </a:r>
            <a:r>
              <a:rPr lang="en-US" sz="1800" dirty="0" err="1" smtClean="0"/>
              <a:t>Perangkat</a:t>
            </a:r>
            <a:r>
              <a:rPr lang="en-US" sz="1800" dirty="0" smtClean="0"/>
              <a:t> </a:t>
            </a:r>
            <a:r>
              <a:rPr lang="en-US" sz="1800" dirty="0" err="1" smtClean="0"/>
              <a:t>Lunak</a:t>
            </a:r>
            <a:endParaRPr lang="en-US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Analisis</a:t>
            </a:r>
            <a:r>
              <a:rPr lang="en-US" sz="1800" dirty="0" smtClean="0"/>
              <a:t> </a:t>
            </a:r>
            <a:r>
              <a:rPr lang="en-US" sz="1800" dirty="0" err="1" smtClean="0"/>
              <a:t>Kebutuhan</a:t>
            </a:r>
            <a:r>
              <a:rPr lang="en-US" sz="1800" dirty="0" smtClean="0"/>
              <a:t> </a:t>
            </a:r>
            <a:r>
              <a:rPr lang="en-US" sz="1800" dirty="0" err="1" smtClean="0"/>
              <a:t>Perangkat</a:t>
            </a:r>
            <a:r>
              <a:rPr lang="en-US" sz="1800" dirty="0" smtClean="0"/>
              <a:t> </a:t>
            </a:r>
            <a:r>
              <a:rPr lang="en-US" sz="1800" dirty="0" err="1" smtClean="0"/>
              <a:t>Keras</a:t>
            </a:r>
            <a:endParaRPr lang="en-US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Analisis</a:t>
            </a:r>
            <a:r>
              <a:rPr lang="en-US" sz="1800" dirty="0" smtClean="0"/>
              <a:t> </a:t>
            </a:r>
            <a:r>
              <a:rPr lang="en-US" sz="1800" dirty="0" err="1" smtClean="0"/>
              <a:t>Kebutuhan</a:t>
            </a:r>
            <a:r>
              <a:rPr lang="en-US" sz="1800" dirty="0" smtClean="0"/>
              <a:t> </a:t>
            </a:r>
            <a:r>
              <a:rPr lang="en-US" sz="1800" dirty="0" err="1" smtClean="0"/>
              <a:t>Masukan</a:t>
            </a:r>
            <a:endParaRPr lang="en-US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Analisis</a:t>
            </a:r>
            <a:r>
              <a:rPr lang="en-US" sz="1800" dirty="0" smtClean="0"/>
              <a:t> </a:t>
            </a:r>
            <a:r>
              <a:rPr lang="en-US" sz="1800" dirty="0" err="1" smtClean="0"/>
              <a:t>Kebutuhan</a:t>
            </a:r>
            <a:r>
              <a:rPr lang="en-US" sz="1800" dirty="0" smtClean="0"/>
              <a:t> Proses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Analisis</a:t>
            </a:r>
            <a:r>
              <a:rPr lang="en-US" sz="1800" dirty="0" smtClean="0"/>
              <a:t> </a:t>
            </a:r>
            <a:r>
              <a:rPr lang="en-US" sz="1800" dirty="0" err="1" smtClean="0"/>
              <a:t>Kebutuhan</a:t>
            </a:r>
            <a:r>
              <a:rPr lang="en-US" sz="1800" dirty="0" smtClean="0"/>
              <a:t> </a:t>
            </a:r>
            <a:r>
              <a:rPr lang="en-US" sz="1800" dirty="0" err="1" smtClean="0"/>
              <a:t>Keluaran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35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191</Words>
  <Application>Microsoft Office PowerPoint</Application>
  <PresentationFormat>On-screen Show (16:9)</PresentationFormat>
  <Paragraphs>54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Arvo</vt:lpstr>
      <vt:lpstr>Roboto Condensed</vt:lpstr>
      <vt:lpstr>Roboto Condensed Light</vt:lpstr>
      <vt:lpstr>Salerio template</vt:lpstr>
      <vt:lpstr>SISTEM ONLINE UNTUK DOKUMEN PERANCANGAN PERANGKAT LUNAK BAGI PERUSAHAAN ATAU TIM PENGEMBANG</vt:lpstr>
      <vt:lpstr>PENDAHULUAN</vt:lpstr>
      <vt:lpstr>LATAR BELAKANG</vt:lpstr>
      <vt:lpstr>RUMUSAN MASALAH</vt:lpstr>
      <vt:lpstr>BATASAN MASALAH</vt:lpstr>
      <vt:lpstr>MANFAAT PENELITIAN</vt:lpstr>
      <vt:lpstr>METODE PENELITIAN</vt:lpstr>
      <vt:lpstr>ANALISIS</vt:lpstr>
      <vt:lpstr>ANALISIS</vt:lpstr>
      <vt:lpstr>PERANCANGAN</vt:lpstr>
      <vt:lpstr>PERANCANGAN</vt:lpstr>
      <vt:lpstr>DEMO APLIKASI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PENDUKUNG KEPUTUSAN PENENTUAN FAKTOR DOMINAN PENINGKATAN KEHARMONISAN RUMAH TANGGA DENGAN METODE ANALYTHICAL HIERARCHY PROCESS</dc:title>
  <dc:creator>Luthfi Fadholi</dc:creator>
  <cp:keywords>Progress TA</cp:keywords>
  <cp:lastModifiedBy>Luthfi Fadholi</cp:lastModifiedBy>
  <cp:revision>42</cp:revision>
  <dcterms:modified xsi:type="dcterms:W3CDTF">2018-08-06T05:14:46Z</dcterms:modified>
</cp:coreProperties>
</file>