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8"/>
  </p:notesMasterIdLst>
  <p:sldIdLst>
    <p:sldId id="261" r:id="rId6"/>
    <p:sldId id="317" r:id="rId7"/>
    <p:sldId id="296" r:id="rId8"/>
    <p:sldId id="257" r:id="rId9"/>
    <p:sldId id="283" r:id="rId10"/>
    <p:sldId id="318" r:id="rId11"/>
    <p:sldId id="320" r:id="rId12"/>
    <p:sldId id="322" r:id="rId13"/>
    <p:sldId id="319" r:id="rId14"/>
    <p:sldId id="323" r:id="rId15"/>
    <p:sldId id="325" r:id="rId16"/>
    <p:sldId id="324" r:id="rId1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0C0"/>
    <a:srgbClr val="EAE7F4"/>
    <a:srgbClr val="EDEAF0"/>
    <a:srgbClr val="D8D3E0"/>
    <a:srgbClr val="D3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27" autoAdjust="0"/>
  </p:normalViewPr>
  <p:slideViewPr>
    <p:cSldViewPr>
      <p:cViewPr varScale="1">
        <p:scale>
          <a:sx n="77" d="100"/>
          <a:sy n="77" d="100"/>
        </p:scale>
        <p:origin x="1776" y="7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72C2-0561-4ADD-BE2E-C02017906B05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DF9B3-41A1-4420-BBD1-A826A90BDF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1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68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This is a user story and describe all the feature that we developt.</a:t>
            </a:r>
          </a:p>
          <a:p>
            <a:r>
              <a:rPr lang="id-ID" dirty="0"/>
              <a:t>So, there are main goal of our final project.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46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After knowing the feature i decided to developt that system with seperate application.</a:t>
            </a:r>
          </a:p>
          <a:p>
            <a:r>
              <a:rPr lang="id-ID" dirty="0"/>
              <a:t>Server application.</a:t>
            </a:r>
          </a:p>
          <a:p>
            <a:r>
              <a:rPr lang="id-ID" dirty="0"/>
              <a:t>	Using Restful API  (representational state transfer application program interface)</a:t>
            </a:r>
          </a:p>
          <a:p>
            <a:r>
              <a:rPr lang="id-ID" dirty="0"/>
              <a:t>	Based on HTTP request that can handle all feature before, such as delete,update,create and delete</a:t>
            </a:r>
          </a:p>
          <a:p>
            <a:r>
              <a:rPr lang="id-ID" dirty="0"/>
              <a:t>Client application.</a:t>
            </a:r>
          </a:p>
          <a:p>
            <a:r>
              <a:rPr lang="id-ID" dirty="0"/>
              <a:t>	Angular2 simple frontend framework</a:t>
            </a:r>
          </a:p>
          <a:p>
            <a:endParaRPr lang="id-ID" dirty="0"/>
          </a:p>
          <a:p>
            <a:r>
              <a:rPr lang="id-ID" dirty="0"/>
              <a:t>Why sprated into two system? Reusable and easier to developt,</a:t>
            </a:r>
          </a:p>
          <a:p>
            <a:endParaRPr lang="id-ID" dirty="0"/>
          </a:p>
          <a:p>
            <a:r>
              <a:rPr lang="id-ID" dirty="0"/>
              <a:t>Sourec image : https://blogs.msdn.microsoft.com/martinkearn/2015/01/05/introduction-to-rest-and-net-web-api/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73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Spring have dependency injection and have POJO (plain old java classes) automatic convert to JSON</a:t>
            </a:r>
          </a:p>
          <a:p>
            <a:r>
              <a:rPr lang="id-ID" dirty="0"/>
              <a:t>The most use framework in java</a:t>
            </a:r>
          </a:p>
          <a:p>
            <a:r>
              <a:rPr lang="id-ID" dirty="0"/>
              <a:t>Object Relation Mapping (Hibernate -&gt; JPA) we dont need to create query just use depenceny form spring and jpa and we can update delete etc.</a:t>
            </a:r>
          </a:p>
          <a:p>
            <a:r>
              <a:rPr lang="id-ID" dirty="0"/>
              <a:t>With orm we can use any type of RDMS without think obout they query</a:t>
            </a:r>
          </a:p>
          <a:p>
            <a:r>
              <a:rPr lang="id-ID" dirty="0"/>
              <a:t>H2 Databse is a simple database for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194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Typescript is superset of javascript, it almost as readable as javca code, contains class, inheritence ,constructor</a:t>
            </a:r>
          </a:p>
          <a:p>
            <a:r>
              <a:rPr lang="id-ID" dirty="0"/>
              <a:t>And it will be generate to javascript after running.</a:t>
            </a:r>
          </a:p>
          <a:p>
            <a:endParaRPr lang="id-ID" dirty="0"/>
          </a:p>
          <a:p>
            <a:r>
              <a:rPr lang="id-ID" dirty="0"/>
              <a:t>Component-based mean every part of webiste/ui has own component, has they own function. In the component there is as css html and typescript</a:t>
            </a:r>
          </a:p>
          <a:p>
            <a:endParaRPr lang="id-ID" dirty="0"/>
          </a:p>
          <a:p>
            <a:r>
              <a:rPr lang="id-ID" dirty="0"/>
              <a:t>Dependency Injection, because they are component based, so they can easily inject to another component they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48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04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30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7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2800350"/>
            <a:ext cx="6096000" cy="571500"/>
          </a:xfrm>
        </p:spPr>
        <p:txBody>
          <a:bodyPr>
            <a:normAutofit/>
          </a:bodyPr>
          <a:lstStyle/>
          <a:p>
            <a:pPr algn="l"/>
            <a:r>
              <a:rPr lang="id-ID" sz="2700" dirty="0">
                <a:latin typeface="Verdana" pitchFamily="34" charset="0"/>
                <a:ea typeface="Verdana" pitchFamily="34" charset="0"/>
                <a:cs typeface="Verdana" pitchFamily="34" charset="0"/>
              </a:rPr>
              <a:t>Agus Mistiawan</a:t>
            </a: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3371850"/>
            <a:ext cx="6096000" cy="342900"/>
          </a:xfrm>
        </p:spPr>
        <p:txBody>
          <a:bodyPr>
            <a:noAutofit/>
          </a:bodyPr>
          <a:lstStyle/>
          <a:p>
            <a:pPr algn="l"/>
            <a:r>
              <a:rPr lang="id-ID" dirty="0"/>
              <a:t>Final Project –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4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4929"/>
            <a:ext cx="6172200" cy="2854642"/>
          </a:xfrm>
        </p:spPr>
      </p:pic>
    </p:spTree>
    <p:extLst>
      <p:ext uri="{BB962C8B-B14F-4D97-AF65-F5344CB8AC3E}">
        <p14:creationId xmlns:p14="http://schemas.microsoft.com/office/powerpoint/2010/main" val="186994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Learning and practice continuously</a:t>
            </a:r>
          </a:p>
          <a:p>
            <a:endParaRPr lang="id-ID" dirty="0"/>
          </a:p>
          <a:p>
            <a:r>
              <a:rPr lang="id-ID" dirty="0"/>
              <a:t>Communication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97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1885950"/>
            <a:ext cx="3352800" cy="990601"/>
          </a:xfrm>
        </p:spPr>
        <p:txBody>
          <a:bodyPr>
            <a:noAutofit/>
          </a:bodyPr>
          <a:lstStyle/>
          <a:p>
            <a:r>
              <a:rPr lang="id-ID" sz="4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72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As a user i want system that 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View List of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Add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Update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Delete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Search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Filter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Technology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Server</a:t>
            </a:r>
          </a:p>
          <a:p>
            <a:pPr lvl="1"/>
            <a:r>
              <a:rPr lang="id-ID" dirty="0"/>
              <a:t>RESTful API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r>
              <a:rPr lang="id-ID" dirty="0"/>
              <a:t>Client</a:t>
            </a:r>
          </a:p>
          <a:p>
            <a:pPr lvl="1"/>
            <a:r>
              <a:rPr lang="id-ID" dirty="0"/>
              <a:t>Angular2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2550"/>
            <a:ext cx="364688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RESTful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Spring Boot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d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Object Relation Mapping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d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H2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30789"/>
            <a:ext cx="2158760" cy="16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Angular2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TypeScript</a:t>
            </a:r>
          </a:p>
          <a:p>
            <a:endParaRPr lang="id-ID" dirty="0"/>
          </a:p>
          <a:p>
            <a:r>
              <a:rPr lang="id-ID" dirty="0"/>
              <a:t>Component-Based</a:t>
            </a:r>
          </a:p>
          <a:p>
            <a:endParaRPr lang="id-ID" dirty="0"/>
          </a:p>
          <a:p>
            <a:r>
              <a:rPr lang="id-ID" dirty="0"/>
              <a:t>Dependency Injection</a:t>
            </a:r>
            <a:endParaRPr lang="en-AU" dirty="0"/>
          </a:p>
          <a:p>
            <a:endParaRPr lang="en-AU" dirty="0"/>
          </a:p>
          <a:p>
            <a:r>
              <a:rPr lang="en-AU" dirty="0"/>
              <a:t>Material Design</a:t>
            </a:r>
            <a:endParaRPr lang="id-ID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47751"/>
            <a:ext cx="1449936" cy="1543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6" y="1342599"/>
            <a:ext cx="5930407" cy="2839302"/>
          </a:xfrm>
        </p:spPr>
      </p:pic>
    </p:spTree>
    <p:extLst>
      <p:ext uri="{BB962C8B-B14F-4D97-AF65-F5344CB8AC3E}">
        <p14:creationId xmlns:p14="http://schemas.microsoft.com/office/powerpoint/2010/main" val="56180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1343640"/>
            <a:ext cx="5935134" cy="2837220"/>
          </a:xfrm>
        </p:spPr>
      </p:pic>
    </p:spTree>
    <p:extLst>
      <p:ext uri="{BB962C8B-B14F-4D97-AF65-F5344CB8AC3E}">
        <p14:creationId xmlns:p14="http://schemas.microsoft.com/office/powerpoint/2010/main" val="139544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5635"/>
            <a:ext cx="6172200" cy="2853229"/>
          </a:xfrm>
        </p:spPr>
      </p:pic>
    </p:spTree>
    <p:extLst>
      <p:ext uri="{BB962C8B-B14F-4D97-AF65-F5344CB8AC3E}">
        <p14:creationId xmlns:p14="http://schemas.microsoft.com/office/powerpoint/2010/main" val="28136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Filter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6" y="1325852"/>
            <a:ext cx="5972967" cy="2872796"/>
          </a:xfrm>
        </p:spPr>
      </p:pic>
    </p:spTree>
    <p:extLst>
      <p:ext uri="{BB962C8B-B14F-4D97-AF65-F5344CB8AC3E}">
        <p14:creationId xmlns:p14="http://schemas.microsoft.com/office/powerpoint/2010/main" val="49712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ai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200C0"/>
      </a:accent1>
      <a:accent2>
        <a:srgbClr val="D8D3E0"/>
      </a:accent2>
      <a:accent3>
        <a:srgbClr val="EDEAF0"/>
      </a:accent3>
      <a:accent4>
        <a:srgbClr val="D8D3E0"/>
      </a:accent4>
      <a:accent5>
        <a:srgbClr val="EDEAF0"/>
      </a:accent5>
      <a:accent6>
        <a:srgbClr val="D8D3E0"/>
      </a:accent6>
      <a:hlink>
        <a:srgbClr val="620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6EB8817D-BE76-47F8-86E5-27AAE8CB229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9248182D-9685-47CD-B9B5-311A1E04C2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B436E-3686-4DDA-96D2-577DE22E6F3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4AE7F8-9F78-4414-B21A-4C6BD2410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BA5E38-98EF-4DEF-BDC4-B09149E8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2751</TotalTime>
  <Words>265</Words>
  <Application>Microsoft Office PowerPoint</Application>
  <PresentationFormat>Custom</PresentationFormat>
  <Paragraphs>72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1_Office Theme</vt:lpstr>
      <vt:lpstr>Agus Mistiawan</vt:lpstr>
      <vt:lpstr>User Story</vt:lpstr>
      <vt:lpstr>Technology </vt:lpstr>
      <vt:lpstr>RESTful API </vt:lpstr>
      <vt:lpstr>Angular2</vt:lpstr>
      <vt:lpstr>Web Application</vt:lpstr>
      <vt:lpstr>Add</vt:lpstr>
      <vt:lpstr>Search</vt:lpstr>
      <vt:lpstr>Filter</vt:lpstr>
      <vt:lpstr>Delete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Made Himawan Raharja</dc:creator>
  <cp:lastModifiedBy>Agus Mistiawan</cp:lastModifiedBy>
  <cp:revision>237</cp:revision>
  <dcterms:created xsi:type="dcterms:W3CDTF">2017-03-31T02:53:04Z</dcterms:created>
  <dcterms:modified xsi:type="dcterms:W3CDTF">2017-05-02T15:29:26Z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