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ab49c8b1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36ab49c8b14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6ab49c8b14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6ab49c8b1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25275" y="124290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Butterfly Detection with YOLOv5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4975900" y="5086575"/>
            <a:ext cx="37041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000"/>
              <a:t>Mistir Nigusse Ketema</a:t>
            </a:r>
            <a:endParaRPr sz="2000"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2000">
                <a:solidFill>
                  <a:srgbClr val="888888"/>
                </a:solidFill>
              </a:rPr>
              <a:t>Date 24/</a:t>
            </a:r>
            <a:r>
              <a:rPr lang="en-US" sz="2000"/>
              <a:t>JUN/2025</a:t>
            </a:r>
            <a:endParaRPr sz="2000"/>
          </a:p>
        </p:txBody>
      </p:sp>
      <p:sp>
        <p:nvSpPr>
          <p:cNvPr id="86" name="Google Shape;86;p13"/>
          <p:cNvSpPr txBox="1"/>
          <p:nvPr/>
        </p:nvSpPr>
        <p:spPr>
          <a:xfrm>
            <a:off x="3297875" y="235995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FML Assignment</a:t>
            </a:r>
            <a:endParaRPr sz="3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Overview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Roboflow Butterfly Detection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images: 180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Splits: </a:t>
            </a:r>
            <a:r>
              <a:rPr lang="en-US"/>
              <a:t>70%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train / 2</a:t>
            </a:r>
            <a:r>
              <a:rPr lang="en-US"/>
              <a:t>0%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 / </a:t>
            </a:r>
            <a:r>
              <a:rPr lang="en-US"/>
              <a:t>10%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test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YOLO-format annotations (bounding boxes)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&amp; Training Setup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YOLOv5-s fine-tuning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Pretrained on COCO, Colab Tesla T4 GPU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size: 640x640, batch size: 16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Experiments: 50 epochs (exp_ep50), 30 epochs (exp_ep30, patience 10)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&amp; Validation Curves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Loss curves (box, obj, class loss) over epochs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t/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825" y="2507050"/>
            <a:ext cx="3934900" cy="36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5825" y="2689300"/>
            <a:ext cx="3934900" cy="349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1014275" y="62528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epoch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5686800" y="61797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epoch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&amp; Validation Curves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457200" y="1600200"/>
            <a:ext cx="8078700" cy="7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34290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•</a:t>
            </a:r>
            <a:r>
              <a:rPr lang="en-US" sz="2600"/>
              <a:t> Validation mAP@0.5 and mAP@0.5–0.95 trends</a:t>
            </a:r>
            <a:endParaRPr sz="2300"/>
          </a:p>
          <a:p>
            <a:pPr indent="0" lvl="0" marL="74295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1224175" y="6361525"/>
            <a:ext cx="1412100" cy="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 epoch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5790075" y="624302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epoch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50" y="2523750"/>
            <a:ext cx="4455568" cy="3543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1075" y="2629750"/>
            <a:ext cx="4219375" cy="32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Metrics Comparison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 of exp_ep30 vs exp_ep50 on test split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Precision: 0.886 vs 0.992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Recall: 0.944 vs 1.000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mAP@0.5: 0.964 vs 0.995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mAP@0.5–0.95: 0.751 vs 0.926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Analysis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Per-image detection outcomes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exp_ep30: 15 detected / 3 missed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exp_ep50: 18 detected / 0 missed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Missed cases often have tiny or occluded butterflies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125" y="1357313"/>
            <a:ext cx="5486400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Conclusions &amp; Future Work</a:t>
            </a:r>
            <a:endParaRPr/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exp_ep50 yields superior performance and zero misses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0E0E"/>
              </a:solidFill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Future: more data, stronger augmentation, higher resolution, larger models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